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2"/>
  </p:notesMasterIdLst>
  <p:sldIdLst>
    <p:sldId id="457" r:id="rId3"/>
    <p:sldId id="285" r:id="rId4"/>
    <p:sldId id="415" r:id="rId5"/>
    <p:sldId id="418" r:id="rId6"/>
    <p:sldId id="454" r:id="rId7"/>
    <p:sldId id="416" r:id="rId8"/>
    <p:sldId id="455" r:id="rId9"/>
    <p:sldId id="256" r:id="rId10"/>
    <p:sldId id="275" r:id="rId11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82A8"/>
    <a:srgbClr val="FFC000"/>
    <a:srgbClr val="59AAA8"/>
    <a:srgbClr val="C1DFCD"/>
    <a:srgbClr val="478761"/>
    <a:srgbClr val="DA838B"/>
    <a:srgbClr val="C6404C"/>
    <a:srgbClr val="C9EAF6"/>
    <a:srgbClr val="93D5ED"/>
    <a:srgbClr val="BDD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6404" autoAdjust="0"/>
  </p:normalViewPr>
  <p:slideViewPr>
    <p:cSldViewPr snapToGrid="0">
      <p:cViewPr varScale="1">
        <p:scale>
          <a:sx n="91" d="100"/>
          <a:sy n="91" d="100"/>
        </p:scale>
        <p:origin x="460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C7745-31C2-4034-87C7-3462E1FD71C4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87279-0BF6-4096-B0A0-DC3E9ED74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4954-6F52-4D0C-AB76-C40240B21AF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25840-534F-4477-8EC5-1C604712A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3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4954-6F52-4D0C-AB76-C40240B21AF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25840-534F-4477-8EC5-1C604712A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7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4954-6F52-4D0C-AB76-C40240B21AF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25840-534F-4477-8EC5-1C604712A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94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10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lumMod val="1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6205"/>
            <a:ext cx="7772400" cy="700088"/>
          </a:xfrm>
        </p:spPr>
        <p:txBody>
          <a:bodyPr anchor="b">
            <a:normAutofit/>
          </a:bodyPr>
          <a:lstStyle>
            <a:lvl1pPr algn="ctr">
              <a:defRPr sz="1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51435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21072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6128" y="120259"/>
            <a:ext cx="6019802" cy="394097"/>
          </a:xfrm>
        </p:spPr>
        <p:txBody>
          <a:bodyPr/>
          <a:lstStyle>
            <a:lvl1pPr algn="l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1524001" y="819150"/>
            <a:ext cx="5181602" cy="38862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8662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ed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971550"/>
            <a:ext cx="6019800" cy="3733800"/>
          </a:xfrm>
        </p:spPr>
        <p:txBody>
          <a:bodyPr>
            <a:normAutofit/>
          </a:bodyPr>
          <a:lstStyle>
            <a:lvl1pPr marL="128582" indent="-128582">
              <a:buFont typeface="Arial" pitchFamily="34" charset="0"/>
              <a:buChar char="•"/>
              <a:defRPr sz="18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 marL="471464" indent="-128582">
              <a:buFont typeface="Arial" pitchFamily="34" charset="0"/>
              <a:buChar char="•"/>
              <a:defRPr sz="1500">
                <a:solidFill>
                  <a:schemeClr val="accent2">
                    <a:lumMod val="60000"/>
                    <a:lumOff val="40000"/>
                  </a:schemeClr>
                </a:solidFill>
              </a:defRPr>
            </a:lvl2pPr>
            <a:lvl3pPr marL="814347" indent="-128582">
              <a:buFont typeface="Arial" pitchFamily="34" charset="0"/>
              <a:buChar char="•"/>
              <a:defRPr sz="1400"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 marL="1157231" indent="-128582">
              <a:buFont typeface="Arial" pitchFamily="34" charset="0"/>
              <a:buChar char="•"/>
              <a:defRPr sz="1200">
                <a:solidFill>
                  <a:schemeClr val="accent2">
                    <a:lumMod val="60000"/>
                    <a:lumOff val="40000"/>
                  </a:schemeClr>
                </a:solidFill>
              </a:defRPr>
            </a:lvl4pPr>
            <a:lvl5pPr marL="1500113" indent="-128582">
              <a:buFont typeface="Arial" pitchFamily="34" charset="0"/>
              <a:buChar char="•"/>
              <a:defRPr sz="1200"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268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ight Backgro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8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8"/>
            <a:ext cx="2895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8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971800" y="971550"/>
            <a:ext cx="5943600" cy="3733800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2433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Sid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8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8"/>
            <a:ext cx="2895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8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819400" y="971550"/>
            <a:ext cx="6172200" cy="3657600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28754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1563296"/>
            <a:ext cx="7086600" cy="1021556"/>
          </a:xfrm>
        </p:spPr>
        <p:txBody>
          <a:bodyPr anchor="t"/>
          <a:lstStyle>
            <a:lvl1pPr algn="l">
              <a:defRPr sz="3000" b="0" cap="all">
                <a:solidFill>
                  <a:schemeClr val="bg1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438154"/>
            <a:ext cx="70866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bg1">
                    <a:lumMod val="10000"/>
                  </a:schemeClr>
                </a:solidFill>
              </a:defRPr>
            </a:lvl1pPr>
            <a:lvl2pPr marL="3428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3914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123950"/>
            <a:ext cx="1929114" cy="22860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123950"/>
            <a:ext cx="1929114" cy="22860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573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9400" y="228605"/>
            <a:ext cx="3732334" cy="479822"/>
          </a:xfrm>
        </p:spPr>
        <p:txBody>
          <a:bodyPr anchor="b">
            <a:noAutofit/>
          </a:bodyPr>
          <a:lstStyle>
            <a:lvl1pPr marL="0" indent="0">
              <a:buNone/>
              <a:defRPr sz="15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40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9400" y="800105"/>
            <a:ext cx="3732334" cy="3829049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58000" y="228605"/>
            <a:ext cx="3733800" cy="479822"/>
          </a:xfrm>
        </p:spPr>
        <p:txBody>
          <a:bodyPr anchor="b">
            <a:noAutofit/>
          </a:bodyPr>
          <a:lstStyle>
            <a:lvl1pPr marL="0" indent="0">
              <a:buNone/>
              <a:defRPr sz="15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40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58000" y="800105"/>
            <a:ext cx="3733800" cy="3829049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2668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4954-6F52-4D0C-AB76-C40240B21AF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25840-534F-4477-8EC5-1C604712A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930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873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725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6" y="17603"/>
            <a:ext cx="5726575" cy="506016"/>
          </a:xfrm>
        </p:spPr>
        <p:txBody>
          <a:bodyPr anchor="ctr" anchorCtr="0"/>
          <a:lstStyle>
            <a:lvl1pPr algn="l">
              <a:defRPr sz="1500" b="1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86648"/>
            <a:ext cx="3962400" cy="2570205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1352550"/>
            <a:ext cx="2286000" cy="2743200"/>
          </a:xfrm>
        </p:spPr>
        <p:txBody>
          <a:bodyPr anchor="ctr" anchorCtr="0"/>
          <a:lstStyle>
            <a:lvl1pPr marL="0" indent="0" algn="ctr">
              <a:buNone/>
              <a:defRPr sz="1100">
                <a:solidFill>
                  <a:schemeClr val="bg1">
                    <a:lumMod val="90000"/>
                  </a:schemeClr>
                </a:solidFill>
              </a:defRPr>
            </a:lvl1pPr>
            <a:lvl2pPr marL="342884" indent="0">
              <a:buNone/>
              <a:defRPr sz="900"/>
            </a:lvl2pPr>
            <a:lvl3pPr marL="685766" indent="0">
              <a:buNone/>
              <a:defRPr sz="700"/>
            </a:lvl3pPr>
            <a:lvl4pPr marL="1028649" indent="0">
              <a:buNone/>
              <a:defRPr sz="700"/>
            </a:lvl4pPr>
            <a:lvl5pPr marL="1371532" indent="0">
              <a:buNone/>
              <a:defRPr sz="700"/>
            </a:lvl5pPr>
            <a:lvl6pPr marL="1714415" indent="0">
              <a:buNone/>
              <a:defRPr sz="700"/>
            </a:lvl6pPr>
            <a:lvl7pPr marL="2057298" indent="0">
              <a:buNone/>
              <a:defRPr sz="700"/>
            </a:lvl7pPr>
            <a:lvl8pPr marL="2400180" indent="0">
              <a:buNone/>
              <a:defRPr sz="700"/>
            </a:lvl8pPr>
            <a:lvl9pPr marL="2743064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2454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3594502"/>
            <a:ext cx="5486400" cy="425054"/>
          </a:xfrm>
        </p:spPr>
        <p:txBody>
          <a:bodyPr anchor="b"/>
          <a:lstStyle>
            <a:lvl1pPr algn="l"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71800" y="133350"/>
            <a:ext cx="5943600" cy="3352800"/>
          </a:xfrm>
        </p:spPr>
        <p:txBody>
          <a:bodyPr/>
          <a:lstStyle>
            <a:lvl1pPr marL="0" indent="0">
              <a:buNone/>
              <a:defRPr sz="240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24200" y="4019556"/>
            <a:ext cx="5486400" cy="603647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>
                    <a:lumMod val="90000"/>
                  </a:schemeClr>
                </a:solidFill>
              </a:defRPr>
            </a:lvl1pPr>
            <a:lvl2pPr marL="342884" indent="0">
              <a:buNone/>
              <a:defRPr sz="900"/>
            </a:lvl2pPr>
            <a:lvl3pPr marL="685766" indent="0">
              <a:buNone/>
              <a:defRPr sz="700"/>
            </a:lvl3pPr>
            <a:lvl4pPr marL="1028649" indent="0">
              <a:buNone/>
              <a:defRPr sz="700"/>
            </a:lvl4pPr>
            <a:lvl5pPr marL="1371532" indent="0">
              <a:buNone/>
              <a:defRPr sz="700"/>
            </a:lvl5pPr>
            <a:lvl6pPr marL="1714415" indent="0">
              <a:buNone/>
              <a:defRPr sz="700"/>
            </a:lvl6pPr>
            <a:lvl7pPr marL="2057298" indent="0">
              <a:buNone/>
              <a:defRPr sz="700"/>
            </a:lvl7pPr>
            <a:lvl8pPr marL="2400180" indent="0">
              <a:buNone/>
              <a:defRPr sz="700"/>
            </a:lvl8pPr>
            <a:lvl9pPr marL="2743064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9845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5228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6200" y="228604"/>
            <a:ext cx="990600" cy="4388644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7162800" cy="438864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9570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/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82BD6-FC20-4557-852B-8433F8572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362200" y="1066800"/>
            <a:ext cx="4648200" cy="628650"/>
          </a:xfrm>
        </p:spPr>
        <p:txBody>
          <a:bodyPr anchor="ctr">
            <a:normAutofit/>
          </a:bodyPr>
          <a:lstStyle>
            <a:lvl1pPr marL="42861" indent="0">
              <a:buFontTx/>
              <a:buNone/>
              <a:defRPr sz="14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362200" y="1695450"/>
            <a:ext cx="4648200" cy="628650"/>
          </a:xfrm>
        </p:spPr>
        <p:txBody>
          <a:bodyPr anchor="ctr">
            <a:normAutofit/>
          </a:bodyPr>
          <a:lstStyle>
            <a:lvl1pPr marL="42861" indent="0">
              <a:buFontTx/>
              <a:buNone/>
              <a:defRPr sz="14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362200" y="2324100"/>
            <a:ext cx="4648200" cy="628650"/>
          </a:xfrm>
        </p:spPr>
        <p:txBody>
          <a:bodyPr anchor="ctr">
            <a:normAutofit/>
          </a:bodyPr>
          <a:lstStyle>
            <a:lvl1pPr marL="42861" indent="0">
              <a:buFontTx/>
              <a:buNone/>
              <a:defRPr sz="14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2362200" y="2952750"/>
            <a:ext cx="4648200" cy="628650"/>
          </a:xfrm>
        </p:spPr>
        <p:txBody>
          <a:bodyPr anchor="ctr">
            <a:normAutofit/>
          </a:bodyPr>
          <a:lstStyle>
            <a:lvl1pPr marL="42861" indent="0">
              <a:buFontTx/>
              <a:buNone/>
              <a:defRPr sz="14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133354"/>
            <a:ext cx="6553202" cy="39409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44100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/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82BD6-FC20-4557-852B-8433F8572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629400" y="1675895"/>
            <a:ext cx="1905000" cy="2953257"/>
          </a:xfrm>
        </p:spPr>
        <p:txBody>
          <a:bodyPr anchor="ctr" anchorCtr="0">
            <a:normAutofit/>
          </a:bodyPr>
          <a:lstStyle>
            <a:lvl1pPr marL="42861" indent="0" algn="ctr">
              <a:buFontTx/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581400" y="1657354"/>
            <a:ext cx="1905000" cy="2983204"/>
          </a:xfrm>
        </p:spPr>
        <p:txBody>
          <a:bodyPr anchor="ctr" anchorCtr="0">
            <a:normAutofit/>
          </a:bodyPr>
          <a:lstStyle>
            <a:lvl1pPr marL="42861" indent="0" algn="ctr">
              <a:buFontTx/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33400" y="1675895"/>
            <a:ext cx="1905000" cy="2953257"/>
          </a:xfrm>
        </p:spPr>
        <p:txBody>
          <a:bodyPr anchor="ctr" anchorCtr="0">
            <a:normAutofit/>
          </a:bodyPr>
          <a:lstStyle>
            <a:lvl1pPr marL="42861" indent="0" algn="ctr">
              <a:buFontTx/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133354"/>
            <a:ext cx="6553202" cy="394097"/>
          </a:xfrm>
        </p:spPr>
        <p:txBody>
          <a:bodyPr/>
          <a:lstStyle>
            <a:lvl1pPr algn="l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267430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82BD6-FC20-4557-852B-8433F8572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8600"/>
            <a:ext cx="3276600" cy="23431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228604"/>
            <a:ext cx="4495800" cy="2343986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914400" y="2571750"/>
            <a:ext cx="3276600" cy="22860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191000" y="2571750"/>
            <a:ext cx="4648200" cy="2286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94559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5669756"/>
            <a:ext cx="2895600" cy="273844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>
              <a:solidFill>
                <a:srgbClr val="F7291E">
                  <a:lumMod val="60000"/>
                  <a:lumOff val="4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5669756"/>
            <a:ext cx="2133600" cy="273844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81582BD6-FC20-4557-852B-8433F8572D30}" type="slidenum">
              <a:rPr lang="en-US" smtClean="0">
                <a:solidFill>
                  <a:srgbClr val="F7291E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7291E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sz="half" idx="15"/>
          </p:nvPr>
        </p:nvSpPr>
        <p:spPr>
          <a:xfrm>
            <a:off x="685805" y="-1676399"/>
            <a:ext cx="2514597" cy="1885950"/>
          </a:xfrm>
        </p:spPr>
        <p:txBody>
          <a:bodyPr/>
          <a:lstStyle>
            <a:lvl1pPr>
              <a:defRPr sz="21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16"/>
          </p:nvPr>
        </p:nvSpPr>
        <p:spPr>
          <a:xfrm>
            <a:off x="3390896" y="-1676399"/>
            <a:ext cx="2514600" cy="1885950"/>
          </a:xfrm>
        </p:spPr>
        <p:txBody>
          <a:bodyPr/>
          <a:lstStyle>
            <a:lvl1pPr>
              <a:defRPr sz="21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7"/>
          </p:nvPr>
        </p:nvSpPr>
        <p:spPr>
          <a:xfrm>
            <a:off x="6095996" y="-1676399"/>
            <a:ext cx="2514600" cy="1885950"/>
          </a:xfrm>
        </p:spPr>
        <p:txBody>
          <a:bodyPr/>
          <a:lstStyle>
            <a:lvl1pPr>
              <a:defRPr sz="21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133354"/>
            <a:ext cx="6553202" cy="394097"/>
          </a:xfrm>
        </p:spPr>
        <p:txBody>
          <a:bodyPr/>
          <a:lstStyle>
            <a:lvl1pPr algn="l"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98427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4954-6F52-4D0C-AB76-C40240B21AF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25840-534F-4477-8EC5-1C604712A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504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971801" y="133354"/>
            <a:ext cx="6019802" cy="394097"/>
          </a:xfrm>
        </p:spPr>
        <p:txBody>
          <a:bodyPr/>
          <a:lstStyle>
            <a:lvl1pPr algn="l"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2971800" y="742950"/>
            <a:ext cx="6019800" cy="3886200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64524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Light Backgro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8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8"/>
            <a:ext cx="2895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8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971800" y="971550"/>
            <a:ext cx="5943600" cy="3733800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46717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No Sid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8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8"/>
            <a:ext cx="2895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8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76598" y="971550"/>
            <a:ext cx="6172200" cy="3657600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398" y="285756"/>
            <a:ext cx="6553202" cy="39409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472281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9400" y="228605"/>
            <a:ext cx="3732334" cy="479822"/>
          </a:xfrm>
        </p:spPr>
        <p:txBody>
          <a:bodyPr anchor="b">
            <a:noAutofit/>
          </a:bodyPr>
          <a:lstStyle>
            <a:lvl1pPr marL="0" indent="0">
              <a:buNone/>
              <a:defRPr sz="15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40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9400" y="800105"/>
            <a:ext cx="3732334" cy="3829049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58000" y="228605"/>
            <a:ext cx="3733800" cy="479822"/>
          </a:xfrm>
        </p:spPr>
        <p:txBody>
          <a:bodyPr anchor="b">
            <a:noAutofit/>
          </a:bodyPr>
          <a:lstStyle>
            <a:lvl1pPr marL="0" indent="0">
              <a:buNone/>
              <a:defRPr sz="15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40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58000" y="800105"/>
            <a:ext cx="3733800" cy="3829049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02193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genda/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82BD6-FC20-4557-852B-8433F8572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362200" y="1066800"/>
            <a:ext cx="4648200" cy="628650"/>
          </a:xfrm>
        </p:spPr>
        <p:txBody>
          <a:bodyPr anchor="ctr">
            <a:normAutofit/>
          </a:bodyPr>
          <a:lstStyle>
            <a:lvl1pPr marL="42861" indent="0">
              <a:buFontTx/>
              <a:buNone/>
              <a:defRPr sz="14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362200" y="1695450"/>
            <a:ext cx="4648200" cy="628650"/>
          </a:xfrm>
        </p:spPr>
        <p:txBody>
          <a:bodyPr anchor="ctr">
            <a:normAutofit/>
          </a:bodyPr>
          <a:lstStyle>
            <a:lvl1pPr marL="42861" indent="0">
              <a:buFontTx/>
              <a:buNone/>
              <a:defRPr sz="14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362200" y="2324100"/>
            <a:ext cx="4648200" cy="628650"/>
          </a:xfrm>
        </p:spPr>
        <p:txBody>
          <a:bodyPr anchor="ctr">
            <a:normAutofit/>
          </a:bodyPr>
          <a:lstStyle>
            <a:lvl1pPr marL="42861" indent="0">
              <a:buFontTx/>
              <a:buNone/>
              <a:defRPr sz="14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2362200" y="2952750"/>
            <a:ext cx="4648200" cy="628650"/>
          </a:xfrm>
        </p:spPr>
        <p:txBody>
          <a:bodyPr anchor="ctr">
            <a:normAutofit/>
          </a:bodyPr>
          <a:lstStyle>
            <a:lvl1pPr marL="42861" indent="0">
              <a:buFontTx/>
              <a:buNone/>
              <a:defRPr sz="14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597381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82BD6-FC20-4557-852B-8433F8572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8600"/>
            <a:ext cx="3276600" cy="23431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228604"/>
            <a:ext cx="4495800" cy="2343986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914400" y="2571750"/>
            <a:ext cx="3276600" cy="22860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191000" y="2571750"/>
            <a:ext cx="4648200" cy="2286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0631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hre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5669756"/>
            <a:ext cx="2895600" cy="273844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5669756"/>
            <a:ext cx="2133600" cy="273844"/>
          </a:xfrm>
        </p:spPr>
        <p:txBody>
          <a:bodyPr/>
          <a:lstStyle/>
          <a:p>
            <a:fld id="{81582BD6-FC20-4557-852B-8433F8572D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381004" y="2419357"/>
            <a:ext cx="2514597" cy="2514599"/>
          </a:xfrm>
        </p:spPr>
        <p:txBody>
          <a:bodyPr lIns="274307" tIns="0" rIns="182872">
            <a:normAutofit/>
          </a:bodyPr>
          <a:lstStyle>
            <a:lvl1pPr>
              <a:lnSpc>
                <a:spcPts val="1500"/>
              </a:lnSpc>
              <a:defRPr sz="14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3086102" y="2419357"/>
            <a:ext cx="2514597" cy="2514599"/>
          </a:xfrm>
        </p:spPr>
        <p:txBody>
          <a:bodyPr lIns="274307" tIns="0" rIns="182872">
            <a:normAutofit/>
          </a:bodyPr>
          <a:lstStyle>
            <a:lvl1pPr>
              <a:lnSpc>
                <a:spcPts val="1500"/>
              </a:lnSpc>
              <a:defRPr sz="14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5791199" y="2419357"/>
            <a:ext cx="2514597" cy="2514599"/>
          </a:xfrm>
        </p:spPr>
        <p:txBody>
          <a:bodyPr lIns="274307" tIns="0" rIns="182872">
            <a:normAutofit/>
          </a:bodyPr>
          <a:lstStyle>
            <a:lvl1pPr>
              <a:lnSpc>
                <a:spcPts val="1500"/>
              </a:lnSpc>
              <a:defRPr sz="14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5"/>
          </p:nvPr>
        </p:nvSpPr>
        <p:spPr>
          <a:xfrm>
            <a:off x="381004" y="533401"/>
            <a:ext cx="2514597" cy="1885950"/>
          </a:xfrm>
        </p:spPr>
        <p:txBody>
          <a:bodyPr/>
          <a:lstStyle>
            <a:lvl1pPr>
              <a:defRPr sz="21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16"/>
          </p:nvPr>
        </p:nvSpPr>
        <p:spPr>
          <a:xfrm>
            <a:off x="3086096" y="533401"/>
            <a:ext cx="2514600" cy="1885950"/>
          </a:xfrm>
        </p:spPr>
        <p:txBody>
          <a:bodyPr/>
          <a:lstStyle>
            <a:lvl1pPr>
              <a:defRPr sz="21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7"/>
          </p:nvPr>
        </p:nvSpPr>
        <p:spPr>
          <a:xfrm>
            <a:off x="5791196" y="533401"/>
            <a:ext cx="2514600" cy="1885950"/>
          </a:xfrm>
        </p:spPr>
        <p:txBody>
          <a:bodyPr/>
          <a:lstStyle>
            <a:lvl1pPr>
              <a:defRPr sz="21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133354"/>
            <a:ext cx="6553202" cy="394097"/>
          </a:xfrm>
        </p:spPr>
        <p:txBody>
          <a:bodyPr/>
          <a:lstStyle>
            <a:lvl1pPr algn="l"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8798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4954-6F52-4D0C-AB76-C40240B21AF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25840-534F-4477-8EC5-1C604712A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5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4954-6F52-4D0C-AB76-C40240B21AF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25840-534F-4477-8EC5-1C604712A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4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4954-6F52-4D0C-AB76-C40240B21AF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25840-534F-4477-8EC5-1C604712A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5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4954-6F52-4D0C-AB76-C40240B21AF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25840-534F-4477-8EC5-1C604712A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0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4954-6F52-4D0C-AB76-C40240B21AF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25840-534F-4477-8EC5-1C604712A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46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4954-6F52-4D0C-AB76-C40240B21AF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25840-534F-4477-8EC5-1C604712A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53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44954-6F52-4D0C-AB76-C40240B21AF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25840-534F-4477-8EC5-1C604712A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tx1">
                <a:lumMod val="95000"/>
                <a:lumOff val="5000"/>
              </a:schemeClr>
            </a:gs>
            <a:gs pos="82000">
              <a:schemeClr val="tx1">
                <a:lumMod val="85000"/>
                <a:lumOff val="15000"/>
              </a:schemeClr>
            </a:gs>
            <a:gs pos="99167">
              <a:schemeClr val="tx1">
                <a:lumMod val="95000"/>
                <a:lumOff val="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867400" y="2876550"/>
            <a:ext cx="9525000" cy="52578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8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66"/>
            <a:fld id="{6EB7948D-65B7-4FEC-80B5-36D7629B10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766"/>
              <a:t>3/13/2023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8"/>
            <a:ext cx="2895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66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8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66"/>
            <a:fld id="{FD99AA8B-2E7A-4BBC-8FDE-CA7CF71DD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766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24200" y="742950"/>
            <a:ext cx="5638800" cy="38862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9801" y="133354"/>
            <a:ext cx="6553202" cy="394097"/>
          </a:xfrm>
          <a:prstGeom prst="rect">
            <a:avLst/>
          </a:prstGeom>
        </p:spPr>
        <p:txBody>
          <a:bodyPr vert="horz" lIns="91436" tIns="45718" rIns="91436" bIns="45718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266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</p:sldLayoutIdLst>
  <p:txStyles>
    <p:titleStyle>
      <a:lvl1pPr algn="r" defTabSz="685766" rtl="0" eaLnBrk="1" latinLnBrk="0" hangingPunct="1">
        <a:spcBef>
          <a:spcPct val="0"/>
        </a:spcBef>
        <a:buNone/>
        <a:defRPr sz="2100" kern="1200">
          <a:solidFill>
            <a:schemeClr val="bg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685766" rtl="0" eaLnBrk="1" latinLnBrk="0" hangingPunct="1">
        <a:spcBef>
          <a:spcPct val="20000"/>
        </a:spcBef>
        <a:buFontTx/>
        <a:buNone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1pPr>
      <a:lvl2pPr marL="0" indent="0" algn="l" defTabSz="685766" rtl="0" eaLnBrk="1" latinLnBrk="0" hangingPunct="1">
        <a:spcBef>
          <a:spcPct val="20000"/>
        </a:spcBef>
        <a:buFontTx/>
        <a:buNone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2pPr>
      <a:lvl3pPr marL="0" indent="0" algn="l" defTabSz="685766" rtl="0" eaLnBrk="1" latinLnBrk="0" hangingPunct="1">
        <a:spcBef>
          <a:spcPct val="20000"/>
        </a:spcBef>
        <a:buFontTx/>
        <a:buNone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3pPr>
      <a:lvl4pPr marL="0" indent="0" algn="l" defTabSz="685766" rtl="0" eaLnBrk="1" latinLnBrk="0" hangingPunct="1">
        <a:spcBef>
          <a:spcPct val="20000"/>
        </a:spcBef>
        <a:buFontTx/>
        <a:buNone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0" indent="0" algn="l" defTabSz="685766" rtl="0" eaLnBrk="1" latinLnBrk="0" hangingPunct="1">
        <a:spcBef>
          <a:spcPct val="20000"/>
        </a:spcBef>
        <a:buFontTx/>
        <a:buNone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1885856" indent="-171441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1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1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1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6.wdp"/><Relationship Id="rId18" Type="http://schemas.microsoft.com/office/2007/relationships/hdphoto" Target="../media/hdphoto8.wdp"/><Relationship Id="rId3" Type="http://schemas.microsoft.com/office/2007/relationships/hdphoto" Target="../media/hdphoto1.wdp"/><Relationship Id="rId21" Type="http://schemas.openxmlformats.org/officeDocument/2006/relationships/image" Target="../media/image12.png"/><Relationship Id="rId7" Type="http://schemas.microsoft.com/office/2007/relationships/hdphoto" Target="../media/hdphoto3.wdp"/><Relationship Id="rId12" Type="http://schemas.openxmlformats.org/officeDocument/2006/relationships/image" Target="../media/image7.png"/><Relationship Id="rId17" Type="http://schemas.openxmlformats.org/officeDocument/2006/relationships/image" Target="../media/image10.pn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microsoft.com/office/2007/relationships/hdphoto" Target="../media/hdphoto9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6.png"/><Relationship Id="rId19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microsoft.com/office/2007/relationships/hdphoto" Target="../media/hdphoto4.wdp"/><Relationship Id="rId14" Type="http://schemas.openxmlformats.org/officeDocument/2006/relationships/image" Target="../media/image8.png"/><Relationship Id="rId22" Type="http://schemas.microsoft.com/office/2007/relationships/hdphoto" Target="../media/hdphoto10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fif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fif"/><Relationship Id="rId5" Type="http://schemas.openxmlformats.org/officeDocument/2006/relationships/image" Target="../media/image16.jfif"/><Relationship Id="rId4" Type="http://schemas.openxmlformats.org/officeDocument/2006/relationships/image" Target="../media/image15.jf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microsoft.com/office/2007/relationships/hdphoto" Target="../media/hdphoto11.wdp"/><Relationship Id="rId7" Type="http://schemas.microsoft.com/office/2007/relationships/hdphoto" Target="../media/hdphoto13.wdp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microsoft.com/office/2007/relationships/hdphoto" Target="../media/hdphoto12.wdp"/><Relationship Id="rId10" Type="http://schemas.openxmlformats.org/officeDocument/2006/relationships/image" Target="../media/image22.png"/><Relationship Id="rId4" Type="http://schemas.openxmlformats.org/officeDocument/2006/relationships/image" Target="../media/image19.png"/><Relationship Id="rId9" Type="http://schemas.microsoft.com/office/2007/relationships/hdphoto" Target="../media/hdphoto14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Group 275"/>
          <p:cNvGrpSpPr/>
          <p:nvPr/>
        </p:nvGrpSpPr>
        <p:grpSpPr>
          <a:xfrm>
            <a:off x="4841504" y="182654"/>
            <a:ext cx="3994239" cy="1055915"/>
            <a:chOff x="-4354285" y="-2206171"/>
            <a:chExt cx="4229812" cy="1407886"/>
          </a:xfrm>
        </p:grpSpPr>
        <p:sp>
          <p:nvSpPr>
            <p:cNvPr id="277" name="Freeform 276"/>
            <p:cNvSpPr/>
            <p:nvPr/>
          </p:nvSpPr>
          <p:spPr>
            <a:xfrm>
              <a:off x="-3860800" y="-1901371"/>
              <a:ext cx="3736327" cy="1103086"/>
            </a:xfrm>
            <a:custGeom>
              <a:avLst/>
              <a:gdLst>
                <a:gd name="connsiteX0" fmla="*/ 0 w 3736327"/>
                <a:gd name="connsiteY0" fmla="*/ 0 h 1103086"/>
                <a:gd name="connsiteX1" fmla="*/ 3736327 w 3736327"/>
                <a:gd name="connsiteY1" fmla="*/ 0 h 1103086"/>
                <a:gd name="connsiteX2" fmla="*/ 3096537 w 3736327"/>
                <a:gd name="connsiteY2" fmla="*/ 1103086 h 1103086"/>
                <a:gd name="connsiteX3" fmla="*/ 0 w 3736327"/>
                <a:gd name="connsiteY3" fmla="*/ 1103086 h 1103086"/>
                <a:gd name="connsiteX4" fmla="*/ 0 w 3736327"/>
                <a:gd name="connsiteY4" fmla="*/ 0 h 1103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6327" h="1103086">
                  <a:moveTo>
                    <a:pt x="0" y="0"/>
                  </a:moveTo>
                  <a:lnTo>
                    <a:pt x="3736327" y="0"/>
                  </a:lnTo>
                  <a:lnTo>
                    <a:pt x="3096537" y="1103086"/>
                  </a:lnTo>
                  <a:lnTo>
                    <a:pt x="0" y="1103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278" name="Freeform 277"/>
            <p:cNvSpPr/>
            <p:nvPr/>
          </p:nvSpPr>
          <p:spPr>
            <a:xfrm>
              <a:off x="-4354285" y="-2206171"/>
              <a:ext cx="3736327" cy="1103086"/>
            </a:xfrm>
            <a:custGeom>
              <a:avLst/>
              <a:gdLst>
                <a:gd name="connsiteX0" fmla="*/ 0 w 3736327"/>
                <a:gd name="connsiteY0" fmla="*/ 0 h 1103086"/>
                <a:gd name="connsiteX1" fmla="*/ 3736327 w 3736327"/>
                <a:gd name="connsiteY1" fmla="*/ 0 h 1103086"/>
                <a:gd name="connsiteX2" fmla="*/ 3096537 w 3736327"/>
                <a:gd name="connsiteY2" fmla="*/ 1103086 h 1103086"/>
                <a:gd name="connsiteX3" fmla="*/ 0 w 3736327"/>
                <a:gd name="connsiteY3" fmla="*/ 1103086 h 1103086"/>
                <a:gd name="connsiteX4" fmla="*/ 0 w 3736327"/>
                <a:gd name="connsiteY4" fmla="*/ 0 h 1103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6327" h="1103086">
                  <a:moveTo>
                    <a:pt x="0" y="0"/>
                  </a:moveTo>
                  <a:lnTo>
                    <a:pt x="3736327" y="0"/>
                  </a:lnTo>
                  <a:lnTo>
                    <a:pt x="3096537" y="1103086"/>
                  </a:lnTo>
                  <a:lnTo>
                    <a:pt x="0" y="1103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4350678" y="1360918"/>
            <a:ext cx="3994239" cy="1055915"/>
            <a:chOff x="-4354285" y="-2206171"/>
            <a:chExt cx="4229812" cy="1407886"/>
          </a:xfrm>
        </p:grpSpPr>
        <p:sp>
          <p:nvSpPr>
            <p:cNvPr id="274" name="Freeform 273"/>
            <p:cNvSpPr/>
            <p:nvPr/>
          </p:nvSpPr>
          <p:spPr>
            <a:xfrm>
              <a:off x="-3860800" y="-1901371"/>
              <a:ext cx="3736327" cy="1103086"/>
            </a:xfrm>
            <a:custGeom>
              <a:avLst/>
              <a:gdLst>
                <a:gd name="connsiteX0" fmla="*/ 0 w 3736327"/>
                <a:gd name="connsiteY0" fmla="*/ 0 h 1103086"/>
                <a:gd name="connsiteX1" fmla="*/ 3736327 w 3736327"/>
                <a:gd name="connsiteY1" fmla="*/ 0 h 1103086"/>
                <a:gd name="connsiteX2" fmla="*/ 3096537 w 3736327"/>
                <a:gd name="connsiteY2" fmla="*/ 1103086 h 1103086"/>
                <a:gd name="connsiteX3" fmla="*/ 0 w 3736327"/>
                <a:gd name="connsiteY3" fmla="*/ 1103086 h 1103086"/>
                <a:gd name="connsiteX4" fmla="*/ 0 w 3736327"/>
                <a:gd name="connsiteY4" fmla="*/ 0 h 1103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6327" h="1103086">
                  <a:moveTo>
                    <a:pt x="0" y="0"/>
                  </a:moveTo>
                  <a:lnTo>
                    <a:pt x="3736327" y="0"/>
                  </a:lnTo>
                  <a:lnTo>
                    <a:pt x="3096537" y="1103086"/>
                  </a:lnTo>
                  <a:lnTo>
                    <a:pt x="0" y="1103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-4354285" y="-2206171"/>
              <a:ext cx="3736327" cy="1103086"/>
            </a:xfrm>
            <a:custGeom>
              <a:avLst/>
              <a:gdLst>
                <a:gd name="connsiteX0" fmla="*/ 0 w 3736327"/>
                <a:gd name="connsiteY0" fmla="*/ 0 h 1103086"/>
                <a:gd name="connsiteX1" fmla="*/ 3736327 w 3736327"/>
                <a:gd name="connsiteY1" fmla="*/ 0 h 1103086"/>
                <a:gd name="connsiteX2" fmla="*/ 3096537 w 3736327"/>
                <a:gd name="connsiteY2" fmla="*/ 1103086 h 1103086"/>
                <a:gd name="connsiteX3" fmla="*/ 0 w 3736327"/>
                <a:gd name="connsiteY3" fmla="*/ 1103086 h 1103086"/>
                <a:gd name="connsiteX4" fmla="*/ 0 w 3736327"/>
                <a:gd name="connsiteY4" fmla="*/ 0 h 1103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6327" h="1103086">
                  <a:moveTo>
                    <a:pt x="0" y="0"/>
                  </a:moveTo>
                  <a:lnTo>
                    <a:pt x="3736327" y="0"/>
                  </a:lnTo>
                  <a:lnTo>
                    <a:pt x="3096537" y="1103086"/>
                  </a:lnTo>
                  <a:lnTo>
                    <a:pt x="0" y="1103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3917327" y="2539181"/>
            <a:ext cx="3994239" cy="1055915"/>
            <a:chOff x="-4354285" y="-2206171"/>
            <a:chExt cx="4229812" cy="1407886"/>
          </a:xfrm>
        </p:grpSpPr>
        <p:sp>
          <p:nvSpPr>
            <p:cNvPr id="271" name="Freeform 270"/>
            <p:cNvSpPr/>
            <p:nvPr/>
          </p:nvSpPr>
          <p:spPr>
            <a:xfrm>
              <a:off x="-3860800" y="-1901371"/>
              <a:ext cx="3736327" cy="1103086"/>
            </a:xfrm>
            <a:custGeom>
              <a:avLst/>
              <a:gdLst>
                <a:gd name="connsiteX0" fmla="*/ 0 w 3736327"/>
                <a:gd name="connsiteY0" fmla="*/ 0 h 1103086"/>
                <a:gd name="connsiteX1" fmla="*/ 3736327 w 3736327"/>
                <a:gd name="connsiteY1" fmla="*/ 0 h 1103086"/>
                <a:gd name="connsiteX2" fmla="*/ 3096537 w 3736327"/>
                <a:gd name="connsiteY2" fmla="*/ 1103086 h 1103086"/>
                <a:gd name="connsiteX3" fmla="*/ 0 w 3736327"/>
                <a:gd name="connsiteY3" fmla="*/ 1103086 h 1103086"/>
                <a:gd name="connsiteX4" fmla="*/ 0 w 3736327"/>
                <a:gd name="connsiteY4" fmla="*/ 0 h 1103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6327" h="1103086">
                  <a:moveTo>
                    <a:pt x="0" y="0"/>
                  </a:moveTo>
                  <a:lnTo>
                    <a:pt x="3736327" y="0"/>
                  </a:lnTo>
                  <a:lnTo>
                    <a:pt x="3096537" y="1103086"/>
                  </a:lnTo>
                  <a:lnTo>
                    <a:pt x="0" y="1103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-4354285" y="-2206171"/>
              <a:ext cx="3736327" cy="1103086"/>
            </a:xfrm>
            <a:custGeom>
              <a:avLst/>
              <a:gdLst>
                <a:gd name="connsiteX0" fmla="*/ 0 w 3736327"/>
                <a:gd name="connsiteY0" fmla="*/ 0 h 1103086"/>
                <a:gd name="connsiteX1" fmla="*/ 3736327 w 3736327"/>
                <a:gd name="connsiteY1" fmla="*/ 0 h 1103086"/>
                <a:gd name="connsiteX2" fmla="*/ 3096537 w 3736327"/>
                <a:gd name="connsiteY2" fmla="*/ 1103086 h 1103086"/>
                <a:gd name="connsiteX3" fmla="*/ 0 w 3736327"/>
                <a:gd name="connsiteY3" fmla="*/ 1103086 h 1103086"/>
                <a:gd name="connsiteX4" fmla="*/ 0 w 3736327"/>
                <a:gd name="connsiteY4" fmla="*/ 0 h 1103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6327" h="1103086">
                  <a:moveTo>
                    <a:pt x="0" y="0"/>
                  </a:moveTo>
                  <a:lnTo>
                    <a:pt x="3736327" y="0"/>
                  </a:lnTo>
                  <a:lnTo>
                    <a:pt x="3096537" y="1103086"/>
                  </a:lnTo>
                  <a:lnTo>
                    <a:pt x="0" y="1103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3437837" y="3717445"/>
            <a:ext cx="4101647" cy="1055915"/>
            <a:chOff x="-4354285" y="-2206171"/>
            <a:chExt cx="4229812" cy="1407886"/>
          </a:xfrm>
        </p:grpSpPr>
        <p:sp>
          <p:nvSpPr>
            <p:cNvPr id="268" name="Freeform 267"/>
            <p:cNvSpPr/>
            <p:nvPr/>
          </p:nvSpPr>
          <p:spPr>
            <a:xfrm>
              <a:off x="-3860800" y="-1901371"/>
              <a:ext cx="3736327" cy="1103086"/>
            </a:xfrm>
            <a:custGeom>
              <a:avLst/>
              <a:gdLst>
                <a:gd name="connsiteX0" fmla="*/ 0 w 3736327"/>
                <a:gd name="connsiteY0" fmla="*/ 0 h 1103086"/>
                <a:gd name="connsiteX1" fmla="*/ 3736327 w 3736327"/>
                <a:gd name="connsiteY1" fmla="*/ 0 h 1103086"/>
                <a:gd name="connsiteX2" fmla="*/ 3096537 w 3736327"/>
                <a:gd name="connsiteY2" fmla="*/ 1103086 h 1103086"/>
                <a:gd name="connsiteX3" fmla="*/ 0 w 3736327"/>
                <a:gd name="connsiteY3" fmla="*/ 1103086 h 1103086"/>
                <a:gd name="connsiteX4" fmla="*/ 0 w 3736327"/>
                <a:gd name="connsiteY4" fmla="*/ 0 h 1103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6327" h="1103086">
                  <a:moveTo>
                    <a:pt x="0" y="0"/>
                  </a:moveTo>
                  <a:lnTo>
                    <a:pt x="3736327" y="0"/>
                  </a:lnTo>
                  <a:lnTo>
                    <a:pt x="3096537" y="1103086"/>
                  </a:lnTo>
                  <a:lnTo>
                    <a:pt x="0" y="1103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265" name="Freeform 264"/>
            <p:cNvSpPr/>
            <p:nvPr/>
          </p:nvSpPr>
          <p:spPr>
            <a:xfrm>
              <a:off x="-4354285" y="-2206171"/>
              <a:ext cx="3736327" cy="1103086"/>
            </a:xfrm>
            <a:custGeom>
              <a:avLst/>
              <a:gdLst>
                <a:gd name="connsiteX0" fmla="*/ 0 w 3736327"/>
                <a:gd name="connsiteY0" fmla="*/ 0 h 1103086"/>
                <a:gd name="connsiteX1" fmla="*/ 3736327 w 3736327"/>
                <a:gd name="connsiteY1" fmla="*/ 0 h 1103086"/>
                <a:gd name="connsiteX2" fmla="*/ 3096537 w 3736327"/>
                <a:gd name="connsiteY2" fmla="*/ 1103086 h 1103086"/>
                <a:gd name="connsiteX3" fmla="*/ 0 w 3736327"/>
                <a:gd name="connsiteY3" fmla="*/ 1103086 h 1103086"/>
                <a:gd name="connsiteX4" fmla="*/ 0 w 3736327"/>
                <a:gd name="connsiteY4" fmla="*/ 0 h 1103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6327" h="1103086">
                  <a:moveTo>
                    <a:pt x="0" y="0"/>
                  </a:moveTo>
                  <a:lnTo>
                    <a:pt x="3736327" y="0"/>
                  </a:lnTo>
                  <a:lnTo>
                    <a:pt x="3096537" y="1103086"/>
                  </a:lnTo>
                  <a:lnTo>
                    <a:pt x="0" y="1103086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57" name="Freeform 256"/>
          <p:cNvSpPr/>
          <p:nvPr/>
        </p:nvSpPr>
        <p:spPr>
          <a:xfrm>
            <a:off x="4724" y="1"/>
            <a:ext cx="6298105" cy="5143499"/>
          </a:xfrm>
          <a:custGeom>
            <a:avLst/>
            <a:gdLst>
              <a:gd name="connsiteX0" fmla="*/ 0 w 5438086"/>
              <a:gd name="connsiteY0" fmla="*/ 0 h 3657600"/>
              <a:gd name="connsiteX1" fmla="*/ 5438086 w 5438086"/>
              <a:gd name="connsiteY1" fmla="*/ 0 h 3657600"/>
              <a:gd name="connsiteX2" fmla="*/ 3316678 w 5438086"/>
              <a:gd name="connsiteY2" fmla="*/ 3657600 h 3657600"/>
              <a:gd name="connsiteX3" fmla="*/ 0 w 5438086"/>
              <a:gd name="connsiteY3" fmla="*/ 3657600 h 3657600"/>
              <a:gd name="connsiteX4" fmla="*/ 0 w 5438086"/>
              <a:gd name="connsiteY4" fmla="*/ 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38086" h="3657600">
                <a:moveTo>
                  <a:pt x="0" y="0"/>
                </a:moveTo>
                <a:lnTo>
                  <a:pt x="5438086" y="0"/>
                </a:lnTo>
                <a:lnTo>
                  <a:pt x="3316678" y="3657600"/>
                </a:lnTo>
                <a:lnTo>
                  <a:pt x="0" y="365760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330200" dist="50800" sx="99000" sy="99000" algn="ctr" rotWithShape="0">
              <a:srgbClr val="000000">
                <a:alpha val="6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77E47486-91F9-4259-ADF0-9B1255106EE2}"/>
              </a:ext>
            </a:extLst>
          </p:cNvPr>
          <p:cNvSpPr txBox="1"/>
          <p:nvPr/>
        </p:nvSpPr>
        <p:spPr>
          <a:xfrm>
            <a:off x="6186055" y="442422"/>
            <a:ext cx="14658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Unit 12</a:t>
            </a:r>
            <a:endParaRPr lang="en-US" sz="2400" dirty="0"/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25FE834B-0680-4377-BDDA-95AC5ADB596F}"/>
              </a:ext>
            </a:extLst>
          </p:cNvPr>
          <p:cNvSpPr txBox="1"/>
          <p:nvPr/>
        </p:nvSpPr>
        <p:spPr>
          <a:xfrm>
            <a:off x="5509668" y="1613866"/>
            <a:ext cx="21422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Culture Shock</a:t>
            </a:r>
            <a:endParaRPr lang="en-US" sz="1800" dirty="0"/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7E8ACD36-9E81-4CB6-8F0A-DF55622152AE}"/>
              </a:ext>
            </a:extLst>
          </p:cNvPr>
          <p:cNvSpPr txBox="1"/>
          <p:nvPr/>
        </p:nvSpPr>
        <p:spPr>
          <a:xfrm>
            <a:off x="5124362" y="2817070"/>
            <a:ext cx="20461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Lesson 7 </a:t>
            </a:r>
            <a:endParaRPr lang="en-US" sz="2000" dirty="0"/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9361CBCC-271C-40FC-8CF2-C835D935F839}"/>
              </a:ext>
            </a:extLst>
          </p:cNvPr>
          <p:cNvSpPr txBox="1"/>
          <p:nvPr/>
        </p:nvSpPr>
        <p:spPr>
          <a:xfrm>
            <a:off x="4301804" y="3973887"/>
            <a:ext cx="46932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Revision</a:t>
            </a:r>
            <a:endParaRPr lang="en-US" sz="1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FFE303-AB34-27A6-9AAF-8542B2B9B8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51940">
            <a:off x="668641" y="376263"/>
            <a:ext cx="3032875" cy="39867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1294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8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580" y="664977"/>
            <a:ext cx="843506" cy="51871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69090">
            <a:off x="4370460" y="1577566"/>
            <a:ext cx="979787" cy="421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31405">
            <a:off x="6656643" y="3839759"/>
            <a:ext cx="1108154" cy="4777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7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84864">
            <a:off x="7592523" y="2447765"/>
            <a:ext cx="845894" cy="5048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-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735581">
            <a:off x="5097929" y="4011948"/>
            <a:ext cx="1417598" cy="6432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924806">
            <a:off x="3839082" y="2380171"/>
            <a:ext cx="909118" cy="10514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-8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6429">
            <a:off x="4218147" y="3438748"/>
            <a:ext cx="759018" cy="7453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83512">
            <a:off x="7558048" y="3364452"/>
            <a:ext cx="948317" cy="46911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7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-7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43592">
            <a:off x="6690925" y="326811"/>
            <a:ext cx="845894" cy="116596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9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rightnessContrast bright="-8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329" y="379228"/>
            <a:ext cx="713294" cy="1088231"/>
          </a:xfrm>
          <a:prstGeom prst="rect">
            <a:avLst/>
          </a:prstGeom>
        </p:spPr>
      </p:pic>
      <p:sp>
        <p:nvSpPr>
          <p:cNvPr id="2512" name="Oval 2511"/>
          <p:cNvSpPr/>
          <p:nvPr/>
        </p:nvSpPr>
        <p:spPr>
          <a:xfrm>
            <a:off x="4692525" y="1095267"/>
            <a:ext cx="3173122" cy="317312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8" rIns="68574" bIns="34288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465" name="Oval 464"/>
          <p:cNvSpPr/>
          <p:nvPr/>
        </p:nvSpPr>
        <p:spPr>
          <a:xfrm>
            <a:off x="4794712" y="1197453"/>
            <a:ext cx="2968746" cy="296874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8" rIns="68574" bIns="34288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466" name="Oval 465"/>
          <p:cNvSpPr/>
          <p:nvPr/>
        </p:nvSpPr>
        <p:spPr>
          <a:xfrm>
            <a:off x="4967879" y="1370619"/>
            <a:ext cx="2622415" cy="262241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8" rIns="68574" bIns="34288" rtlCol="0" anchor="ctr">
            <a:normAutofit/>
          </a:bodyPr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1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57236">
            <a:off x="7232877" y="1380107"/>
            <a:ext cx="809315" cy="5471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-57874" y="1909017"/>
            <a:ext cx="7642379" cy="1493941"/>
          </a:xfrm>
          <a:custGeom>
            <a:avLst/>
            <a:gdLst>
              <a:gd name="connsiteX0" fmla="*/ 0 w 10208871"/>
              <a:gd name="connsiteY0" fmla="*/ 0 h 1956121"/>
              <a:gd name="connsiteX1" fmla="*/ 10208871 w 10208871"/>
              <a:gd name="connsiteY1" fmla="*/ 0 h 1956121"/>
              <a:gd name="connsiteX2" fmla="*/ 9808495 w 10208871"/>
              <a:gd name="connsiteY2" fmla="*/ 13504 h 1956121"/>
              <a:gd name="connsiteX3" fmla="*/ 10112674 w 10208871"/>
              <a:gd name="connsiteY3" fmla="*/ 998472 h 1956121"/>
              <a:gd name="connsiteX4" fmla="*/ 9826311 w 10208871"/>
              <a:gd name="connsiteY4" fmla="*/ 1956121 h 1956121"/>
              <a:gd name="connsiteX5" fmla="*/ 0 w 10208871"/>
              <a:gd name="connsiteY5" fmla="*/ 1956121 h 1956121"/>
              <a:gd name="connsiteX6" fmla="*/ 0 w 10208871"/>
              <a:gd name="connsiteY6" fmla="*/ 0 h 1956121"/>
              <a:gd name="connsiteX0" fmla="*/ 0 w 10112674"/>
              <a:gd name="connsiteY0" fmla="*/ 0 h 1956121"/>
              <a:gd name="connsiteX1" fmla="*/ 9808495 w 10112674"/>
              <a:gd name="connsiteY1" fmla="*/ 13504 h 1956121"/>
              <a:gd name="connsiteX2" fmla="*/ 10112674 w 10112674"/>
              <a:gd name="connsiteY2" fmla="*/ 998472 h 1956121"/>
              <a:gd name="connsiteX3" fmla="*/ 9826311 w 10112674"/>
              <a:gd name="connsiteY3" fmla="*/ 1956121 h 1956121"/>
              <a:gd name="connsiteX4" fmla="*/ 0 w 10112674"/>
              <a:gd name="connsiteY4" fmla="*/ 1956121 h 1956121"/>
              <a:gd name="connsiteX5" fmla="*/ 0 w 10112674"/>
              <a:gd name="connsiteY5" fmla="*/ 0 h 1956121"/>
              <a:gd name="connsiteX0" fmla="*/ 0 w 10112674"/>
              <a:gd name="connsiteY0" fmla="*/ 0 h 1956121"/>
              <a:gd name="connsiteX1" fmla="*/ 9814037 w 10112674"/>
              <a:gd name="connsiteY1" fmla="*/ 13504 h 1956121"/>
              <a:gd name="connsiteX2" fmla="*/ 10112674 w 10112674"/>
              <a:gd name="connsiteY2" fmla="*/ 998472 h 1956121"/>
              <a:gd name="connsiteX3" fmla="*/ 9826311 w 10112674"/>
              <a:gd name="connsiteY3" fmla="*/ 1956121 h 1956121"/>
              <a:gd name="connsiteX4" fmla="*/ 0 w 10112674"/>
              <a:gd name="connsiteY4" fmla="*/ 1956121 h 1956121"/>
              <a:gd name="connsiteX5" fmla="*/ 0 w 10112674"/>
              <a:gd name="connsiteY5" fmla="*/ 0 h 1956121"/>
              <a:gd name="connsiteX0" fmla="*/ 0 w 10112674"/>
              <a:gd name="connsiteY0" fmla="*/ 0 h 1956121"/>
              <a:gd name="connsiteX1" fmla="*/ 9808496 w 10112674"/>
              <a:gd name="connsiteY1" fmla="*/ 13504 h 1956121"/>
              <a:gd name="connsiteX2" fmla="*/ 10112674 w 10112674"/>
              <a:gd name="connsiteY2" fmla="*/ 998472 h 1956121"/>
              <a:gd name="connsiteX3" fmla="*/ 9826311 w 10112674"/>
              <a:gd name="connsiteY3" fmla="*/ 1956121 h 1956121"/>
              <a:gd name="connsiteX4" fmla="*/ 0 w 10112674"/>
              <a:gd name="connsiteY4" fmla="*/ 1956121 h 1956121"/>
              <a:gd name="connsiteX5" fmla="*/ 0 w 10112674"/>
              <a:gd name="connsiteY5" fmla="*/ 0 h 1956121"/>
              <a:gd name="connsiteX0" fmla="*/ 0 w 10112674"/>
              <a:gd name="connsiteY0" fmla="*/ 0 h 1956121"/>
              <a:gd name="connsiteX1" fmla="*/ 9802955 w 10112674"/>
              <a:gd name="connsiteY1" fmla="*/ 7962 h 1956121"/>
              <a:gd name="connsiteX2" fmla="*/ 10112674 w 10112674"/>
              <a:gd name="connsiteY2" fmla="*/ 998472 h 1956121"/>
              <a:gd name="connsiteX3" fmla="*/ 9826311 w 10112674"/>
              <a:gd name="connsiteY3" fmla="*/ 1956121 h 1956121"/>
              <a:gd name="connsiteX4" fmla="*/ 0 w 10112674"/>
              <a:gd name="connsiteY4" fmla="*/ 1956121 h 1956121"/>
              <a:gd name="connsiteX5" fmla="*/ 0 w 10112674"/>
              <a:gd name="connsiteY5" fmla="*/ 0 h 1956121"/>
              <a:gd name="connsiteX0" fmla="*/ 0 w 10112674"/>
              <a:gd name="connsiteY0" fmla="*/ 0 h 1956121"/>
              <a:gd name="connsiteX1" fmla="*/ 9802955 w 10112674"/>
              <a:gd name="connsiteY1" fmla="*/ 2421 h 1956121"/>
              <a:gd name="connsiteX2" fmla="*/ 10112674 w 10112674"/>
              <a:gd name="connsiteY2" fmla="*/ 998472 h 1956121"/>
              <a:gd name="connsiteX3" fmla="*/ 9826311 w 10112674"/>
              <a:gd name="connsiteY3" fmla="*/ 1956121 h 1956121"/>
              <a:gd name="connsiteX4" fmla="*/ 0 w 10112674"/>
              <a:gd name="connsiteY4" fmla="*/ 1956121 h 1956121"/>
              <a:gd name="connsiteX5" fmla="*/ 0 w 10112674"/>
              <a:gd name="connsiteY5" fmla="*/ 0 h 1956121"/>
              <a:gd name="connsiteX0" fmla="*/ 0 w 10205271"/>
              <a:gd name="connsiteY0" fmla="*/ 0 h 1956121"/>
              <a:gd name="connsiteX1" fmla="*/ 9895552 w 10205271"/>
              <a:gd name="connsiteY1" fmla="*/ 2421 h 1956121"/>
              <a:gd name="connsiteX2" fmla="*/ 10205271 w 10205271"/>
              <a:gd name="connsiteY2" fmla="*/ 998472 h 1956121"/>
              <a:gd name="connsiteX3" fmla="*/ 9918908 w 10205271"/>
              <a:gd name="connsiteY3" fmla="*/ 1956121 h 1956121"/>
              <a:gd name="connsiteX4" fmla="*/ 92597 w 10205271"/>
              <a:gd name="connsiteY4" fmla="*/ 1956121 h 1956121"/>
              <a:gd name="connsiteX5" fmla="*/ 0 w 10205271"/>
              <a:gd name="connsiteY5" fmla="*/ 0 h 1956121"/>
              <a:gd name="connsiteX0" fmla="*/ 0 w 10205271"/>
              <a:gd name="connsiteY0" fmla="*/ 0 h 1956121"/>
              <a:gd name="connsiteX1" fmla="*/ 9895552 w 10205271"/>
              <a:gd name="connsiteY1" fmla="*/ 2421 h 1956121"/>
              <a:gd name="connsiteX2" fmla="*/ 10205271 w 10205271"/>
              <a:gd name="connsiteY2" fmla="*/ 998472 h 1956121"/>
              <a:gd name="connsiteX3" fmla="*/ 9918908 w 10205271"/>
              <a:gd name="connsiteY3" fmla="*/ 1956121 h 1956121"/>
              <a:gd name="connsiteX4" fmla="*/ 15433 w 10205271"/>
              <a:gd name="connsiteY4" fmla="*/ 1956121 h 1956121"/>
              <a:gd name="connsiteX5" fmla="*/ 0 w 10205271"/>
              <a:gd name="connsiteY5" fmla="*/ 0 h 1956121"/>
              <a:gd name="connsiteX0" fmla="*/ 12488 w 10189838"/>
              <a:gd name="connsiteY0" fmla="*/ 0 h 1956121"/>
              <a:gd name="connsiteX1" fmla="*/ 9880119 w 10189838"/>
              <a:gd name="connsiteY1" fmla="*/ 2421 h 1956121"/>
              <a:gd name="connsiteX2" fmla="*/ 10189838 w 10189838"/>
              <a:gd name="connsiteY2" fmla="*/ 998472 h 1956121"/>
              <a:gd name="connsiteX3" fmla="*/ 9903475 w 10189838"/>
              <a:gd name="connsiteY3" fmla="*/ 1956121 h 1956121"/>
              <a:gd name="connsiteX4" fmla="*/ 0 w 10189838"/>
              <a:gd name="connsiteY4" fmla="*/ 1956121 h 1956121"/>
              <a:gd name="connsiteX5" fmla="*/ 12488 w 10189838"/>
              <a:gd name="connsiteY5" fmla="*/ 0 h 1956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189838" h="1956121">
                <a:moveTo>
                  <a:pt x="12488" y="0"/>
                </a:moveTo>
                <a:lnTo>
                  <a:pt x="9880119" y="2421"/>
                </a:lnTo>
                <a:cubicBezTo>
                  <a:pt x="10072181" y="282717"/>
                  <a:pt x="10189838" y="633043"/>
                  <a:pt x="10189838" y="998472"/>
                </a:cubicBezTo>
                <a:cubicBezTo>
                  <a:pt x="10189838" y="1352211"/>
                  <a:pt x="10084780" y="1681413"/>
                  <a:pt x="9903475" y="1956121"/>
                </a:cubicBezTo>
                <a:lnTo>
                  <a:pt x="0" y="1956121"/>
                </a:lnTo>
                <a:cubicBezTo>
                  <a:pt x="4163" y="1304081"/>
                  <a:pt x="8325" y="652040"/>
                  <a:pt x="12488" y="0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65000"/>
                  <a:alpha val="65000"/>
                </a:schemeClr>
              </a:gs>
              <a:gs pos="100000">
                <a:schemeClr val="bg1">
                  <a:alpha val="88000"/>
                </a:schemeClr>
              </a:gs>
            </a:gsLst>
            <a:lin ang="0" scaled="0"/>
          </a:gra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4" tIns="34288" rIns="68574" bIns="34288" spcCol="0"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FB5253B-7A6E-43BC-BA47-FC1306BB4034}"/>
              </a:ext>
            </a:extLst>
          </p:cNvPr>
          <p:cNvSpPr/>
          <p:nvPr/>
        </p:nvSpPr>
        <p:spPr>
          <a:xfrm>
            <a:off x="471518" y="272602"/>
            <a:ext cx="3635000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800" dirty="0">
                <a:ln w="0"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0000" endA="300" endPos="50000" dist="60007" dir="5400000" sy="-100000" algn="bl" rotWithShape="0"/>
                </a:effectLst>
                <a:cs typeface="DTP Naskh 3" pitchFamily="2" charset="-78"/>
              </a:rPr>
              <a:t>بسم الله الرحمن الرحيم</a:t>
            </a:r>
            <a:endParaRPr lang="en-US" sz="4800" dirty="0">
              <a:ln w="0">
                <a:solidFill>
                  <a:srgbClr val="002060"/>
                </a:solidFill>
              </a:ln>
              <a:solidFill>
                <a:schemeClr val="accent5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  <a:reflection blurRad="6350" stA="50000" endA="300" endPos="50000" dist="60007" dir="5400000" sy="-100000" algn="bl" rotWithShape="0"/>
              </a:effectLst>
              <a:cs typeface="DTP Naskh 3" pitchFamily="2" charset="-7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199885-36C2-43AB-A7C4-A59ABB85A953}"/>
              </a:ext>
            </a:extLst>
          </p:cNvPr>
          <p:cNvSpPr txBox="1"/>
          <p:nvPr/>
        </p:nvSpPr>
        <p:spPr>
          <a:xfrm>
            <a:off x="11008" y="1873579"/>
            <a:ext cx="4451291" cy="84081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Day:</a:t>
            </a:r>
          </a:p>
          <a:p>
            <a:pPr algn="ctr"/>
            <a:endParaRPr lang="en-U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A4166AA-DD3B-445E-A298-ED796101E3C9}"/>
              </a:ext>
            </a:extLst>
          </p:cNvPr>
          <p:cNvSpPr txBox="1"/>
          <p:nvPr/>
        </p:nvSpPr>
        <p:spPr>
          <a:xfrm>
            <a:off x="45254" y="2647627"/>
            <a:ext cx="5159599" cy="98489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Date:</a:t>
            </a:r>
          </a:p>
        </p:txBody>
      </p:sp>
    </p:spTree>
    <p:extLst>
      <p:ext uri="{BB962C8B-B14F-4D97-AF65-F5344CB8AC3E}">
        <p14:creationId xmlns:p14="http://schemas.microsoft.com/office/powerpoint/2010/main" val="20186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" presetClass="entr" presetSubtype="8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7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5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75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75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2" grpId="0" animBg="1"/>
      <p:bldP spid="465" grpId="0" animBg="1"/>
      <p:bldP spid="466" grpId="0" animBg="1"/>
      <p:bldP spid="13" grpId="0" animBg="1"/>
      <p:bldP spid="19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3A44A5D-A05C-47FF-9413-C0D57DC97DCF}"/>
              </a:ext>
            </a:extLst>
          </p:cNvPr>
          <p:cNvGrpSpPr/>
          <p:nvPr/>
        </p:nvGrpSpPr>
        <p:grpSpPr>
          <a:xfrm>
            <a:off x="64384" y="124809"/>
            <a:ext cx="4715434" cy="835581"/>
            <a:chOff x="-1023142" y="206918"/>
            <a:chExt cx="5286376" cy="1020763"/>
          </a:xfrm>
        </p:grpSpPr>
        <p:sp>
          <p:nvSpPr>
            <p:cNvPr id="5" name="Freeform 208">
              <a:extLst>
                <a:ext uri="{FF2B5EF4-FFF2-40B4-BE49-F238E27FC236}">
                  <a16:creationId xmlns:a16="http://schemas.microsoft.com/office/drawing/2014/main" id="{2586B406-625C-4B3C-A72A-E952F31545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47283" y="206918"/>
              <a:ext cx="73025" cy="1020763"/>
            </a:xfrm>
            <a:custGeom>
              <a:avLst/>
              <a:gdLst>
                <a:gd name="T0" fmla="*/ 19 w 23"/>
                <a:gd name="T1" fmla="*/ 9 h 314"/>
                <a:gd name="T2" fmla="*/ 15 w 23"/>
                <a:gd name="T3" fmla="*/ 2 h 314"/>
                <a:gd name="T4" fmla="*/ 5 w 23"/>
                <a:gd name="T5" fmla="*/ 0 h 314"/>
                <a:gd name="T6" fmla="*/ 0 w 23"/>
                <a:gd name="T7" fmla="*/ 0 h 314"/>
                <a:gd name="T8" fmla="*/ 6 w 23"/>
                <a:gd name="T9" fmla="*/ 14 h 314"/>
                <a:gd name="T10" fmla="*/ 23 w 23"/>
                <a:gd name="T11" fmla="*/ 14 h 314"/>
                <a:gd name="T12" fmla="*/ 19 w 23"/>
                <a:gd name="T13" fmla="*/ 9 h 314"/>
                <a:gd name="T14" fmla="*/ 6 w 23"/>
                <a:gd name="T15" fmla="*/ 299 h 314"/>
                <a:gd name="T16" fmla="*/ 0 w 23"/>
                <a:gd name="T17" fmla="*/ 314 h 314"/>
                <a:gd name="T18" fmla="*/ 15 w 23"/>
                <a:gd name="T19" fmla="*/ 311 h 314"/>
                <a:gd name="T20" fmla="*/ 23 w 23"/>
                <a:gd name="T21" fmla="*/ 299 h 314"/>
                <a:gd name="T22" fmla="*/ 6 w 23"/>
                <a:gd name="T23" fmla="*/ 299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314">
                  <a:moveTo>
                    <a:pt x="19" y="9"/>
                  </a:moveTo>
                  <a:cubicBezTo>
                    <a:pt x="17" y="5"/>
                    <a:pt x="15" y="2"/>
                    <a:pt x="15" y="2"/>
                  </a:cubicBezTo>
                  <a:cubicBezTo>
                    <a:pt x="14" y="1"/>
                    <a:pt x="9" y="0"/>
                    <a:pt x="5" y="0"/>
                  </a:cubicBezTo>
                  <a:cubicBezTo>
                    <a:pt x="3" y="0"/>
                    <a:pt x="1" y="0"/>
                    <a:pt x="0" y="0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2" y="12"/>
                    <a:pt x="21" y="10"/>
                    <a:pt x="19" y="9"/>
                  </a:cubicBezTo>
                  <a:close/>
                  <a:moveTo>
                    <a:pt x="6" y="299"/>
                  </a:moveTo>
                  <a:cubicBezTo>
                    <a:pt x="0" y="314"/>
                    <a:pt x="0" y="314"/>
                    <a:pt x="0" y="314"/>
                  </a:cubicBezTo>
                  <a:cubicBezTo>
                    <a:pt x="3" y="313"/>
                    <a:pt x="14" y="313"/>
                    <a:pt x="15" y="311"/>
                  </a:cubicBezTo>
                  <a:cubicBezTo>
                    <a:pt x="15" y="311"/>
                    <a:pt x="19" y="306"/>
                    <a:pt x="23" y="299"/>
                  </a:cubicBezTo>
                  <a:lnTo>
                    <a:pt x="6" y="299"/>
                  </a:lnTo>
                  <a:close/>
                </a:path>
              </a:pathLst>
            </a:custGeom>
            <a:solidFill>
              <a:srgbClr val="8D82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6" name="Freeform 209">
              <a:extLst>
                <a:ext uri="{FF2B5EF4-FFF2-40B4-BE49-F238E27FC236}">
                  <a16:creationId xmlns:a16="http://schemas.microsoft.com/office/drawing/2014/main" id="{B8DD497A-47A1-442E-852F-B2E62748C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259" y="206918"/>
              <a:ext cx="942975" cy="1020763"/>
            </a:xfrm>
            <a:custGeom>
              <a:avLst/>
              <a:gdLst>
                <a:gd name="T0" fmla="*/ 169 w 295"/>
                <a:gd name="T1" fmla="*/ 254 h 314"/>
                <a:gd name="T2" fmla="*/ 155 w 295"/>
                <a:gd name="T3" fmla="*/ 255 h 314"/>
                <a:gd name="T4" fmla="*/ 165 w 295"/>
                <a:gd name="T5" fmla="*/ 240 h 314"/>
                <a:gd name="T6" fmla="*/ 177 w 295"/>
                <a:gd name="T7" fmla="*/ 223 h 314"/>
                <a:gd name="T8" fmla="*/ 201 w 295"/>
                <a:gd name="T9" fmla="*/ 223 h 314"/>
                <a:gd name="T10" fmla="*/ 201 w 295"/>
                <a:gd name="T11" fmla="*/ 208 h 314"/>
                <a:gd name="T12" fmla="*/ 222 w 295"/>
                <a:gd name="T13" fmla="*/ 172 h 314"/>
                <a:gd name="T14" fmla="*/ 270 w 295"/>
                <a:gd name="T15" fmla="*/ 168 h 314"/>
                <a:gd name="T16" fmla="*/ 295 w 295"/>
                <a:gd name="T17" fmla="*/ 157 h 314"/>
                <a:gd name="T18" fmla="*/ 241 w 295"/>
                <a:gd name="T19" fmla="*/ 142 h 314"/>
                <a:gd name="T20" fmla="*/ 187 w 295"/>
                <a:gd name="T21" fmla="*/ 104 h 314"/>
                <a:gd name="T22" fmla="*/ 205 w 295"/>
                <a:gd name="T23" fmla="*/ 98 h 314"/>
                <a:gd name="T24" fmla="*/ 179 w 295"/>
                <a:gd name="T25" fmla="*/ 94 h 314"/>
                <a:gd name="T26" fmla="*/ 165 w 295"/>
                <a:gd name="T27" fmla="*/ 74 h 314"/>
                <a:gd name="T28" fmla="*/ 155 w 295"/>
                <a:gd name="T29" fmla="*/ 59 h 314"/>
                <a:gd name="T30" fmla="*/ 169 w 295"/>
                <a:gd name="T31" fmla="*/ 59 h 314"/>
                <a:gd name="T32" fmla="*/ 171 w 295"/>
                <a:gd name="T33" fmla="*/ 46 h 314"/>
                <a:gd name="T34" fmla="*/ 164 w 295"/>
                <a:gd name="T35" fmla="*/ 45 h 314"/>
                <a:gd name="T36" fmla="*/ 164 w 295"/>
                <a:gd name="T37" fmla="*/ 45 h 314"/>
                <a:gd name="T38" fmla="*/ 148 w 295"/>
                <a:gd name="T39" fmla="*/ 48 h 314"/>
                <a:gd name="T40" fmla="*/ 121 w 295"/>
                <a:gd name="T41" fmla="*/ 9 h 314"/>
                <a:gd name="T42" fmla="*/ 107 w 295"/>
                <a:gd name="T43" fmla="*/ 0 h 314"/>
                <a:gd name="T44" fmla="*/ 119 w 295"/>
                <a:gd name="T45" fmla="*/ 42 h 314"/>
                <a:gd name="T46" fmla="*/ 131 w 295"/>
                <a:gd name="T47" fmla="*/ 71 h 314"/>
                <a:gd name="T48" fmla="*/ 148 w 295"/>
                <a:gd name="T49" fmla="*/ 110 h 314"/>
                <a:gd name="T50" fmla="*/ 160 w 295"/>
                <a:gd name="T51" fmla="*/ 140 h 314"/>
                <a:gd name="T52" fmla="*/ 116 w 295"/>
                <a:gd name="T53" fmla="*/ 141 h 314"/>
                <a:gd name="T54" fmla="*/ 65 w 295"/>
                <a:gd name="T55" fmla="*/ 147 h 314"/>
                <a:gd name="T56" fmla="*/ 18 w 295"/>
                <a:gd name="T57" fmla="*/ 104 h 314"/>
                <a:gd name="T58" fmla="*/ 28 w 295"/>
                <a:gd name="T59" fmla="*/ 154 h 314"/>
                <a:gd name="T60" fmla="*/ 0 w 295"/>
                <a:gd name="T61" fmla="*/ 158 h 314"/>
                <a:gd name="T62" fmla="*/ 32 w 295"/>
                <a:gd name="T63" fmla="*/ 160 h 314"/>
                <a:gd name="T64" fmla="*/ 31 w 295"/>
                <a:gd name="T65" fmla="*/ 162 h 314"/>
                <a:gd name="T66" fmla="*/ 18 w 295"/>
                <a:gd name="T67" fmla="*/ 209 h 314"/>
                <a:gd name="T68" fmla="*/ 65 w 295"/>
                <a:gd name="T69" fmla="*/ 166 h 314"/>
                <a:gd name="T70" fmla="*/ 113 w 295"/>
                <a:gd name="T71" fmla="*/ 172 h 314"/>
                <a:gd name="T72" fmla="*/ 131 w 295"/>
                <a:gd name="T73" fmla="*/ 172 h 314"/>
                <a:gd name="T74" fmla="*/ 161 w 295"/>
                <a:gd name="T75" fmla="*/ 172 h 314"/>
                <a:gd name="T76" fmla="*/ 159 w 295"/>
                <a:gd name="T77" fmla="*/ 176 h 314"/>
                <a:gd name="T78" fmla="*/ 132 w 295"/>
                <a:gd name="T79" fmla="*/ 240 h 314"/>
                <a:gd name="T80" fmla="*/ 131 w 295"/>
                <a:gd name="T81" fmla="*/ 243 h 314"/>
                <a:gd name="T82" fmla="*/ 117 w 295"/>
                <a:gd name="T83" fmla="*/ 311 h 314"/>
                <a:gd name="T84" fmla="*/ 169 w 295"/>
                <a:gd name="T85" fmla="*/ 268 h 314"/>
                <a:gd name="T86" fmla="*/ 174 w 295"/>
                <a:gd name="T87" fmla="*/ 26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5" h="314">
                  <a:moveTo>
                    <a:pt x="174" y="261"/>
                  </a:moveTo>
                  <a:cubicBezTo>
                    <a:pt x="174" y="257"/>
                    <a:pt x="172" y="254"/>
                    <a:pt x="169" y="254"/>
                  </a:cubicBezTo>
                  <a:cubicBezTo>
                    <a:pt x="169" y="254"/>
                    <a:pt x="169" y="254"/>
                    <a:pt x="169" y="254"/>
                  </a:cubicBezTo>
                  <a:cubicBezTo>
                    <a:pt x="167" y="254"/>
                    <a:pt x="161" y="254"/>
                    <a:pt x="155" y="255"/>
                  </a:cubicBezTo>
                  <a:cubicBezTo>
                    <a:pt x="159" y="250"/>
                    <a:pt x="162" y="245"/>
                    <a:pt x="165" y="240"/>
                  </a:cubicBezTo>
                  <a:cubicBezTo>
                    <a:pt x="165" y="240"/>
                    <a:pt x="165" y="240"/>
                    <a:pt x="165" y="240"/>
                  </a:cubicBezTo>
                  <a:cubicBezTo>
                    <a:pt x="165" y="240"/>
                    <a:pt x="165" y="240"/>
                    <a:pt x="165" y="240"/>
                  </a:cubicBezTo>
                  <a:cubicBezTo>
                    <a:pt x="165" y="240"/>
                    <a:pt x="175" y="226"/>
                    <a:pt x="177" y="223"/>
                  </a:cubicBezTo>
                  <a:cubicBezTo>
                    <a:pt x="178" y="222"/>
                    <a:pt x="179" y="221"/>
                    <a:pt x="179" y="220"/>
                  </a:cubicBezTo>
                  <a:cubicBezTo>
                    <a:pt x="185" y="223"/>
                    <a:pt x="199" y="223"/>
                    <a:pt x="201" y="223"/>
                  </a:cubicBezTo>
                  <a:cubicBezTo>
                    <a:pt x="203" y="223"/>
                    <a:pt x="206" y="219"/>
                    <a:pt x="206" y="215"/>
                  </a:cubicBezTo>
                  <a:cubicBezTo>
                    <a:pt x="206" y="211"/>
                    <a:pt x="203" y="208"/>
                    <a:pt x="201" y="208"/>
                  </a:cubicBezTo>
                  <a:cubicBezTo>
                    <a:pt x="199" y="208"/>
                    <a:pt x="193" y="208"/>
                    <a:pt x="187" y="209"/>
                  </a:cubicBezTo>
                  <a:cubicBezTo>
                    <a:pt x="199" y="193"/>
                    <a:pt x="216" y="173"/>
                    <a:pt x="222" y="172"/>
                  </a:cubicBezTo>
                  <a:cubicBezTo>
                    <a:pt x="234" y="172"/>
                    <a:pt x="242" y="171"/>
                    <a:pt x="250" y="171"/>
                  </a:cubicBezTo>
                  <a:cubicBezTo>
                    <a:pt x="257" y="171"/>
                    <a:pt x="263" y="170"/>
                    <a:pt x="270" y="168"/>
                  </a:cubicBezTo>
                  <a:cubicBezTo>
                    <a:pt x="272" y="168"/>
                    <a:pt x="274" y="167"/>
                    <a:pt x="276" y="167"/>
                  </a:cubicBezTo>
                  <a:cubicBezTo>
                    <a:pt x="288" y="163"/>
                    <a:pt x="295" y="160"/>
                    <a:pt x="295" y="157"/>
                  </a:cubicBezTo>
                  <a:cubicBezTo>
                    <a:pt x="295" y="152"/>
                    <a:pt x="286" y="149"/>
                    <a:pt x="270" y="145"/>
                  </a:cubicBezTo>
                  <a:cubicBezTo>
                    <a:pt x="260" y="142"/>
                    <a:pt x="251" y="142"/>
                    <a:pt x="241" y="142"/>
                  </a:cubicBezTo>
                  <a:cubicBezTo>
                    <a:pt x="235" y="141"/>
                    <a:pt x="229" y="141"/>
                    <a:pt x="222" y="141"/>
                  </a:cubicBezTo>
                  <a:cubicBezTo>
                    <a:pt x="215" y="140"/>
                    <a:pt x="199" y="120"/>
                    <a:pt x="187" y="104"/>
                  </a:cubicBezTo>
                  <a:cubicBezTo>
                    <a:pt x="193" y="105"/>
                    <a:pt x="199" y="105"/>
                    <a:pt x="201" y="105"/>
                  </a:cubicBezTo>
                  <a:cubicBezTo>
                    <a:pt x="203" y="105"/>
                    <a:pt x="205" y="102"/>
                    <a:pt x="205" y="98"/>
                  </a:cubicBezTo>
                  <a:cubicBezTo>
                    <a:pt x="205" y="94"/>
                    <a:pt x="203" y="90"/>
                    <a:pt x="201" y="90"/>
                  </a:cubicBezTo>
                  <a:cubicBezTo>
                    <a:pt x="199" y="90"/>
                    <a:pt x="185" y="90"/>
                    <a:pt x="179" y="94"/>
                  </a:cubicBezTo>
                  <a:cubicBezTo>
                    <a:pt x="179" y="92"/>
                    <a:pt x="178" y="91"/>
                    <a:pt x="177" y="90"/>
                  </a:cubicBezTo>
                  <a:cubicBezTo>
                    <a:pt x="175" y="87"/>
                    <a:pt x="171" y="81"/>
                    <a:pt x="165" y="74"/>
                  </a:cubicBezTo>
                  <a:cubicBezTo>
                    <a:pt x="163" y="70"/>
                    <a:pt x="160" y="65"/>
                    <a:pt x="157" y="61"/>
                  </a:cubicBezTo>
                  <a:cubicBezTo>
                    <a:pt x="156" y="60"/>
                    <a:pt x="156" y="59"/>
                    <a:pt x="155" y="59"/>
                  </a:cubicBezTo>
                  <a:cubicBezTo>
                    <a:pt x="156" y="59"/>
                    <a:pt x="156" y="59"/>
                    <a:pt x="156" y="59"/>
                  </a:cubicBezTo>
                  <a:cubicBezTo>
                    <a:pt x="162" y="59"/>
                    <a:pt x="167" y="59"/>
                    <a:pt x="169" y="59"/>
                  </a:cubicBezTo>
                  <a:cubicBezTo>
                    <a:pt x="171" y="59"/>
                    <a:pt x="173" y="56"/>
                    <a:pt x="173" y="52"/>
                  </a:cubicBezTo>
                  <a:cubicBezTo>
                    <a:pt x="173" y="49"/>
                    <a:pt x="172" y="47"/>
                    <a:pt x="171" y="46"/>
                  </a:cubicBezTo>
                  <a:cubicBezTo>
                    <a:pt x="170" y="45"/>
                    <a:pt x="169" y="45"/>
                    <a:pt x="169" y="45"/>
                  </a:cubicBezTo>
                  <a:cubicBezTo>
                    <a:pt x="168" y="45"/>
                    <a:pt x="166" y="45"/>
                    <a:pt x="164" y="45"/>
                  </a:cubicBezTo>
                  <a:cubicBezTo>
                    <a:pt x="166" y="46"/>
                    <a:pt x="168" y="46"/>
                    <a:pt x="170" y="46"/>
                  </a:cubicBezTo>
                  <a:cubicBezTo>
                    <a:pt x="168" y="46"/>
                    <a:pt x="166" y="46"/>
                    <a:pt x="164" y="45"/>
                  </a:cubicBezTo>
                  <a:cubicBezTo>
                    <a:pt x="162" y="45"/>
                    <a:pt x="159" y="45"/>
                    <a:pt x="156" y="46"/>
                  </a:cubicBezTo>
                  <a:cubicBezTo>
                    <a:pt x="153" y="46"/>
                    <a:pt x="150" y="47"/>
                    <a:pt x="148" y="48"/>
                  </a:cubicBezTo>
                  <a:cubicBezTo>
                    <a:pt x="142" y="39"/>
                    <a:pt x="136" y="30"/>
                    <a:pt x="130" y="22"/>
                  </a:cubicBezTo>
                  <a:cubicBezTo>
                    <a:pt x="127" y="17"/>
                    <a:pt x="124" y="12"/>
                    <a:pt x="121" y="9"/>
                  </a:cubicBezTo>
                  <a:cubicBezTo>
                    <a:pt x="119" y="5"/>
                    <a:pt x="117" y="2"/>
                    <a:pt x="117" y="2"/>
                  </a:cubicBezTo>
                  <a:cubicBezTo>
                    <a:pt x="116" y="1"/>
                    <a:pt x="111" y="0"/>
                    <a:pt x="107" y="0"/>
                  </a:cubicBezTo>
                  <a:cubicBezTo>
                    <a:pt x="105" y="0"/>
                    <a:pt x="103" y="0"/>
                    <a:pt x="102" y="0"/>
                  </a:cubicBezTo>
                  <a:cubicBezTo>
                    <a:pt x="119" y="42"/>
                    <a:pt x="119" y="42"/>
                    <a:pt x="119" y="42"/>
                  </a:cubicBezTo>
                  <a:cubicBezTo>
                    <a:pt x="128" y="62"/>
                    <a:pt x="128" y="62"/>
                    <a:pt x="128" y="62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35" y="81"/>
                    <a:pt x="135" y="81"/>
                    <a:pt x="135" y="81"/>
                  </a:cubicBezTo>
                  <a:cubicBezTo>
                    <a:pt x="148" y="110"/>
                    <a:pt x="148" y="110"/>
                    <a:pt x="148" y="110"/>
                  </a:cubicBezTo>
                  <a:cubicBezTo>
                    <a:pt x="155" y="129"/>
                    <a:pt x="155" y="129"/>
                    <a:pt x="155" y="129"/>
                  </a:cubicBezTo>
                  <a:cubicBezTo>
                    <a:pt x="160" y="140"/>
                    <a:pt x="160" y="140"/>
                    <a:pt x="160" y="140"/>
                  </a:cubicBezTo>
                  <a:cubicBezTo>
                    <a:pt x="161" y="141"/>
                    <a:pt x="161" y="141"/>
                    <a:pt x="161" y="141"/>
                  </a:cubicBezTo>
                  <a:cubicBezTo>
                    <a:pt x="161" y="141"/>
                    <a:pt x="139" y="141"/>
                    <a:pt x="116" y="141"/>
                  </a:cubicBezTo>
                  <a:cubicBezTo>
                    <a:pt x="101" y="142"/>
                    <a:pt x="89" y="143"/>
                    <a:pt x="77" y="145"/>
                  </a:cubicBezTo>
                  <a:cubicBezTo>
                    <a:pt x="73" y="146"/>
                    <a:pt x="69" y="147"/>
                    <a:pt x="65" y="147"/>
                  </a:cubicBezTo>
                  <a:cubicBezTo>
                    <a:pt x="56" y="140"/>
                    <a:pt x="27" y="104"/>
                    <a:pt x="27" y="104"/>
                  </a:cubicBezTo>
                  <a:cubicBezTo>
                    <a:pt x="18" y="104"/>
                    <a:pt x="18" y="104"/>
                    <a:pt x="18" y="104"/>
                  </a:cubicBezTo>
                  <a:cubicBezTo>
                    <a:pt x="32" y="154"/>
                    <a:pt x="32" y="154"/>
                    <a:pt x="32" y="154"/>
                  </a:cubicBezTo>
                  <a:cubicBezTo>
                    <a:pt x="31" y="154"/>
                    <a:pt x="30" y="154"/>
                    <a:pt x="28" y="154"/>
                  </a:cubicBezTo>
                  <a:cubicBezTo>
                    <a:pt x="21" y="154"/>
                    <a:pt x="7" y="155"/>
                    <a:pt x="1" y="156"/>
                  </a:cubicBezTo>
                  <a:cubicBezTo>
                    <a:pt x="0" y="156"/>
                    <a:pt x="0" y="157"/>
                    <a:pt x="0" y="158"/>
                  </a:cubicBezTo>
                  <a:cubicBezTo>
                    <a:pt x="8" y="159"/>
                    <a:pt x="26" y="159"/>
                    <a:pt x="31" y="160"/>
                  </a:cubicBezTo>
                  <a:cubicBezTo>
                    <a:pt x="31" y="160"/>
                    <a:pt x="31" y="160"/>
                    <a:pt x="32" y="160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62"/>
                    <a:pt x="31" y="163"/>
                    <a:pt x="31" y="163"/>
                  </a:cubicBezTo>
                  <a:cubicBezTo>
                    <a:pt x="18" y="209"/>
                    <a:pt x="18" y="209"/>
                    <a:pt x="18" y="209"/>
                  </a:cubicBezTo>
                  <a:cubicBezTo>
                    <a:pt x="27" y="209"/>
                    <a:pt x="27" y="209"/>
                    <a:pt x="27" y="209"/>
                  </a:cubicBezTo>
                  <a:cubicBezTo>
                    <a:pt x="27" y="209"/>
                    <a:pt x="56" y="173"/>
                    <a:pt x="65" y="166"/>
                  </a:cubicBezTo>
                  <a:cubicBezTo>
                    <a:pt x="71" y="167"/>
                    <a:pt x="78" y="168"/>
                    <a:pt x="84" y="169"/>
                  </a:cubicBezTo>
                  <a:cubicBezTo>
                    <a:pt x="93" y="171"/>
                    <a:pt x="102" y="172"/>
                    <a:pt x="113" y="172"/>
                  </a:cubicBezTo>
                  <a:cubicBezTo>
                    <a:pt x="114" y="172"/>
                    <a:pt x="115" y="172"/>
                    <a:pt x="116" y="172"/>
                  </a:cubicBezTo>
                  <a:cubicBezTo>
                    <a:pt x="121" y="172"/>
                    <a:pt x="126" y="172"/>
                    <a:pt x="131" y="172"/>
                  </a:cubicBezTo>
                  <a:cubicBezTo>
                    <a:pt x="144" y="172"/>
                    <a:pt x="155" y="172"/>
                    <a:pt x="159" y="172"/>
                  </a:cubicBezTo>
                  <a:cubicBezTo>
                    <a:pt x="161" y="172"/>
                    <a:pt x="161" y="172"/>
                    <a:pt x="161" y="172"/>
                  </a:cubicBezTo>
                  <a:cubicBezTo>
                    <a:pt x="160" y="174"/>
                    <a:pt x="160" y="174"/>
                    <a:pt x="160" y="174"/>
                  </a:cubicBezTo>
                  <a:cubicBezTo>
                    <a:pt x="159" y="176"/>
                    <a:pt x="159" y="176"/>
                    <a:pt x="159" y="176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1" y="243"/>
                    <a:pt x="131" y="243"/>
                    <a:pt x="131" y="243"/>
                  </a:cubicBezTo>
                  <a:cubicBezTo>
                    <a:pt x="102" y="314"/>
                    <a:pt x="102" y="314"/>
                    <a:pt x="102" y="314"/>
                  </a:cubicBezTo>
                  <a:cubicBezTo>
                    <a:pt x="105" y="313"/>
                    <a:pt x="116" y="313"/>
                    <a:pt x="117" y="311"/>
                  </a:cubicBezTo>
                  <a:cubicBezTo>
                    <a:pt x="118" y="310"/>
                    <a:pt x="133" y="288"/>
                    <a:pt x="148" y="266"/>
                  </a:cubicBezTo>
                  <a:cubicBezTo>
                    <a:pt x="154" y="269"/>
                    <a:pt x="167" y="268"/>
                    <a:pt x="169" y="268"/>
                  </a:cubicBezTo>
                  <a:cubicBezTo>
                    <a:pt x="169" y="268"/>
                    <a:pt x="170" y="268"/>
                    <a:pt x="171" y="268"/>
                  </a:cubicBezTo>
                  <a:cubicBezTo>
                    <a:pt x="172" y="267"/>
                    <a:pt x="174" y="264"/>
                    <a:pt x="174" y="2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7" name="Freeform 210">
              <a:extLst>
                <a:ext uri="{FF2B5EF4-FFF2-40B4-BE49-F238E27FC236}">
                  <a16:creationId xmlns:a16="http://schemas.microsoft.com/office/drawing/2014/main" id="{3BAA9672-72DD-48C1-A8DB-75348D37E785}"/>
                </a:ext>
              </a:extLst>
            </p:cNvPr>
            <p:cNvSpPr>
              <a:spLocks/>
            </p:cNvSpPr>
            <p:nvPr/>
          </p:nvSpPr>
          <p:spPr bwMode="auto">
            <a:xfrm>
              <a:off x="-742155" y="252956"/>
              <a:ext cx="814388" cy="925513"/>
            </a:xfrm>
            <a:custGeom>
              <a:avLst/>
              <a:gdLst>
                <a:gd name="T0" fmla="*/ 457 w 513"/>
                <a:gd name="T1" fmla="*/ 0 h 583"/>
                <a:gd name="T2" fmla="*/ 0 w 513"/>
                <a:gd name="T3" fmla="*/ 583 h 583"/>
                <a:gd name="T4" fmla="*/ 56 w 513"/>
                <a:gd name="T5" fmla="*/ 583 h 583"/>
                <a:gd name="T6" fmla="*/ 513 w 513"/>
                <a:gd name="T7" fmla="*/ 0 h 583"/>
                <a:gd name="T8" fmla="*/ 457 w 513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3" h="583">
                  <a:moveTo>
                    <a:pt x="457" y="0"/>
                  </a:moveTo>
                  <a:lnTo>
                    <a:pt x="0" y="583"/>
                  </a:lnTo>
                  <a:lnTo>
                    <a:pt x="56" y="583"/>
                  </a:lnTo>
                  <a:lnTo>
                    <a:pt x="513" y="0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8" name="Freeform 211">
              <a:extLst>
                <a:ext uri="{FF2B5EF4-FFF2-40B4-BE49-F238E27FC236}">
                  <a16:creationId xmlns:a16="http://schemas.microsoft.com/office/drawing/2014/main" id="{527184D7-C36A-42E2-9A91-8B1C47E981FF}"/>
                </a:ext>
              </a:extLst>
            </p:cNvPr>
            <p:cNvSpPr>
              <a:spLocks/>
            </p:cNvSpPr>
            <p:nvPr/>
          </p:nvSpPr>
          <p:spPr bwMode="auto">
            <a:xfrm>
              <a:off x="-872330" y="252956"/>
              <a:ext cx="811213" cy="925513"/>
            </a:xfrm>
            <a:custGeom>
              <a:avLst/>
              <a:gdLst>
                <a:gd name="T0" fmla="*/ 454 w 511"/>
                <a:gd name="T1" fmla="*/ 0 h 583"/>
                <a:gd name="T2" fmla="*/ 0 w 511"/>
                <a:gd name="T3" fmla="*/ 583 h 583"/>
                <a:gd name="T4" fmla="*/ 54 w 511"/>
                <a:gd name="T5" fmla="*/ 583 h 583"/>
                <a:gd name="T6" fmla="*/ 511 w 511"/>
                <a:gd name="T7" fmla="*/ 0 h 583"/>
                <a:gd name="T8" fmla="*/ 454 w 511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583">
                  <a:moveTo>
                    <a:pt x="454" y="0"/>
                  </a:moveTo>
                  <a:lnTo>
                    <a:pt x="0" y="583"/>
                  </a:lnTo>
                  <a:lnTo>
                    <a:pt x="54" y="583"/>
                  </a:lnTo>
                  <a:lnTo>
                    <a:pt x="511" y="0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9" name="Freeform 212">
              <a:extLst>
                <a:ext uri="{FF2B5EF4-FFF2-40B4-BE49-F238E27FC236}">
                  <a16:creationId xmlns:a16="http://schemas.microsoft.com/office/drawing/2014/main" id="{33A05319-D263-4039-B85E-34CCF10CA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23142" y="252956"/>
              <a:ext cx="811213" cy="925513"/>
            </a:xfrm>
            <a:custGeom>
              <a:avLst/>
              <a:gdLst>
                <a:gd name="T0" fmla="*/ 455 w 511"/>
                <a:gd name="T1" fmla="*/ 0 h 583"/>
                <a:gd name="T2" fmla="*/ 0 w 511"/>
                <a:gd name="T3" fmla="*/ 583 h 583"/>
                <a:gd name="T4" fmla="*/ 54 w 511"/>
                <a:gd name="T5" fmla="*/ 583 h 583"/>
                <a:gd name="T6" fmla="*/ 511 w 511"/>
                <a:gd name="T7" fmla="*/ 0 h 583"/>
                <a:gd name="T8" fmla="*/ 455 w 511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583">
                  <a:moveTo>
                    <a:pt x="455" y="0"/>
                  </a:moveTo>
                  <a:lnTo>
                    <a:pt x="0" y="583"/>
                  </a:lnTo>
                  <a:lnTo>
                    <a:pt x="54" y="583"/>
                  </a:lnTo>
                  <a:lnTo>
                    <a:pt x="511" y="0"/>
                  </a:lnTo>
                  <a:lnTo>
                    <a:pt x="45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10" name="Freeform 213">
              <a:extLst>
                <a:ext uri="{FF2B5EF4-FFF2-40B4-BE49-F238E27FC236}">
                  <a16:creationId xmlns:a16="http://schemas.microsoft.com/office/drawing/2014/main" id="{ED00C034-61AA-440B-8C66-5C7CC3B88841}"/>
                </a:ext>
              </a:extLst>
            </p:cNvPr>
            <p:cNvSpPr>
              <a:spLocks/>
            </p:cNvSpPr>
            <p:nvPr/>
          </p:nvSpPr>
          <p:spPr bwMode="auto">
            <a:xfrm>
              <a:off x="-607217" y="252956"/>
              <a:ext cx="4441825" cy="925513"/>
            </a:xfrm>
            <a:custGeom>
              <a:avLst/>
              <a:gdLst>
                <a:gd name="T0" fmla="*/ 1361 w 1391"/>
                <a:gd name="T1" fmla="*/ 158 h 285"/>
                <a:gd name="T2" fmla="*/ 1346 w 1391"/>
                <a:gd name="T3" fmla="*/ 158 h 285"/>
                <a:gd name="T4" fmla="*/ 1343 w 1391"/>
                <a:gd name="T5" fmla="*/ 158 h 285"/>
                <a:gd name="T6" fmla="*/ 1314 w 1391"/>
                <a:gd name="T7" fmla="*/ 155 h 285"/>
                <a:gd name="T8" fmla="*/ 1295 w 1391"/>
                <a:gd name="T9" fmla="*/ 152 h 285"/>
                <a:gd name="T10" fmla="*/ 1257 w 1391"/>
                <a:gd name="T11" fmla="*/ 195 h 285"/>
                <a:gd name="T12" fmla="*/ 1248 w 1391"/>
                <a:gd name="T13" fmla="*/ 195 h 285"/>
                <a:gd name="T14" fmla="*/ 1261 w 1391"/>
                <a:gd name="T15" fmla="*/ 149 h 285"/>
                <a:gd name="T16" fmla="*/ 1261 w 1391"/>
                <a:gd name="T17" fmla="*/ 148 h 285"/>
                <a:gd name="T18" fmla="*/ 1261 w 1391"/>
                <a:gd name="T19" fmla="*/ 147 h 285"/>
                <a:gd name="T20" fmla="*/ 1262 w 1391"/>
                <a:gd name="T21" fmla="*/ 146 h 285"/>
                <a:gd name="T22" fmla="*/ 1261 w 1391"/>
                <a:gd name="T23" fmla="*/ 146 h 285"/>
                <a:gd name="T24" fmla="*/ 1230 w 1391"/>
                <a:gd name="T25" fmla="*/ 144 h 285"/>
                <a:gd name="T26" fmla="*/ 1231 w 1391"/>
                <a:gd name="T27" fmla="*/ 142 h 285"/>
                <a:gd name="T28" fmla="*/ 1258 w 1391"/>
                <a:gd name="T29" fmla="*/ 140 h 285"/>
                <a:gd name="T30" fmla="*/ 1262 w 1391"/>
                <a:gd name="T31" fmla="*/ 140 h 285"/>
                <a:gd name="T32" fmla="*/ 1248 w 1391"/>
                <a:gd name="T33" fmla="*/ 90 h 285"/>
                <a:gd name="T34" fmla="*/ 1257 w 1391"/>
                <a:gd name="T35" fmla="*/ 90 h 285"/>
                <a:gd name="T36" fmla="*/ 1295 w 1391"/>
                <a:gd name="T37" fmla="*/ 133 h 285"/>
                <a:gd name="T38" fmla="*/ 1307 w 1391"/>
                <a:gd name="T39" fmla="*/ 131 h 285"/>
                <a:gd name="T40" fmla="*/ 1346 w 1391"/>
                <a:gd name="T41" fmla="*/ 127 h 285"/>
                <a:gd name="T42" fmla="*/ 1391 w 1391"/>
                <a:gd name="T43" fmla="*/ 127 h 285"/>
                <a:gd name="T44" fmla="*/ 1390 w 1391"/>
                <a:gd name="T45" fmla="*/ 126 h 285"/>
                <a:gd name="T46" fmla="*/ 1385 w 1391"/>
                <a:gd name="T47" fmla="*/ 115 h 285"/>
                <a:gd name="T48" fmla="*/ 1378 w 1391"/>
                <a:gd name="T49" fmla="*/ 96 h 285"/>
                <a:gd name="T50" fmla="*/ 1365 w 1391"/>
                <a:gd name="T51" fmla="*/ 67 h 285"/>
                <a:gd name="T52" fmla="*/ 1361 w 1391"/>
                <a:gd name="T53" fmla="*/ 57 h 285"/>
                <a:gd name="T54" fmla="*/ 1358 w 1391"/>
                <a:gd name="T55" fmla="*/ 48 h 285"/>
                <a:gd name="T56" fmla="*/ 1349 w 1391"/>
                <a:gd name="T57" fmla="*/ 29 h 285"/>
                <a:gd name="T58" fmla="*/ 1338 w 1391"/>
                <a:gd name="T59" fmla="*/ 0 h 285"/>
                <a:gd name="T60" fmla="*/ 227 w 1391"/>
                <a:gd name="T61" fmla="*/ 0 h 285"/>
                <a:gd name="T62" fmla="*/ 0 w 1391"/>
                <a:gd name="T63" fmla="*/ 285 h 285"/>
                <a:gd name="T64" fmla="*/ 1338 w 1391"/>
                <a:gd name="T65" fmla="*/ 285 h 285"/>
                <a:gd name="T66" fmla="*/ 1361 w 1391"/>
                <a:gd name="T67" fmla="*/ 229 h 285"/>
                <a:gd name="T68" fmla="*/ 1362 w 1391"/>
                <a:gd name="T69" fmla="*/ 226 h 285"/>
                <a:gd name="T70" fmla="*/ 1362 w 1391"/>
                <a:gd name="T71" fmla="*/ 226 h 285"/>
                <a:gd name="T72" fmla="*/ 1389 w 1391"/>
                <a:gd name="T73" fmla="*/ 162 h 285"/>
                <a:gd name="T74" fmla="*/ 1390 w 1391"/>
                <a:gd name="T75" fmla="*/ 160 h 285"/>
                <a:gd name="T76" fmla="*/ 1391 w 1391"/>
                <a:gd name="T77" fmla="*/ 158 h 285"/>
                <a:gd name="T78" fmla="*/ 1389 w 1391"/>
                <a:gd name="T79" fmla="*/ 158 h 285"/>
                <a:gd name="T80" fmla="*/ 1361 w 1391"/>
                <a:gd name="T81" fmla="*/ 158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91" h="285">
                  <a:moveTo>
                    <a:pt x="1361" y="158"/>
                  </a:moveTo>
                  <a:cubicBezTo>
                    <a:pt x="1356" y="158"/>
                    <a:pt x="1351" y="158"/>
                    <a:pt x="1346" y="158"/>
                  </a:cubicBezTo>
                  <a:cubicBezTo>
                    <a:pt x="1345" y="158"/>
                    <a:pt x="1344" y="158"/>
                    <a:pt x="1343" y="158"/>
                  </a:cubicBezTo>
                  <a:cubicBezTo>
                    <a:pt x="1332" y="158"/>
                    <a:pt x="1323" y="157"/>
                    <a:pt x="1314" y="155"/>
                  </a:cubicBezTo>
                  <a:cubicBezTo>
                    <a:pt x="1308" y="154"/>
                    <a:pt x="1301" y="153"/>
                    <a:pt x="1295" y="152"/>
                  </a:cubicBezTo>
                  <a:cubicBezTo>
                    <a:pt x="1286" y="159"/>
                    <a:pt x="1257" y="195"/>
                    <a:pt x="1257" y="195"/>
                  </a:cubicBezTo>
                  <a:cubicBezTo>
                    <a:pt x="1248" y="195"/>
                    <a:pt x="1248" y="195"/>
                    <a:pt x="1248" y="195"/>
                  </a:cubicBezTo>
                  <a:cubicBezTo>
                    <a:pt x="1261" y="149"/>
                    <a:pt x="1261" y="149"/>
                    <a:pt x="1261" y="149"/>
                  </a:cubicBezTo>
                  <a:cubicBezTo>
                    <a:pt x="1261" y="149"/>
                    <a:pt x="1261" y="148"/>
                    <a:pt x="1261" y="148"/>
                  </a:cubicBezTo>
                  <a:cubicBezTo>
                    <a:pt x="1261" y="147"/>
                    <a:pt x="1261" y="147"/>
                    <a:pt x="1261" y="147"/>
                  </a:cubicBezTo>
                  <a:cubicBezTo>
                    <a:pt x="1262" y="146"/>
                    <a:pt x="1262" y="146"/>
                    <a:pt x="1262" y="146"/>
                  </a:cubicBezTo>
                  <a:cubicBezTo>
                    <a:pt x="1261" y="146"/>
                    <a:pt x="1261" y="146"/>
                    <a:pt x="1261" y="146"/>
                  </a:cubicBezTo>
                  <a:cubicBezTo>
                    <a:pt x="1256" y="145"/>
                    <a:pt x="1238" y="145"/>
                    <a:pt x="1230" y="144"/>
                  </a:cubicBezTo>
                  <a:cubicBezTo>
                    <a:pt x="1230" y="143"/>
                    <a:pt x="1230" y="142"/>
                    <a:pt x="1231" y="142"/>
                  </a:cubicBezTo>
                  <a:cubicBezTo>
                    <a:pt x="1237" y="141"/>
                    <a:pt x="1251" y="140"/>
                    <a:pt x="1258" y="140"/>
                  </a:cubicBezTo>
                  <a:cubicBezTo>
                    <a:pt x="1260" y="140"/>
                    <a:pt x="1261" y="140"/>
                    <a:pt x="1262" y="140"/>
                  </a:cubicBezTo>
                  <a:cubicBezTo>
                    <a:pt x="1248" y="90"/>
                    <a:pt x="1248" y="90"/>
                    <a:pt x="1248" y="90"/>
                  </a:cubicBezTo>
                  <a:cubicBezTo>
                    <a:pt x="1257" y="90"/>
                    <a:pt x="1257" y="90"/>
                    <a:pt x="1257" y="90"/>
                  </a:cubicBezTo>
                  <a:cubicBezTo>
                    <a:pt x="1257" y="90"/>
                    <a:pt x="1286" y="126"/>
                    <a:pt x="1295" y="133"/>
                  </a:cubicBezTo>
                  <a:cubicBezTo>
                    <a:pt x="1299" y="133"/>
                    <a:pt x="1303" y="132"/>
                    <a:pt x="1307" y="131"/>
                  </a:cubicBezTo>
                  <a:cubicBezTo>
                    <a:pt x="1319" y="129"/>
                    <a:pt x="1331" y="128"/>
                    <a:pt x="1346" y="127"/>
                  </a:cubicBezTo>
                  <a:cubicBezTo>
                    <a:pt x="1369" y="127"/>
                    <a:pt x="1391" y="127"/>
                    <a:pt x="1391" y="127"/>
                  </a:cubicBezTo>
                  <a:cubicBezTo>
                    <a:pt x="1390" y="126"/>
                    <a:pt x="1390" y="126"/>
                    <a:pt x="1390" y="126"/>
                  </a:cubicBezTo>
                  <a:cubicBezTo>
                    <a:pt x="1385" y="115"/>
                    <a:pt x="1385" y="115"/>
                    <a:pt x="1385" y="115"/>
                  </a:cubicBezTo>
                  <a:cubicBezTo>
                    <a:pt x="1378" y="96"/>
                    <a:pt x="1378" y="96"/>
                    <a:pt x="1378" y="96"/>
                  </a:cubicBezTo>
                  <a:cubicBezTo>
                    <a:pt x="1365" y="67"/>
                    <a:pt x="1365" y="67"/>
                    <a:pt x="1365" y="67"/>
                  </a:cubicBezTo>
                  <a:cubicBezTo>
                    <a:pt x="1361" y="57"/>
                    <a:pt x="1361" y="57"/>
                    <a:pt x="1361" y="57"/>
                  </a:cubicBezTo>
                  <a:cubicBezTo>
                    <a:pt x="1358" y="48"/>
                    <a:pt x="1358" y="48"/>
                    <a:pt x="1358" y="48"/>
                  </a:cubicBezTo>
                  <a:cubicBezTo>
                    <a:pt x="1349" y="29"/>
                    <a:pt x="1349" y="29"/>
                    <a:pt x="1349" y="29"/>
                  </a:cubicBezTo>
                  <a:cubicBezTo>
                    <a:pt x="1338" y="0"/>
                    <a:pt x="1338" y="0"/>
                    <a:pt x="1338" y="0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1338" y="285"/>
                    <a:pt x="1338" y="285"/>
                    <a:pt x="1338" y="285"/>
                  </a:cubicBezTo>
                  <a:cubicBezTo>
                    <a:pt x="1361" y="229"/>
                    <a:pt x="1361" y="229"/>
                    <a:pt x="1361" y="229"/>
                  </a:cubicBezTo>
                  <a:cubicBezTo>
                    <a:pt x="1362" y="226"/>
                    <a:pt x="1362" y="226"/>
                    <a:pt x="1362" y="226"/>
                  </a:cubicBezTo>
                  <a:cubicBezTo>
                    <a:pt x="1362" y="226"/>
                    <a:pt x="1362" y="226"/>
                    <a:pt x="1362" y="226"/>
                  </a:cubicBezTo>
                  <a:cubicBezTo>
                    <a:pt x="1389" y="162"/>
                    <a:pt x="1389" y="162"/>
                    <a:pt x="1389" y="162"/>
                  </a:cubicBezTo>
                  <a:cubicBezTo>
                    <a:pt x="1390" y="160"/>
                    <a:pt x="1390" y="160"/>
                    <a:pt x="1390" y="160"/>
                  </a:cubicBezTo>
                  <a:cubicBezTo>
                    <a:pt x="1391" y="158"/>
                    <a:pt x="1391" y="158"/>
                    <a:pt x="1391" y="158"/>
                  </a:cubicBezTo>
                  <a:cubicBezTo>
                    <a:pt x="1391" y="158"/>
                    <a:pt x="1390" y="158"/>
                    <a:pt x="1389" y="158"/>
                  </a:cubicBezTo>
                  <a:cubicBezTo>
                    <a:pt x="1385" y="158"/>
                    <a:pt x="1374" y="158"/>
                    <a:pt x="1361" y="15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7BE529B-FE3C-4558-B33A-EE622300A178}"/>
              </a:ext>
            </a:extLst>
          </p:cNvPr>
          <p:cNvSpPr/>
          <p:nvPr/>
        </p:nvSpPr>
        <p:spPr>
          <a:xfrm>
            <a:off x="753581" y="1226127"/>
            <a:ext cx="7850091" cy="37548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0A1EC5-B626-4E62-896D-1EB98E1627EB}"/>
              </a:ext>
            </a:extLst>
          </p:cNvPr>
          <p:cNvSpPr txBox="1"/>
          <p:nvPr/>
        </p:nvSpPr>
        <p:spPr>
          <a:xfrm>
            <a:off x="1041457" y="1388838"/>
            <a:ext cx="7562216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500" dirty="0">
                <a:latin typeface="Comic Sans MS" panose="030F0702030302020204" pitchFamily="66" charset="0"/>
                <a:cs typeface="Arial" panose="020B0604020202020204" pitchFamily="34" charset="0"/>
              </a:rPr>
              <a:t>1.  We didn’t expect ( arriving – arrives – to arrive ) late</a:t>
            </a:r>
          </a:p>
          <a:p>
            <a:pPr>
              <a:lnSpc>
                <a:spcPct val="150000"/>
              </a:lnSpc>
            </a:pPr>
            <a:r>
              <a:rPr lang="en-US" sz="1500" dirty="0">
                <a:latin typeface="Comic Sans MS" panose="030F0702030302020204" pitchFamily="66" charset="0"/>
                <a:cs typeface="Arial" panose="020B0604020202020204" pitchFamily="34" charset="0"/>
              </a:rPr>
              <a:t>2. Please remember to ( bring –brings –bringing) your passport.</a:t>
            </a:r>
          </a:p>
          <a:p>
            <a:pPr>
              <a:lnSpc>
                <a:spcPct val="150000"/>
              </a:lnSpc>
            </a:pPr>
            <a:r>
              <a:rPr lang="en-US" sz="1500" dirty="0">
                <a:latin typeface="Comic Sans MS" panose="030F0702030302020204" pitchFamily="66" charset="0"/>
                <a:cs typeface="Arial" panose="020B0604020202020204" pitchFamily="34" charset="0"/>
              </a:rPr>
              <a:t>3. Be sure ( to check – checking –checks ) his temperature.</a:t>
            </a:r>
          </a:p>
          <a:p>
            <a:pPr>
              <a:lnSpc>
                <a:spcPct val="150000"/>
              </a:lnSpc>
            </a:pPr>
            <a:r>
              <a:rPr lang="en-US" sz="1500" dirty="0">
                <a:latin typeface="Comic Sans MS" panose="030F0702030302020204" pitchFamily="66" charset="0"/>
                <a:cs typeface="Arial" panose="020B0604020202020204" pitchFamily="34" charset="0"/>
              </a:rPr>
              <a:t>4. ( Tips –Tipping –to tip ) is not common in China.</a:t>
            </a:r>
          </a:p>
          <a:p>
            <a:pPr>
              <a:lnSpc>
                <a:spcPct val="150000"/>
              </a:lnSpc>
            </a:pPr>
            <a:r>
              <a:rPr lang="en-US" sz="1500" dirty="0">
                <a:latin typeface="Comic Sans MS" panose="030F0702030302020204" pitchFamily="66" charset="0"/>
                <a:cs typeface="Arial" panose="020B0604020202020204" pitchFamily="34" charset="0"/>
              </a:rPr>
              <a:t>5. After she had ( go –goes –gone ) to the restaurant, she exchanged some money.</a:t>
            </a:r>
          </a:p>
          <a:p>
            <a:pPr>
              <a:lnSpc>
                <a:spcPct val="150000"/>
              </a:lnSpc>
            </a:pPr>
            <a:r>
              <a:rPr lang="en-US" sz="1500" dirty="0">
                <a:latin typeface="Comic Sans MS" panose="030F0702030302020204" pitchFamily="66" charset="0"/>
                <a:cs typeface="Arial" panose="020B0604020202020204" pitchFamily="34" charset="0"/>
              </a:rPr>
              <a:t>6. Our flight had already ( leave- leaving –left).</a:t>
            </a:r>
          </a:p>
          <a:p>
            <a:pPr>
              <a:lnSpc>
                <a:spcPct val="150000"/>
              </a:lnSpc>
            </a:pPr>
            <a:r>
              <a:rPr lang="en-US" sz="1500" dirty="0">
                <a:latin typeface="Comic Sans MS" panose="030F0702030302020204" pitchFamily="66" charset="0"/>
                <a:cs typeface="Arial" panose="020B0604020202020204" pitchFamily="34" charset="0"/>
              </a:rPr>
              <a:t>7. Have you ever ( eat –ate –eaten ) Sushi?</a:t>
            </a:r>
          </a:p>
          <a:p>
            <a:pPr>
              <a:lnSpc>
                <a:spcPct val="150000"/>
              </a:lnSpc>
            </a:pPr>
            <a:r>
              <a:rPr lang="en-US" sz="1500" dirty="0">
                <a:latin typeface="Comic Sans MS" panose="030F0702030302020204" pitchFamily="66" charset="0"/>
                <a:cs typeface="Arial" panose="020B0604020202020204" pitchFamily="34" charset="0"/>
              </a:rPr>
              <a:t>8. He had washed the car before it ( rains – raining – rained)</a:t>
            </a:r>
          </a:p>
          <a:p>
            <a:pPr>
              <a:lnSpc>
                <a:spcPct val="150000"/>
              </a:lnSpc>
            </a:pPr>
            <a:r>
              <a:rPr lang="en-US" sz="1500" dirty="0">
                <a:latin typeface="Comic Sans MS" panose="030F0702030302020204" pitchFamily="66" charset="0"/>
                <a:cs typeface="Arial" panose="020B0604020202020204" pitchFamily="34" charset="0"/>
              </a:rPr>
              <a:t>9. She is used to ( drink – drinking –drinks ) coffee every morning.</a:t>
            </a:r>
          </a:p>
          <a:p>
            <a:pPr>
              <a:lnSpc>
                <a:spcPct val="150000"/>
              </a:lnSpc>
            </a:pPr>
            <a:r>
              <a:rPr lang="en-US" sz="1500" dirty="0">
                <a:latin typeface="Comic Sans MS" panose="030F0702030302020204" pitchFamily="66" charset="0"/>
                <a:cs typeface="Arial" panose="020B0604020202020204" pitchFamily="34" charset="0"/>
              </a:rPr>
              <a:t>10. I am not used to ( speaking –speak –speaks ) Latin.</a:t>
            </a:r>
          </a:p>
          <a:p>
            <a:pPr>
              <a:lnSpc>
                <a:spcPct val="150000"/>
              </a:lnSpc>
            </a:pPr>
            <a:endParaRPr lang="en-US" sz="15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500" dirty="0">
                <a:latin typeface="Comic Sans MS" panose="030F0702030302020204" pitchFamily="66" charset="0"/>
                <a:cs typeface="Arial" panose="020B0604020202020204" pitchFamily="34" charset="0"/>
              </a:rPr>
              <a:t>	</a:t>
            </a:r>
          </a:p>
          <a:p>
            <a:endParaRPr lang="en-US" sz="1500" dirty="0">
              <a:solidFill>
                <a:srgbClr val="6633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57175" indent="-257175">
              <a:buAutoNum type="arabicPeriod" startAt="4"/>
            </a:pPr>
            <a:endParaRPr lang="en-US" sz="15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A6E4731-7332-4FB6-8CDF-0BD38EFE6CE2}"/>
              </a:ext>
            </a:extLst>
          </p:cNvPr>
          <p:cNvSpPr/>
          <p:nvPr/>
        </p:nvSpPr>
        <p:spPr>
          <a:xfrm>
            <a:off x="3570902" y="3539847"/>
            <a:ext cx="659489" cy="32403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0D75C3-3616-4C22-AA79-CD12E76F85AA}"/>
              </a:ext>
            </a:extLst>
          </p:cNvPr>
          <p:cNvSpPr txBox="1"/>
          <p:nvPr/>
        </p:nvSpPr>
        <p:spPr>
          <a:xfrm>
            <a:off x="0" y="387411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Choose the correct answers:</a:t>
            </a:r>
            <a:endParaRPr lang="ar-SA" sz="1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BFE6005-5523-4699-BE41-209D03EC4930}"/>
              </a:ext>
            </a:extLst>
          </p:cNvPr>
          <p:cNvSpPr/>
          <p:nvPr/>
        </p:nvSpPr>
        <p:spPr>
          <a:xfrm>
            <a:off x="3179618" y="1811052"/>
            <a:ext cx="651163" cy="32403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579736E-F947-4B08-92DF-C2F713B38F9F}"/>
              </a:ext>
            </a:extLst>
          </p:cNvPr>
          <p:cNvSpPr/>
          <p:nvPr/>
        </p:nvSpPr>
        <p:spPr>
          <a:xfrm>
            <a:off x="2106178" y="2160918"/>
            <a:ext cx="935395" cy="32403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AABB3F9-A5E5-4AB7-93D1-EFF48406A245}"/>
              </a:ext>
            </a:extLst>
          </p:cNvPr>
          <p:cNvSpPr/>
          <p:nvPr/>
        </p:nvSpPr>
        <p:spPr>
          <a:xfrm>
            <a:off x="1929353" y="2461901"/>
            <a:ext cx="824344" cy="32403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D1057E5-2180-42FA-91BA-ECCAF9EBF100}"/>
              </a:ext>
            </a:extLst>
          </p:cNvPr>
          <p:cNvSpPr/>
          <p:nvPr/>
        </p:nvSpPr>
        <p:spPr>
          <a:xfrm>
            <a:off x="3570902" y="2857921"/>
            <a:ext cx="659490" cy="32403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7F2B59B-7402-461A-9C7B-01ECFDC1F76E}"/>
              </a:ext>
            </a:extLst>
          </p:cNvPr>
          <p:cNvSpPr/>
          <p:nvPr/>
        </p:nvSpPr>
        <p:spPr>
          <a:xfrm>
            <a:off x="4779819" y="3181957"/>
            <a:ext cx="588818" cy="32403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92B3E5F-A385-4F9D-A8CB-55EAFB8FF8DD}"/>
              </a:ext>
            </a:extLst>
          </p:cNvPr>
          <p:cNvSpPr/>
          <p:nvPr/>
        </p:nvSpPr>
        <p:spPr>
          <a:xfrm>
            <a:off x="4779819" y="1462418"/>
            <a:ext cx="962677" cy="32403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A3612C3-F6D7-4486-BB28-4D52C685CEF0}"/>
              </a:ext>
            </a:extLst>
          </p:cNvPr>
          <p:cNvSpPr/>
          <p:nvPr/>
        </p:nvSpPr>
        <p:spPr>
          <a:xfrm>
            <a:off x="5742496" y="3863883"/>
            <a:ext cx="873050" cy="32403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13CC645-C3BD-44CA-838D-370E875BE694}"/>
              </a:ext>
            </a:extLst>
          </p:cNvPr>
          <p:cNvSpPr/>
          <p:nvPr/>
        </p:nvSpPr>
        <p:spPr>
          <a:xfrm>
            <a:off x="3363083" y="4187919"/>
            <a:ext cx="935395" cy="32403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7D52A5C-8603-4F69-9302-4331856BD199}"/>
              </a:ext>
            </a:extLst>
          </p:cNvPr>
          <p:cNvSpPr/>
          <p:nvPr/>
        </p:nvSpPr>
        <p:spPr>
          <a:xfrm>
            <a:off x="2985820" y="4576119"/>
            <a:ext cx="935395" cy="32403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44931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3A44A5D-A05C-47FF-9413-C0D57DC97DCF}"/>
              </a:ext>
            </a:extLst>
          </p:cNvPr>
          <p:cNvGrpSpPr/>
          <p:nvPr/>
        </p:nvGrpSpPr>
        <p:grpSpPr>
          <a:xfrm>
            <a:off x="64384" y="124809"/>
            <a:ext cx="3787180" cy="835581"/>
            <a:chOff x="-1023142" y="206918"/>
            <a:chExt cx="5286376" cy="1020763"/>
          </a:xfrm>
        </p:grpSpPr>
        <p:sp>
          <p:nvSpPr>
            <p:cNvPr id="5" name="Freeform 208">
              <a:extLst>
                <a:ext uri="{FF2B5EF4-FFF2-40B4-BE49-F238E27FC236}">
                  <a16:creationId xmlns:a16="http://schemas.microsoft.com/office/drawing/2014/main" id="{2586B406-625C-4B3C-A72A-E952F31545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47283" y="206918"/>
              <a:ext cx="73025" cy="1020763"/>
            </a:xfrm>
            <a:custGeom>
              <a:avLst/>
              <a:gdLst>
                <a:gd name="T0" fmla="*/ 19 w 23"/>
                <a:gd name="T1" fmla="*/ 9 h 314"/>
                <a:gd name="T2" fmla="*/ 15 w 23"/>
                <a:gd name="T3" fmla="*/ 2 h 314"/>
                <a:gd name="T4" fmla="*/ 5 w 23"/>
                <a:gd name="T5" fmla="*/ 0 h 314"/>
                <a:gd name="T6" fmla="*/ 0 w 23"/>
                <a:gd name="T7" fmla="*/ 0 h 314"/>
                <a:gd name="T8" fmla="*/ 6 w 23"/>
                <a:gd name="T9" fmla="*/ 14 h 314"/>
                <a:gd name="T10" fmla="*/ 23 w 23"/>
                <a:gd name="T11" fmla="*/ 14 h 314"/>
                <a:gd name="T12" fmla="*/ 19 w 23"/>
                <a:gd name="T13" fmla="*/ 9 h 314"/>
                <a:gd name="T14" fmla="*/ 6 w 23"/>
                <a:gd name="T15" fmla="*/ 299 h 314"/>
                <a:gd name="T16" fmla="*/ 0 w 23"/>
                <a:gd name="T17" fmla="*/ 314 h 314"/>
                <a:gd name="T18" fmla="*/ 15 w 23"/>
                <a:gd name="T19" fmla="*/ 311 h 314"/>
                <a:gd name="T20" fmla="*/ 23 w 23"/>
                <a:gd name="T21" fmla="*/ 299 h 314"/>
                <a:gd name="T22" fmla="*/ 6 w 23"/>
                <a:gd name="T23" fmla="*/ 299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314">
                  <a:moveTo>
                    <a:pt x="19" y="9"/>
                  </a:moveTo>
                  <a:cubicBezTo>
                    <a:pt x="17" y="5"/>
                    <a:pt x="15" y="2"/>
                    <a:pt x="15" y="2"/>
                  </a:cubicBezTo>
                  <a:cubicBezTo>
                    <a:pt x="14" y="1"/>
                    <a:pt x="9" y="0"/>
                    <a:pt x="5" y="0"/>
                  </a:cubicBezTo>
                  <a:cubicBezTo>
                    <a:pt x="3" y="0"/>
                    <a:pt x="1" y="0"/>
                    <a:pt x="0" y="0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2" y="12"/>
                    <a:pt x="21" y="10"/>
                    <a:pt x="19" y="9"/>
                  </a:cubicBezTo>
                  <a:close/>
                  <a:moveTo>
                    <a:pt x="6" y="299"/>
                  </a:moveTo>
                  <a:cubicBezTo>
                    <a:pt x="0" y="314"/>
                    <a:pt x="0" y="314"/>
                    <a:pt x="0" y="314"/>
                  </a:cubicBezTo>
                  <a:cubicBezTo>
                    <a:pt x="3" y="313"/>
                    <a:pt x="14" y="313"/>
                    <a:pt x="15" y="311"/>
                  </a:cubicBezTo>
                  <a:cubicBezTo>
                    <a:pt x="15" y="311"/>
                    <a:pt x="19" y="306"/>
                    <a:pt x="23" y="299"/>
                  </a:cubicBezTo>
                  <a:lnTo>
                    <a:pt x="6" y="299"/>
                  </a:lnTo>
                  <a:close/>
                </a:path>
              </a:pathLst>
            </a:custGeom>
            <a:solidFill>
              <a:srgbClr val="8D82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6" name="Freeform 209">
              <a:extLst>
                <a:ext uri="{FF2B5EF4-FFF2-40B4-BE49-F238E27FC236}">
                  <a16:creationId xmlns:a16="http://schemas.microsoft.com/office/drawing/2014/main" id="{B8DD497A-47A1-442E-852F-B2E62748C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259" y="206918"/>
              <a:ext cx="942975" cy="1020763"/>
            </a:xfrm>
            <a:custGeom>
              <a:avLst/>
              <a:gdLst>
                <a:gd name="T0" fmla="*/ 169 w 295"/>
                <a:gd name="T1" fmla="*/ 254 h 314"/>
                <a:gd name="T2" fmla="*/ 155 w 295"/>
                <a:gd name="T3" fmla="*/ 255 h 314"/>
                <a:gd name="T4" fmla="*/ 165 w 295"/>
                <a:gd name="T5" fmla="*/ 240 h 314"/>
                <a:gd name="T6" fmla="*/ 177 w 295"/>
                <a:gd name="T7" fmla="*/ 223 h 314"/>
                <a:gd name="T8" fmla="*/ 201 w 295"/>
                <a:gd name="T9" fmla="*/ 223 h 314"/>
                <a:gd name="T10" fmla="*/ 201 w 295"/>
                <a:gd name="T11" fmla="*/ 208 h 314"/>
                <a:gd name="T12" fmla="*/ 222 w 295"/>
                <a:gd name="T13" fmla="*/ 172 h 314"/>
                <a:gd name="T14" fmla="*/ 270 w 295"/>
                <a:gd name="T15" fmla="*/ 168 h 314"/>
                <a:gd name="T16" fmla="*/ 295 w 295"/>
                <a:gd name="T17" fmla="*/ 157 h 314"/>
                <a:gd name="T18" fmla="*/ 241 w 295"/>
                <a:gd name="T19" fmla="*/ 142 h 314"/>
                <a:gd name="T20" fmla="*/ 187 w 295"/>
                <a:gd name="T21" fmla="*/ 104 h 314"/>
                <a:gd name="T22" fmla="*/ 205 w 295"/>
                <a:gd name="T23" fmla="*/ 98 h 314"/>
                <a:gd name="T24" fmla="*/ 179 w 295"/>
                <a:gd name="T25" fmla="*/ 94 h 314"/>
                <a:gd name="T26" fmla="*/ 165 w 295"/>
                <a:gd name="T27" fmla="*/ 74 h 314"/>
                <a:gd name="T28" fmla="*/ 155 w 295"/>
                <a:gd name="T29" fmla="*/ 59 h 314"/>
                <a:gd name="T30" fmla="*/ 169 w 295"/>
                <a:gd name="T31" fmla="*/ 59 h 314"/>
                <a:gd name="T32" fmla="*/ 171 w 295"/>
                <a:gd name="T33" fmla="*/ 46 h 314"/>
                <a:gd name="T34" fmla="*/ 164 w 295"/>
                <a:gd name="T35" fmla="*/ 45 h 314"/>
                <a:gd name="T36" fmla="*/ 164 w 295"/>
                <a:gd name="T37" fmla="*/ 45 h 314"/>
                <a:gd name="T38" fmla="*/ 148 w 295"/>
                <a:gd name="T39" fmla="*/ 48 h 314"/>
                <a:gd name="T40" fmla="*/ 121 w 295"/>
                <a:gd name="T41" fmla="*/ 9 h 314"/>
                <a:gd name="T42" fmla="*/ 107 w 295"/>
                <a:gd name="T43" fmla="*/ 0 h 314"/>
                <a:gd name="T44" fmla="*/ 119 w 295"/>
                <a:gd name="T45" fmla="*/ 42 h 314"/>
                <a:gd name="T46" fmla="*/ 131 w 295"/>
                <a:gd name="T47" fmla="*/ 71 h 314"/>
                <a:gd name="T48" fmla="*/ 148 w 295"/>
                <a:gd name="T49" fmla="*/ 110 h 314"/>
                <a:gd name="T50" fmla="*/ 160 w 295"/>
                <a:gd name="T51" fmla="*/ 140 h 314"/>
                <a:gd name="T52" fmla="*/ 116 w 295"/>
                <a:gd name="T53" fmla="*/ 141 h 314"/>
                <a:gd name="T54" fmla="*/ 65 w 295"/>
                <a:gd name="T55" fmla="*/ 147 h 314"/>
                <a:gd name="T56" fmla="*/ 18 w 295"/>
                <a:gd name="T57" fmla="*/ 104 h 314"/>
                <a:gd name="T58" fmla="*/ 28 w 295"/>
                <a:gd name="T59" fmla="*/ 154 h 314"/>
                <a:gd name="T60" fmla="*/ 0 w 295"/>
                <a:gd name="T61" fmla="*/ 158 h 314"/>
                <a:gd name="T62" fmla="*/ 32 w 295"/>
                <a:gd name="T63" fmla="*/ 160 h 314"/>
                <a:gd name="T64" fmla="*/ 31 w 295"/>
                <a:gd name="T65" fmla="*/ 162 h 314"/>
                <a:gd name="T66" fmla="*/ 18 w 295"/>
                <a:gd name="T67" fmla="*/ 209 h 314"/>
                <a:gd name="T68" fmla="*/ 65 w 295"/>
                <a:gd name="T69" fmla="*/ 166 h 314"/>
                <a:gd name="T70" fmla="*/ 113 w 295"/>
                <a:gd name="T71" fmla="*/ 172 h 314"/>
                <a:gd name="T72" fmla="*/ 131 w 295"/>
                <a:gd name="T73" fmla="*/ 172 h 314"/>
                <a:gd name="T74" fmla="*/ 161 w 295"/>
                <a:gd name="T75" fmla="*/ 172 h 314"/>
                <a:gd name="T76" fmla="*/ 159 w 295"/>
                <a:gd name="T77" fmla="*/ 176 h 314"/>
                <a:gd name="T78" fmla="*/ 132 w 295"/>
                <a:gd name="T79" fmla="*/ 240 h 314"/>
                <a:gd name="T80" fmla="*/ 131 w 295"/>
                <a:gd name="T81" fmla="*/ 243 h 314"/>
                <a:gd name="T82" fmla="*/ 117 w 295"/>
                <a:gd name="T83" fmla="*/ 311 h 314"/>
                <a:gd name="T84" fmla="*/ 169 w 295"/>
                <a:gd name="T85" fmla="*/ 268 h 314"/>
                <a:gd name="T86" fmla="*/ 174 w 295"/>
                <a:gd name="T87" fmla="*/ 26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5" h="314">
                  <a:moveTo>
                    <a:pt x="174" y="261"/>
                  </a:moveTo>
                  <a:cubicBezTo>
                    <a:pt x="174" y="257"/>
                    <a:pt x="172" y="254"/>
                    <a:pt x="169" y="254"/>
                  </a:cubicBezTo>
                  <a:cubicBezTo>
                    <a:pt x="169" y="254"/>
                    <a:pt x="169" y="254"/>
                    <a:pt x="169" y="254"/>
                  </a:cubicBezTo>
                  <a:cubicBezTo>
                    <a:pt x="167" y="254"/>
                    <a:pt x="161" y="254"/>
                    <a:pt x="155" y="255"/>
                  </a:cubicBezTo>
                  <a:cubicBezTo>
                    <a:pt x="159" y="250"/>
                    <a:pt x="162" y="245"/>
                    <a:pt x="165" y="240"/>
                  </a:cubicBezTo>
                  <a:cubicBezTo>
                    <a:pt x="165" y="240"/>
                    <a:pt x="165" y="240"/>
                    <a:pt x="165" y="240"/>
                  </a:cubicBezTo>
                  <a:cubicBezTo>
                    <a:pt x="165" y="240"/>
                    <a:pt x="165" y="240"/>
                    <a:pt x="165" y="240"/>
                  </a:cubicBezTo>
                  <a:cubicBezTo>
                    <a:pt x="165" y="240"/>
                    <a:pt x="175" y="226"/>
                    <a:pt x="177" y="223"/>
                  </a:cubicBezTo>
                  <a:cubicBezTo>
                    <a:pt x="178" y="222"/>
                    <a:pt x="179" y="221"/>
                    <a:pt x="179" y="220"/>
                  </a:cubicBezTo>
                  <a:cubicBezTo>
                    <a:pt x="185" y="223"/>
                    <a:pt x="199" y="223"/>
                    <a:pt x="201" y="223"/>
                  </a:cubicBezTo>
                  <a:cubicBezTo>
                    <a:pt x="203" y="223"/>
                    <a:pt x="206" y="219"/>
                    <a:pt x="206" y="215"/>
                  </a:cubicBezTo>
                  <a:cubicBezTo>
                    <a:pt x="206" y="211"/>
                    <a:pt x="203" y="208"/>
                    <a:pt x="201" y="208"/>
                  </a:cubicBezTo>
                  <a:cubicBezTo>
                    <a:pt x="199" y="208"/>
                    <a:pt x="193" y="208"/>
                    <a:pt x="187" y="209"/>
                  </a:cubicBezTo>
                  <a:cubicBezTo>
                    <a:pt x="199" y="193"/>
                    <a:pt x="216" y="173"/>
                    <a:pt x="222" y="172"/>
                  </a:cubicBezTo>
                  <a:cubicBezTo>
                    <a:pt x="234" y="172"/>
                    <a:pt x="242" y="171"/>
                    <a:pt x="250" y="171"/>
                  </a:cubicBezTo>
                  <a:cubicBezTo>
                    <a:pt x="257" y="171"/>
                    <a:pt x="263" y="170"/>
                    <a:pt x="270" y="168"/>
                  </a:cubicBezTo>
                  <a:cubicBezTo>
                    <a:pt x="272" y="168"/>
                    <a:pt x="274" y="167"/>
                    <a:pt x="276" y="167"/>
                  </a:cubicBezTo>
                  <a:cubicBezTo>
                    <a:pt x="288" y="163"/>
                    <a:pt x="295" y="160"/>
                    <a:pt x="295" y="157"/>
                  </a:cubicBezTo>
                  <a:cubicBezTo>
                    <a:pt x="295" y="152"/>
                    <a:pt x="286" y="149"/>
                    <a:pt x="270" y="145"/>
                  </a:cubicBezTo>
                  <a:cubicBezTo>
                    <a:pt x="260" y="142"/>
                    <a:pt x="251" y="142"/>
                    <a:pt x="241" y="142"/>
                  </a:cubicBezTo>
                  <a:cubicBezTo>
                    <a:pt x="235" y="141"/>
                    <a:pt x="229" y="141"/>
                    <a:pt x="222" y="141"/>
                  </a:cubicBezTo>
                  <a:cubicBezTo>
                    <a:pt x="215" y="140"/>
                    <a:pt x="199" y="120"/>
                    <a:pt x="187" y="104"/>
                  </a:cubicBezTo>
                  <a:cubicBezTo>
                    <a:pt x="193" y="105"/>
                    <a:pt x="199" y="105"/>
                    <a:pt x="201" y="105"/>
                  </a:cubicBezTo>
                  <a:cubicBezTo>
                    <a:pt x="203" y="105"/>
                    <a:pt x="205" y="102"/>
                    <a:pt x="205" y="98"/>
                  </a:cubicBezTo>
                  <a:cubicBezTo>
                    <a:pt x="205" y="94"/>
                    <a:pt x="203" y="90"/>
                    <a:pt x="201" y="90"/>
                  </a:cubicBezTo>
                  <a:cubicBezTo>
                    <a:pt x="199" y="90"/>
                    <a:pt x="185" y="90"/>
                    <a:pt x="179" y="94"/>
                  </a:cubicBezTo>
                  <a:cubicBezTo>
                    <a:pt x="179" y="92"/>
                    <a:pt x="178" y="91"/>
                    <a:pt x="177" y="90"/>
                  </a:cubicBezTo>
                  <a:cubicBezTo>
                    <a:pt x="175" y="87"/>
                    <a:pt x="171" y="81"/>
                    <a:pt x="165" y="74"/>
                  </a:cubicBezTo>
                  <a:cubicBezTo>
                    <a:pt x="163" y="70"/>
                    <a:pt x="160" y="65"/>
                    <a:pt x="157" y="61"/>
                  </a:cubicBezTo>
                  <a:cubicBezTo>
                    <a:pt x="156" y="60"/>
                    <a:pt x="156" y="59"/>
                    <a:pt x="155" y="59"/>
                  </a:cubicBezTo>
                  <a:cubicBezTo>
                    <a:pt x="156" y="59"/>
                    <a:pt x="156" y="59"/>
                    <a:pt x="156" y="59"/>
                  </a:cubicBezTo>
                  <a:cubicBezTo>
                    <a:pt x="162" y="59"/>
                    <a:pt x="167" y="59"/>
                    <a:pt x="169" y="59"/>
                  </a:cubicBezTo>
                  <a:cubicBezTo>
                    <a:pt x="171" y="59"/>
                    <a:pt x="173" y="56"/>
                    <a:pt x="173" y="52"/>
                  </a:cubicBezTo>
                  <a:cubicBezTo>
                    <a:pt x="173" y="49"/>
                    <a:pt x="172" y="47"/>
                    <a:pt x="171" y="46"/>
                  </a:cubicBezTo>
                  <a:cubicBezTo>
                    <a:pt x="170" y="45"/>
                    <a:pt x="169" y="45"/>
                    <a:pt x="169" y="45"/>
                  </a:cubicBezTo>
                  <a:cubicBezTo>
                    <a:pt x="168" y="45"/>
                    <a:pt x="166" y="45"/>
                    <a:pt x="164" y="45"/>
                  </a:cubicBezTo>
                  <a:cubicBezTo>
                    <a:pt x="166" y="46"/>
                    <a:pt x="168" y="46"/>
                    <a:pt x="170" y="46"/>
                  </a:cubicBezTo>
                  <a:cubicBezTo>
                    <a:pt x="168" y="46"/>
                    <a:pt x="166" y="46"/>
                    <a:pt x="164" y="45"/>
                  </a:cubicBezTo>
                  <a:cubicBezTo>
                    <a:pt x="162" y="45"/>
                    <a:pt x="159" y="45"/>
                    <a:pt x="156" y="46"/>
                  </a:cubicBezTo>
                  <a:cubicBezTo>
                    <a:pt x="153" y="46"/>
                    <a:pt x="150" y="47"/>
                    <a:pt x="148" y="48"/>
                  </a:cubicBezTo>
                  <a:cubicBezTo>
                    <a:pt x="142" y="39"/>
                    <a:pt x="136" y="30"/>
                    <a:pt x="130" y="22"/>
                  </a:cubicBezTo>
                  <a:cubicBezTo>
                    <a:pt x="127" y="17"/>
                    <a:pt x="124" y="12"/>
                    <a:pt x="121" y="9"/>
                  </a:cubicBezTo>
                  <a:cubicBezTo>
                    <a:pt x="119" y="5"/>
                    <a:pt x="117" y="2"/>
                    <a:pt x="117" y="2"/>
                  </a:cubicBezTo>
                  <a:cubicBezTo>
                    <a:pt x="116" y="1"/>
                    <a:pt x="111" y="0"/>
                    <a:pt x="107" y="0"/>
                  </a:cubicBezTo>
                  <a:cubicBezTo>
                    <a:pt x="105" y="0"/>
                    <a:pt x="103" y="0"/>
                    <a:pt x="102" y="0"/>
                  </a:cubicBezTo>
                  <a:cubicBezTo>
                    <a:pt x="119" y="42"/>
                    <a:pt x="119" y="42"/>
                    <a:pt x="119" y="42"/>
                  </a:cubicBezTo>
                  <a:cubicBezTo>
                    <a:pt x="128" y="62"/>
                    <a:pt x="128" y="62"/>
                    <a:pt x="128" y="62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35" y="81"/>
                    <a:pt x="135" y="81"/>
                    <a:pt x="135" y="81"/>
                  </a:cubicBezTo>
                  <a:cubicBezTo>
                    <a:pt x="148" y="110"/>
                    <a:pt x="148" y="110"/>
                    <a:pt x="148" y="110"/>
                  </a:cubicBezTo>
                  <a:cubicBezTo>
                    <a:pt x="155" y="129"/>
                    <a:pt x="155" y="129"/>
                    <a:pt x="155" y="129"/>
                  </a:cubicBezTo>
                  <a:cubicBezTo>
                    <a:pt x="160" y="140"/>
                    <a:pt x="160" y="140"/>
                    <a:pt x="160" y="140"/>
                  </a:cubicBezTo>
                  <a:cubicBezTo>
                    <a:pt x="161" y="141"/>
                    <a:pt x="161" y="141"/>
                    <a:pt x="161" y="141"/>
                  </a:cubicBezTo>
                  <a:cubicBezTo>
                    <a:pt x="161" y="141"/>
                    <a:pt x="139" y="141"/>
                    <a:pt x="116" y="141"/>
                  </a:cubicBezTo>
                  <a:cubicBezTo>
                    <a:pt x="101" y="142"/>
                    <a:pt x="89" y="143"/>
                    <a:pt x="77" y="145"/>
                  </a:cubicBezTo>
                  <a:cubicBezTo>
                    <a:pt x="73" y="146"/>
                    <a:pt x="69" y="147"/>
                    <a:pt x="65" y="147"/>
                  </a:cubicBezTo>
                  <a:cubicBezTo>
                    <a:pt x="56" y="140"/>
                    <a:pt x="27" y="104"/>
                    <a:pt x="27" y="104"/>
                  </a:cubicBezTo>
                  <a:cubicBezTo>
                    <a:pt x="18" y="104"/>
                    <a:pt x="18" y="104"/>
                    <a:pt x="18" y="104"/>
                  </a:cubicBezTo>
                  <a:cubicBezTo>
                    <a:pt x="32" y="154"/>
                    <a:pt x="32" y="154"/>
                    <a:pt x="32" y="154"/>
                  </a:cubicBezTo>
                  <a:cubicBezTo>
                    <a:pt x="31" y="154"/>
                    <a:pt x="30" y="154"/>
                    <a:pt x="28" y="154"/>
                  </a:cubicBezTo>
                  <a:cubicBezTo>
                    <a:pt x="21" y="154"/>
                    <a:pt x="7" y="155"/>
                    <a:pt x="1" y="156"/>
                  </a:cubicBezTo>
                  <a:cubicBezTo>
                    <a:pt x="0" y="156"/>
                    <a:pt x="0" y="157"/>
                    <a:pt x="0" y="158"/>
                  </a:cubicBezTo>
                  <a:cubicBezTo>
                    <a:pt x="8" y="159"/>
                    <a:pt x="26" y="159"/>
                    <a:pt x="31" y="160"/>
                  </a:cubicBezTo>
                  <a:cubicBezTo>
                    <a:pt x="31" y="160"/>
                    <a:pt x="31" y="160"/>
                    <a:pt x="32" y="160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62"/>
                    <a:pt x="31" y="163"/>
                    <a:pt x="31" y="163"/>
                  </a:cubicBezTo>
                  <a:cubicBezTo>
                    <a:pt x="18" y="209"/>
                    <a:pt x="18" y="209"/>
                    <a:pt x="18" y="209"/>
                  </a:cubicBezTo>
                  <a:cubicBezTo>
                    <a:pt x="27" y="209"/>
                    <a:pt x="27" y="209"/>
                    <a:pt x="27" y="209"/>
                  </a:cubicBezTo>
                  <a:cubicBezTo>
                    <a:pt x="27" y="209"/>
                    <a:pt x="56" y="173"/>
                    <a:pt x="65" y="166"/>
                  </a:cubicBezTo>
                  <a:cubicBezTo>
                    <a:pt x="71" y="167"/>
                    <a:pt x="78" y="168"/>
                    <a:pt x="84" y="169"/>
                  </a:cubicBezTo>
                  <a:cubicBezTo>
                    <a:pt x="93" y="171"/>
                    <a:pt x="102" y="172"/>
                    <a:pt x="113" y="172"/>
                  </a:cubicBezTo>
                  <a:cubicBezTo>
                    <a:pt x="114" y="172"/>
                    <a:pt x="115" y="172"/>
                    <a:pt x="116" y="172"/>
                  </a:cubicBezTo>
                  <a:cubicBezTo>
                    <a:pt x="121" y="172"/>
                    <a:pt x="126" y="172"/>
                    <a:pt x="131" y="172"/>
                  </a:cubicBezTo>
                  <a:cubicBezTo>
                    <a:pt x="144" y="172"/>
                    <a:pt x="155" y="172"/>
                    <a:pt x="159" y="172"/>
                  </a:cubicBezTo>
                  <a:cubicBezTo>
                    <a:pt x="161" y="172"/>
                    <a:pt x="161" y="172"/>
                    <a:pt x="161" y="172"/>
                  </a:cubicBezTo>
                  <a:cubicBezTo>
                    <a:pt x="160" y="174"/>
                    <a:pt x="160" y="174"/>
                    <a:pt x="160" y="174"/>
                  </a:cubicBezTo>
                  <a:cubicBezTo>
                    <a:pt x="159" y="176"/>
                    <a:pt x="159" y="176"/>
                    <a:pt x="159" y="176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1" y="243"/>
                    <a:pt x="131" y="243"/>
                    <a:pt x="131" y="243"/>
                  </a:cubicBezTo>
                  <a:cubicBezTo>
                    <a:pt x="102" y="314"/>
                    <a:pt x="102" y="314"/>
                    <a:pt x="102" y="314"/>
                  </a:cubicBezTo>
                  <a:cubicBezTo>
                    <a:pt x="105" y="313"/>
                    <a:pt x="116" y="313"/>
                    <a:pt x="117" y="311"/>
                  </a:cubicBezTo>
                  <a:cubicBezTo>
                    <a:pt x="118" y="310"/>
                    <a:pt x="133" y="288"/>
                    <a:pt x="148" y="266"/>
                  </a:cubicBezTo>
                  <a:cubicBezTo>
                    <a:pt x="154" y="269"/>
                    <a:pt x="167" y="268"/>
                    <a:pt x="169" y="268"/>
                  </a:cubicBezTo>
                  <a:cubicBezTo>
                    <a:pt x="169" y="268"/>
                    <a:pt x="170" y="268"/>
                    <a:pt x="171" y="268"/>
                  </a:cubicBezTo>
                  <a:cubicBezTo>
                    <a:pt x="172" y="267"/>
                    <a:pt x="174" y="264"/>
                    <a:pt x="174" y="2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7" name="Freeform 210">
              <a:extLst>
                <a:ext uri="{FF2B5EF4-FFF2-40B4-BE49-F238E27FC236}">
                  <a16:creationId xmlns:a16="http://schemas.microsoft.com/office/drawing/2014/main" id="{3BAA9672-72DD-48C1-A8DB-75348D37E785}"/>
                </a:ext>
              </a:extLst>
            </p:cNvPr>
            <p:cNvSpPr>
              <a:spLocks/>
            </p:cNvSpPr>
            <p:nvPr/>
          </p:nvSpPr>
          <p:spPr bwMode="auto">
            <a:xfrm>
              <a:off x="-742155" y="252956"/>
              <a:ext cx="814388" cy="925513"/>
            </a:xfrm>
            <a:custGeom>
              <a:avLst/>
              <a:gdLst>
                <a:gd name="T0" fmla="*/ 457 w 513"/>
                <a:gd name="T1" fmla="*/ 0 h 583"/>
                <a:gd name="T2" fmla="*/ 0 w 513"/>
                <a:gd name="T3" fmla="*/ 583 h 583"/>
                <a:gd name="T4" fmla="*/ 56 w 513"/>
                <a:gd name="T5" fmla="*/ 583 h 583"/>
                <a:gd name="T6" fmla="*/ 513 w 513"/>
                <a:gd name="T7" fmla="*/ 0 h 583"/>
                <a:gd name="T8" fmla="*/ 457 w 513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3" h="583">
                  <a:moveTo>
                    <a:pt x="457" y="0"/>
                  </a:moveTo>
                  <a:lnTo>
                    <a:pt x="0" y="583"/>
                  </a:lnTo>
                  <a:lnTo>
                    <a:pt x="56" y="583"/>
                  </a:lnTo>
                  <a:lnTo>
                    <a:pt x="513" y="0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8" name="Freeform 211">
              <a:extLst>
                <a:ext uri="{FF2B5EF4-FFF2-40B4-BE49-F238E27FC236}">
                  <a16:creationId xmlns:a16="http://schemas.microsoft.com/office/drawing/2014/main" id="{527184D7-C36A-42E2-9A91-8B1C47E981FF}"/>
                </a:ext>
              </a:extLst>
            </p:cNvPr>
            <p:cNvSpPr>
              <a:spLocks/>
            </p:cNvSpPr>
            <p:nvPr/>
          </p:nvSpPr>
          <p:spPr bwMode="auto">
            <a:xfrm>
              <a:off x="-872330" y="252956"/>
              <a:ext cx="811213" cy="925513"/>
            </a:xfrm>
            <a:custGeom>
              <a:avLst/>
              <a:gdLst>
                <a:gd name="T0" fmla="*/ 454 w 511"/>
                <a:gd name="T1" fmla="*/ 0 h 583"/>
                <a:gd name="T2" fmla="*/ 0 w 511"/>
                <a:gd name="T3" fmla="*/ 583 h 583"/>
                <a:gd name="T4" fmla="*/ 54 w 511"/>
                <a:gd name="T5" fmla="*/ 583 h 583"/>
                <a:gd name="T6" fmla="*/ 511 w 511"/>
                <a:gd name="T7" fmla="*/ 0 h 583"/>
                <a:gd name="T8" fmla="*/ 454 w 511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583">
                  <a:moveTo>
                    <a:pt x="454" y="0"/>
                  </a:moveTo>
                  <a:lnTo>
                    <a:pt x="0" y="583"/>
                  </a:lnTo>
                  <a:lnTo>
                    <a:pt x="54" y="583"/>
                  </a:lnTo>
                  <a:lnTo>
                    <a:pt x="511" y="0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9" name="Freeform 212">
              <a:extLst>
                <a:ext uri="{FF2B5EF4-FFF2-40B4-BE49-F238E27FC236}">
                  <a16:creationId xmlns:a16="http://schemas.microsoft.com/office/drawing/2014/main" id="{33A05319-D263-4039-B85E-34CCF10CA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23142" y="252956"/>
              <a:ext cx="811213" cy="925513"/>
            </a:xfrm>
            <a:custGeom>
              <a:avLst/>
              <a:gdLst>
                <a:gd name="T0" fmla="*/ 455 w 511"/>
                <a:gd name="T1" fmla="*/ 0 h 583"/>
                <a:gd name="T2" fmla="*/ 0 w 511"/>
                <a:gd name="T3" fmla="*/ 583 h 583"/>
                <a:gd name="T4" fmla="*/ 54 w 511"/>
                <a:gd name="T5" fmla="*/ 583 h 583"/>
                <a:gd name="T6" fmla="*/ 511 w 511"/>
                <a:gd name="T7" fmla="*/ 0 h 583"/>
                <a:gd name="T8" fmla="*/ 455 w 511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583">
                  <a:moveTo>
                    <a:pt x="455" y="0"/>
                  </a:moveTo>
                  <a:lnTo>
                    <a:pt x="0" y="583"/>
                  </a:lnTo>
                  <a:lnTo>
                    <a:pt x="54" y="583"/>
                  </a:lnTo>
                  <a:lnTo>
                    <a:pt x="511" y="0"/>
                  </a:lnTo>
                  <a:lnTo>
                    <a:pt x="45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10" name="Freeform 213">
              <a:extLst>
                <a:ext uri="{FF2B5EF4-FFF2-40B4-BE49-F238E27FC236}">
                  <a16:creationId xmlns:a16="http://schemas.microsoft.com/office/drawing/2014/main" id="{ED00C034-61AA-440B-8C66-5C7CC3B88841}"/>
                </a:ext>
              </a:extLst>
            </p:cNvPr>
            <p:cNvSpPr>
              <a:spLocks/>
            </p:cNvSpPr>
            <p:nvPr/>
          </p:nvSpPr>
          <p:spPr bwMode="auto">
            <a:xfrm>
              <a:off x="-607217" y="252956"/>
              <a:ext cx="4441825" cy="925513"/>
            </a:xfrm>
            <a:custGeom>
              <a:avLst/>
              <a:gdLst>
                <a:gd name="T0" fmla="*/ 1361 w 1391"/>
                <a:gd name="T1" fmla="*/ 158 h 285"/>
                <a:gd name="T2" fmla="*/ 1346 w 1391"/>
                <a:gd name="T3" fmla="*/ 158 h 285"/>
                <a:gd name="T4" fmla="*/ 1343 w 1391"/>
                <a:gd name="T5" fmla="*/ 158 h 285"/>
                <a:gd name="T6" fmla="*/ 1314 w 1391"/>
                <a:gd name="T7" fmla="*/ 155 h 285"/>
                <a:gd name="T8" fmla="*/ 1295 w 1391"/>
                <a:gd name="T9" fmla="*/ 152 h 285"/>
                <a:gd name="T10" fmla="*/ 1257 w 1391"/>
                <a:gd name="T11" fmla="*/ 195 h 285"/>
                <a:gd name="T12" fmla="*/ 1248 w 1391"/>
                <a:gd name="T13" fmla="*/ 195 h 285"/>
                <a:gd name="T14" fmla="*/ 1261 w 1391"/>
                <a:gd name="T15" fmla="*/ 149 h 285"/>
                <a:gd name="T16" fmla="*/ 1261 w 1391"/>
                <a:gd name="T17" fmla="*/ 148 h 285"/>
                <a:gd name="T18" fmla="*/ 1261 w 1391"/>
                <a:gd name="T19" fmla="*/ 147 h 285"/>
                <a:gd name="T20" fmla="*/ 1262 w 1391"/>
                <a:gd name="T21" fmla="*/ 146 h 285"/>
                <a:gd name="T22" fmla="*/ 1261 w 1391"/>
                <a:gd name="T23" fmla="*/ 146 h 285"/>
                <a:gd name="T24" fmla="*/ 1230 w 1391"/>
                <a:gd name="T25" fmla="*/ 144 h 285"/>
                <a:gd name="T26" fmla="*/ 1231 w 1391"/>
                <a:gd name="T27" fmla="*/ 142 h 285"/>
                <a:gd name="T28" fmla="*/ 1258 w 1391"/>
                <a:gd name="T29" fmla="*/ 140 h 285"/>
                <a:gd name="T30" fmla="*/ 1262 w 1391"/>
                <a:gd name="T31" fmla="*/ 140 h 285"/>
                <a:gd name="T32" fmla="*/ 1248 w 1391"/>
                <a:gd name="T33" fmla="*/ 90 h 285"/>
                <a:gd name="T34" fmla="*/ 1257 w 1391"/>
                <a:gd name="T35" fmla="*/ 90 h 285"/>
                <a:gd name="T36" fmla="*/ 1295 w 1391"/>
                <a:gd name="T37" fmla="*/ 133 h 285"/>
                <a:gd name="T38" fmla="*/ 1307 w 1391"/>
                <a:gd name="T39" fmla="*/ 131 h 285"/>
                <a:gd name="T40" fmla="*/ 1346 w 1391"/>
                <a:gd name="T41" fmla="*/ 127 h 285"/>
                <a:gd name="T42" fmla="*/ 1391 w 1391"/>
                <a:gd name="T43" fmla="*/ 127 h 285"/>
                <a:gd name="T44" fmla="*/ 1390 w 1391"/>
                <a:gd name="T45" fmla="*/ 126 h 285"/>
                <a:gd name="T46" fmla="*/ 1385 w 1391"/>
                <a:gd name="T47" fmla="*/ 115 h 285"/>
                <a:gd name="T48" fmla="*/ 1378 w 1391"/>
                <a:gd name="T49" fmla="*/ 96 h 285"/>
                <a:gd name="T50" fmla="*/ 1365 w 1391"/>
                <a:gd name="T51" fmla="*/ 67 h 285"/>
                <a:gd name="T52" fmla="*/ 1361 w 1391"/>
                <a:gd name="T53" fmla="*/ 57 h 285"/>
                <a:gd name="T54" fmla="*/ 1358 w 1391"/>
                <a:gd name="T55" fmla="*/ 48 h 285"/>
                <a:gd name="T56" fmla="*/ 1349 w 1391"/>
                <a:gd name="T57" fmla="*/ 29 h 285"/>
                <a:gd name="T58" fmla="*/ 1338 w 1391"/>
                <a:gd name="T59" fmla="*/ 0 h 285"/>
                <a:gd name="T60" fmla="*/ 227 w 1391"/>
                <a:gd name="T61" fmla="*/ 0 h 285"/>
                <a:gd name="T62" fmla="*/ 0 w 1391"/>
                <a:gd name="T63" fmla="*/ 285 h 285"/>
                <a:gd name="T64" fmla="*/ 1338 w 1391"/>
                <a:gd name="T65" fmla="*/ 285 h 285"/>
                <a:gd name="T66" fmla="*/ 1361 w 1391"/>
                <a:gd name="T67" fmla="*/ 229 h 285"/>
                <a:gd name="T68" fmla="*/ 1362 w 1391"/>
                <a:gd name="T69" fmla="*/ 226 h 285"/>
                <a:gd name="T70" fmla="*/ 1362 w 1391"/>
                <a:gd name="T71" fmla="*/ 226 h 285"/>
                <a:gd name="T72" fmla="*/ 1389 w 1391"/>
                <a:gd name="T73" fmla="*/ 162 h 285"/>
                <a:gd name="T74" fmla="*/ 1390 w 1391"/>
                <a:gd name="T75" fmla="*/ 160 h 285"/>
                <a:gd name="T76" fmla="*/ 1391 w 1391"/>
                <a:gd name="T77" fmla="*/ 158 h 285"/>
                <a:gd name="T78" fmla="*/ 1389 w 1391"/>
                <a:gd name="T79" fmla="*/ 158 h 285"/>
                <a:gd name="T80" fmla="*/ 1361 w 1391"/>
                <a:gd name="T81" fmla="*/ 158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91" h="285">
                  <a:moveTo>
                    <a:pt x="1361" y="158"/>
                  </a:moveTo>
                  <a:cubicBezTo>
                    <a:pt x="1356" y="158"/>
                    <a:pt x="1351" y="158"/>
                    <a:pt x="1346" y="158"/>
                  </a:cubicBezTo>
                  <a:cubicBezTo>
                    <a:pt x="1345" y="158"/>
                    <a:pt x="1344" y="158"/>
                    <a:pt x="1343" y="158"/>
                  </a:cubicBezTo>
                  <a:cubicBezTo>
                    <a:pt x="1332" y="158"/>
                    <a:pt x="1323" y="157"/>
                    <a:pt x="1314" y="155"/>
                  </a:cubicBezTo>
                  <a:cubicBezTo>
                    <a:pt x="1308" y="154"/>
                    <a:pt x="1301" y="153"/>
                    <a:pt x="1295" y="152"/>
                  </a:cubicBezTo>
                  <a:cubicBezTo>
                    <a:pt x="1286" y="159"/>
                    <a:pt x="1257" y="195"/>
                    <a:pt x="1257" y="195"/>
                  </a:cubicBezTo>
                  <a:cubicBezTo>
                    <a:pt x="1248" y="195"/>
                    <a:pt x="1248" y="195"/>
                    <a:pt x="1248" y="195"/>
                  </a:cubicBezTo>
                  <a:cubicBezTo>
                    <a:pt x="1261" y="149"/>
                    <a:pt x="1261" y="149"/>
                    <a:pt x="1261" y="149"/>
                  </a:cubicBezTo>
                  <a:cubicBezTo>
                    <a:pt x="1261" y="149"/>
                    <a:pt x="1261" y="148"/>
                    <a:pt x="1261" y="148"/>
                  </a:cubicBezTo>
                  <a:cubicBezTo>
                    <a:pt x="1261" y="147"/>
                    <a:pt x="1261" y="147"/>
                    <a:pt x="1261" y="147"/>
                  </a:cubicBezTo>
                  <a:cubicBezTo>
                    <a:pt x="1262" y="146"/>
                    <a:pt x="1262" y="146"/>
                    <a:pt x="1262" y="146"/>
                  </a:cubicBezTo>
                  <a:cubicBezTo>
                    <a:pt x="1261" y="146"/>
                    <a:pt x="1261" y="146"/>
                    <a:pt x="1261" y="146"/>
                  </a:cubicBezTo>
                  <a:cubicBezTo>
                    <a:pt x="1256" y="145"/>
                    <a:pt x="1238" y="145"/>
                    <a:pt x="1230" y="144"/>
                  </a:cubicBezTo>
                  <a:cubicBezTo>
                    <a:pt x="1230" y="143"/>
                    <a:pt x="1230" y="142"/>
                    <a:pt x="1231" y="142"/>
                  </a:cubicBezTo>
                  <a:cubicBezTo>
                    <a:pt x="1237" y="141"/>
                    <a:pt x="1251" y="140"/>
                    <a:pt x="1258" y="140"/>
                  </a:cubicBezTo>
                  <a:cubicBezTo>
                    <a:pt x="1260" y="140"/>
                    <a:pt x="1261" y="140"/>
                    <a:pt x="1262" y="140"/>
                  </a:cubicBezTo>
                  <a:cubicBezTo>
                    <a:pt x="1248" y="90"/>
                    <a:pt x="1248" y="90"/>
                    <a:pt x="1248" y="90"/>
                  </a:cubicBezTo>
                  <a:cubicBezTo>
                    <a:pt x="1257" y="90"/>
                    <a:pt x="1257" y="90"/>
                    <a:pt x="1257" y="90"/>
                  </a:cubicBezTo>
                  <a:cubicBezTo>
                    <a:pt x="1257" y="90"/>
                    <a:pt x="1286" y="126"/>
                    <a:pt x="1295" y="133"/>
                  </a:cubicBezTo>
                  <a:cubicBezTo>
                    <a:pt x="1299" y="133"/>
                    <a:pt x="1303" y="132"/>
                    <a:pt x="1307" y="131"/>
                  </a:cubicBezTo>
                  <a:cubicBezTo>
                    <a:pt x="1319" y="129"/>
                    <a:pt x="1331" y="128"/>
                    <a:pt x="1346" y="127"/>
                  </a:cubicBezTo>
                  <a:cubicBezTo>
                    <a:pt x="1369" y="127"/>
                    <a:pt x="1391" y="127"/>
                    <a:pt x="1391" y="127"/>
                  </a:cubicBezTo>
                  <a:cubicBezTo>
                    <a:pt x="1390" y="126"/>
                    <a:pt x="1390" y="126"/>
                    <a:pt x="1390" y="126"/>
                  </a:cubicBezTo>
                  <a:cubicBezTo>
                    <a:pt x="1385" y="115"/>
                    <a:pt x="1385" y="115"/>
                    <a:pt x="1385" y="115"/>
                  </a:cubicBezTo>
                  <a:cubicBezTo>
                    <a:pt x="1378" y="96"/>
                    <a:pt x="1378" y="96"/>
                    <a:pt x="1378" y="96"/>
                  </a:cubicBezTo>
                  <a:cubicBezTo>
                    <a:pt x="1365" y="67"/>
                    <a:pt x="1365" y="67"/>
                    <a:pt x="1365" y="67"/>
                  </a:cubicBezTo>
                  <a:cubicBezTo>
                    <a:pt x="1361" y="57"/>
                    <a:pt x="1361" y="57"/>
                    <a:pt x="1361" y="57"/>
                  </a:cubicBezTo>
                  <a:cubicBezTo>
                    <a:pt x="1358" y="48"/>
                    <a:pt x="1358" y="48"/>
                    <a:pt x="1358" y="48"/>
                  </a:cubicBezTo>
                  <a:cubicBezTo>
                    <a:pt x="1349" y="29"/>
                    <a:pt x="1349" y="29"/>
                    <a:pt x="1349" y="29"/>
                  </a:cubicBezTo>
                  <a:cubicBezTo>
                    <a:pt x="1338" y="0"/>
                    <a:pt x="1338" y="0"/>
                    <a:pt x="1338" y="0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1338" y="285"/>
                    <a:pt x="1338" y="285"/>
                    <a:pt x="1338" y="285"/>
                  </a:cubicBezTo>
                  <a:cubicBezTo>
                    <a:pt x="1361" y="229"/>
                    <a:pt x="1361" y="229"/>
                    <a:pt x="1361" y="229"/>
                  </a:cubicBezTo>
                  <a:cubicBezTo>
                    <a:pt x="1362" y="226"/>
                    <a:pt x="1362" y="226"/>
                    <a:pt x="1362" y="226"/>
                  </a:cubicBezTo>
                  <a:cubicBezTo>
                    <a:pt x="1362" y="226"/>
                    <a:pt x="1362" y="226"/>
                    <a:pt x="1362" y="226"/>
                  </a:cubicBezTo>
                  <a:cubicBezTo>
                    <a:pt x="1389" y="162"/>
                    <a:pt x="1389" y="162"/>
                    <a:pt x="1389" y="162"/>
                  </a:cubicBezTo>
                  <a:cubicBezTo>
                    <a:pt x="1390" y="160"/>
                    <a:pt x="1390" y="160"/>
                    <a:pt x="1390" y="160"/>
                  </a:cubicBezTo>
                  <a:cubicBezTo>
                    <a:pt x="1391" y="158"/>
                    <a:pt x="1391" y="158"/>
                    <a:pt x="1391" y="158"/>
                  </a:cubicBezTo>
                  <a:cubicBezTo>
                    <a:pt x="1391" y="158"/>
                    <a:pt x="1390" y="158"/>
                    <a:pt x="1389" y="158"/>
                  </a:cubicBezTo>
                  <a:cubicBezTo>
                    <a:pt x="1385" y="158"/>
                    <a:pt x="1374" y="158"/>
                    <a:pt x="1361" y="15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7BE529B-FE3C-4558-B33A-EE622300A178}"/>
              </a:ext>
            </a:extLst>
          </p:cNvPr>
          <p:cNvSpPr/>
          <p:nvPr/>
        </p:nvSpPr>
        <p:spPr>
          <a:xfrm>
            <a:off x="557399" y="1167320"/>
            <a:ext cx="7850091" cy="311373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/>
              <a:t> </a:t>
            </a:r>
            <a:r>
              <a:rPr lang="en-US" sz="2400" dirty="0">
                <a:latin typeface="Comic Sans MS" panose="030F0702030302020204" pitchFamily="66" charset="0"/>
              </a:rPr>
              <a:t>1.	 It is rude to </a:t>
            </a:r>
            <a:r>
              <a:rPr lang="en-US" sz="2400" u="sng" dirty="0">
                <a:latin typeface="Comic Sans MS" panose="030F0702030302020204" pitchFamily="66" charset="0"/>
              </a:rPr>
              <a:t>wearing</a:t>
            </a:r>
            <a:r>
              <a:rPr lang="en-US" sz="2400" dirty="0">
                <a:latin typeface="Comic Sans MS" panose="030F0702030302020204" pitchFamily="66" charset="0"/>
              </a:rPr>
              <a:t> shoes inside the house.</a:t>
            </a:r>
            <a:endParaRPr lang="en-US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It is rude to </a:t>
            </a:r>
            <a:r>
              <a:rPr lang="en-US" sz="2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wear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shoes inside the house.</a:t>
            </a:r>
            <a:endParaRPr lang="en-US" sz="2400" u="sng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US" sz="2400" u="sng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 startAt="2"/>
            </a:pPr>
            <a:r>
              <a:rPr lang="en-US" sz="2400" u="sng" dirty="0">
                <a:latin typeface="Comic Sans MS" panose="030F0702030302020204" pitchFamily="66" charset="0"/>
              </a:rPr>
              <a:t>Travel</a:t>
            </a:r>
            <a:r>
              <a:rPr lang="en-US" sz="2400" dirty="0">
                <a:latin typeface="Comic Sans MS" panose="030F0702030302020204" pitchFamily="66" charset="0"/>
              </a:rPr>
              <a:t> is a good way to learn about cultures.</a:t>
            </a:r>
            <a:endParaRPr lang="en-US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    </a:t>
            </a:r>
            <a:r>
              <a:rPr lang="en-US" sz="2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Traveling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is a good way to learn about cultures.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EB18C0-5984-4809-B2F9-2461E8A8EA5A}"/>
              </a:ext>
            </a:extLst>
          </p:cNvPr>
          <p:cNvSpPr txBox="1"/>
          <p:nvPr/>
        </p:nvSpPr>
        <p:spPr>
          <a:xfrm>
            <a:off x="-332576" y="372023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Correct the mistakes:</a:t>
            </a:r>
            <a:endParaRPr lang="ar-SA" sz="1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11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3A44A5D-A05C-47FF-9413-C0D57DC97DCF}"/>
              </a:ext>
            </a:extLst>
          </p:cNvPr>
          <p:cNvGrpSpPr/>
          <p:nvPr/>
        </p:nvGrpSpPr>
        <p:grpSpPr>
          <a:xfrm>
            <a:off x="64384" y="124809"/>
            <a:ext cx="3787180" cy="835581"/>
            <a:chOff x="-1023142" y="206918"/>
            <a:chExt cx="5286376" cy="1020763"/>
          </a:xfrm>
        </p:grpSpPr>
        <p:sp>
          <p:nvSpPr>
            <p:cNvPr id="5" name="Freeform 208">
              <a:extLst>
                <a:ext uri="{FF2B5EF4-FFF2-40B4-BE49-F238E27FC236}">
                  <a16:creationId xmlns:a16="http://schemas.microsoft.com/office/drawing/2014/main" id="{2586B406-625C-4B3C-A72A-E952F31545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47283" y="206918"/>
              <a:ext cx="73025" cy="1020763"/>
            </a:xfrm>
            <a:custGeom>
              <a:avLst/>
              <a:gdLst>
                <a:gd name="T0" fmla="*/ 19 w 23"/>
                <a:gd name="T1" fmla="*/ 9 h 314"/>
                <a:gd name="T2" fmla="*/ 15 w 23"/>
                <a:gd name="T3" fmla="*/ 2 h 314"/>
                <a:gd name="T4" fmla="*/ 5 w 23"/>
                <a:gd name="T5" fmla="*/ 0 h 314"/>
                <a:gd name="T6" fmla="*/ 0 w 23"/>
                <a:gd name="T7" fmla="*/ 0 h 314"/>
                <a:gd name="T8" fmla="*/ 6 w 23"/>
                <a:gd name="T9" fmla="*/ 14 h 314"/>
                <a:gd name="T10" fmla="*/ 23 w 23"/>
                <a:gd name="T11" fmla="*/ 14 h 314"/>
                <a:gd name="T12" fmla="*/ 19 w 23"/>
                <a:gd name="T13" fmla="*/ 9 h 314"/>
                <a:gd name="T14" fmla="*/ 6 w 23"/>
                <a:gd name="T15" fmla="*/ 299 h 314"/>
                <a:gd name="T16" fmla="*/ 0 w 23"/>
                <a:gd name="T17" fmla="*/ 314 h 314"/>
                <a:gd name="T18" fmla="*/ 15 w 23"/>
                <a:gd name="T19" fmla="*/ 311 h 314"/>
                <a:gd name="T20" fmla="*/ 23 w 23"/>
                <a:gd name="T21" fmla="*/ 299 h 314"/>
                <a:gd name="T22" fmla="*/ 6 w 23"/>
                <a:gd name="T23" fmla="*/ 299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314">
                  <a:moveTo>
                    <a:pt x="19" y="9"/>
                  </a:moveTo>
                  <a:cubicBezTo>
                    <a:pt x="17" y="5"/>
                    <a:pt x="15" y="2"/>
                    <a:pt x="15" y="2"/>
                  </a:cubicBezTo>
                  <a:cubicBezTo>
                    <a:pt x="14" y="1"/>
                    <a:pt x="9" y="0"/>
                    <a:pt x="5" y="0"/>
                  </a:cubicBezTo>
                  <a:cubicBezTo>
                    <a:pt x="3" y="0"/>
                    <a:pt x="1" y="0"/>
                    <a:pt x="0" y="0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2" y="12"/>
                    <a:pt x="21" y="10"/>
                    <a:pt x="19" y="9"/>
                  </a:cubicBezTo>
                  <a:close/>
                  <a:moveTo>
                    <a:pt x="6" y="299"/>
                  </a:moveTo>
                  <a:cubicBezTo>
                    <a:pt x="0" y="314"/>
                    <a:pt x="0" y="314"/>
                    <a:pt x="0" y="314"/>
                  </a:cubicBezTo>
                  <a:cubicBezTo>
                    <a:pt x="3" y="313"/>
                    <a:pt x="14" y="313"/>
                    <a:pt x="15" y="311"/>
                  </a:cubicBezTo>
                  <a:cubicBezTo>
                    <a:pt x="15" y="311"/>
                    <a:pt x="19" y="306"/>
                    <a:pt x="23" y="299"/>
                  </a:cubicBezTo>
                  <a:lnTo>
                    <a:pt x="6" y="299"/>
                  </a:lnTo>
                  <a:close/>
                </a:path>
              </a:pathLst>
            </a:custGeom>
            <a:solidFill>
              <a:srgbClr val="8D82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6" name="Freeform 209">
              <a:extLst>
                <a:ext uri="{FF2B5EF4-FFF2-40B4-BE49-F238E27FC236}">
                  <a16:creationId xmlns:a16="http://schemas.microsoft.com/office/drawing/2014/main" id="{B8DD497A-47A1-442E-852F-B2E62748C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259" y="206918"/>
              <a:ext cx="942975" cy="1020763"/>
            </a:xfrm>
            <a:custGeom>
              <a:avLst/>
              <a:gdLst>
                <a:gd name="T0" fmla="*/ 169 w 295"/>
                <a:gd name="T1" fmla="*/ 254 h 314"/>
                <a:gd name="T2" fmla="*/ 155 w 295"/>
                <a:gd name="T3" fmla="*/ 255 h 314"/>
                <a:gd name="T4" fmla="*/ 165 w 295"/>
                <a:gd name="T5" fmla="*/ 240 h 314"/>
                <a:gd name="T6" fmla="*/ 177 w 295"/>
                <a:gd name="T7" fmla="*/ 223 h 314"/>
                <a:gd name="T8" fmla="*/ 201 w 295"/>
                <a:gd name="T9" fmla="*/ 223 h 314"/>
                <a:gd name="T10" fmla="*/ 201 w 295"/>
                <a:gd name="T11" fmla="*/ 208 h 314"/>
                <a:gd name="T12" fmla="*/ 222 w 295"/>
                <a:gd name="T13" fmla="*/ 172 h 314"/>
                <a:gd name="T14" fmla="*/ 270 w 295"/>
                <a:gd name="T15" fmla="*/ 168 h 314"/>
                <a:gd name="T16" fmla="*/ 295 w 295"/>
                <a:gd name="T17" fmla="*/ 157 h 314"/>
                <a:gd name="T18" fmla="*/ 241 w 295"/>
                <a:gd name="T19" fmla="*/ 142 h 314"/>
                <a:gd name="T20" fmla="*/ 187 w 295"/>
                <a:gd name="T21" fmla="*/ 104 h 314"/>
                <a:gd name="T22" fmla="*/ 205 w 295"/>
                <a:gd name="T23" fmla="*/ 98 h 314"/>
                <a:gd name="T24" fmla="*/ 179 w 295"/>
                <a:gd name="T25" fmla="*/ 94 h 314"/>
                <a:gd name="T26" fmla="*/ 165 w 295"/>
                <a:gd name="T27" fmla="*/ 74 h 314"/>
                <a:gd name="T28" fmla="*/ 155 w 295"/>
                <a:gd name="T29" fmla="*/ 59 h 314"/>
                <a:gd name="T30" fmla="*/ 169 w 295"/>
                <a:gd name="T31" fmla="*/ 59 h 314"/>
                <a:gd name="T32" fmla="*/ 171 w 295"/>
                <a:gd name="T33" fmla="*/ 46 h 314"/>
                <a:gd name="T34" fmla="*/ 164 w 295"/>
                <a:gd name="T35" fmla="*/ 45 h 314"/>
                <a:gd name="T36" fmla="*/ 164 w 295"/>
                <a:gd name="T37" fmla="*/ 45 h 314"/>
                <a:gd name="T38" fmla="*/ 148 w 295"/>
                <a:gd name="T39" fmla="*/ 48 h 314"/>
                <a:gd name="T40" fmla="*/ 121 w 295"/>
                <a:gd name="T41" fmla="*/ 9 h 314"/>
                <a:gd name="T42" fmla="*/ 107 w 295"/>
                <a:gd name="T43" fmla="*/ 0 h 314"/>
                <a:gd name="T44" fmla="*/ 119 w 295"/>
                <a:gd name="T45" fmla="*/ 42 h 314"/>
                <a:gd name="T46" fmla="*/ 131 w 295"/>
                <a:gd name="T47" fmla="*/ 71 h 314"/>
                <a:gd name="T48" fmla="*/ 148 w 295"/>
                <a:gd name="T49" fmla="*/ 110 h 314"/>
                <a:gd name="T50" fmla="*/ 160 w 295"/>
                <a:gd name="T51" fmla="*/ 140 h 314"/>
                <a:gd name="T52" fmla="*/ 116 w 295"/>
                <a:gd name="T53" fmla="*/ 141 h 314"/>
                <a:gd name="T54" fmla="*/ 65 w 295"/>
                <a:gd name="T55" fmla="*/ 147 h 314"/>
                <a:gd name="T56" fmla="*/ 18 w 295"/>
                <a:gd name="T57" fmla="*/ 104 h 314"/>
                <a:gd name="T58" fmla="*/ 28 w 295"/>
                <a:gd name="T59" fmla="*/ 154 h 314"/>
                <a:gd name="T60" fmla="*/ 0 w 295"/>
                <a:gd name="T61" fmla="*/ 158 h 314"/>
                <a:gd name="T62" fmla="*/ 32 w 295"/>
                <a:gd name="T63" fmla="*/ 160 h 314"/>
                <a:gd name="T64" fmla="*/ 31 w 295"/>
                <a:gd name="T65" fmla="*/ 162 h 314"/>
                <a:gd name="T66" fmla="*/ 18 w 295"/>
                <a:gd name="T67" fmla="*/ 209 h 314"/>
                <a:gd name="T68" fmla="*/ 65 w 295"/>
                <a:gd name="T69" fmla="*/ 166 h 314"/>
                <a:gd name="T70" fmla="*/ 113 w 295"/>
                <a:gd name="T71" fmla="*/ 172 h 314"/>
                <a:gd name="T72" fmla="*/ 131 w 295"/>
                <a:gd name="T73" fmla="*/ 172 h 314"/>
                <a:gd name="T74" fmla="*/ 161 w 295"/>
                <a:gd name="T75" fmla="*/ 172 h 314"/>
                <a:gd name="T76" fmla="*/ 159 w 295"/>
                <a:gd name="T77" fmla="*/ 176 h 314"/>
                <a:gd name="T78" fmla="*/ 132 w 295"/>
                <a:gd name="T79" fmla="*/ 240 h 314"/>
                <a:gd name="T80" fmla="*/ 131 w 295"/>
                <a:gd name="T81" fmla="*/ 243 h 314"/>
                <a:gd name="T82" fmla="*/ 117 w 295"/>
                <a:gd name="T83" fmla="*/ 311 h 314"/>
                <a:gd name="T84" fmla="*/ 169 w 295"/>
                <a:gd name="T85" fmla="*/ 268 h 314"/>
                <a:gd name="T86" fmla="*/ 174 w 295"/>
                <a:gd name="T87" fmla="*/ 26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5" h="314">
                  <a:moveTo>
                    <a:pt x="174" y="261"/>
                  </a:moveTo>
                  <a:cubicBezTo>
                    <a:pt x="174" y="257"/>
                    <a:pt x="172" y="254"/>
                    <a:pt x="169" y="254"/>
                  </a:cubicBezTo>
                  <a:cubicBezTo>
                    <a:pt x="169" y="254"/>
                    <a:pt x="169" y="254"/>
                    <a:pt x="169" y="254"/>
                  </a:cubicBezTo>
                  <a:cubicBezTo>
                    <a:pt x="167" y="254"/>
                    <a:pt x="161" y="254"/>
                    <a:pt x="155" y="255"/>
                  </a:cubicBezTo>
                  <a:cubicBezTo>
                    <a:pt x="159" y="250"/>
                    <a:pt x="162" y="245"/>
                    <a:pt x="165" y="240"/>
                  </a:cubicBezTo>
                  <a:cubicBezTo>
                    <a:pt x="165" y="240"/>
                    <a:pt x="165" y="240"/>
                    <a:pt x="165" y="240"/>
                  </a:cubicBezTo>
                  <a:cubicBezTo>
                    <a:pt x="165" y="240"/>
                    <a:pt x="165" y="240"/>
                    <a:pt x="165" y="240"/>
                  </a:cubicBezTo>
                  <a:cubicBezTo>
                    <a:pt x="165" y="240"/>
                    <a:pt x="175" y="226"/>
                    <a:pt x="177" y="223"/>
                  </a:cubicBezTo>
                  <a:cubicBezTo>
                    <a:pt x="178" y="222"/>
                    <a:pt x="179" y="221"/>
                    <a:pt x="179" y="220"/>
                  </a:cubicBezTo>
                  <a:cubicBezTo>
                    <a:pt x="185" y="223"/>
                    <a:pt x="199" y="223"/>
                    <a:pt x="201" y="223"/>
                  </a:cubicBezTo>
                  <a:cubicBezTo>
                    <a:pt x="203" y="223"/>
                    <a:pt x="206" y="219"/>
                    <a:pt x="206" y="215"/>
                  </a:cubicBezTo>
                  <a:cubicBezTo>
                    <a:pt x="206" y="211"/>
                    <a:pt x="203" y="208"/>
                    <a:pt x="201" y="208"/>
                  </a:cubicBezTo>
                  <a:cubicBezTo>
                    <a:pt x="199" y="208"/>
                    <a:pt x="193" y="208"/>
                    <a:pt x="187" y="209"/>
                  </a:cubicBezTo>
                  <a:cubicBezTo>
                    <a:pt x="199" y="193"/>
                    <a:pt x="216" y="173"/>
                    <a:pt x="222" y="172"/>
                  </a:cubicBezTo>
                  <a:cubicBezTo>
                    <a:pt x="234" y="172"/>
                    <a:pt x="242" y="171"/>
                    <a:pt x="250" y="171"/>
                  </a:cubicBezTo>
                  <a:cubicBezTo>
                    <a:pt x="257" y="171"/>
                    <a:pt x="263" y="170"/>
                    <a:pt x="270" y="168"/>
                  </a:cubicBezTo>
                  <a:cubicBezTo>
                    <a:pt x="272" y="168"/>
                    <a:pt x="274" y="167"/>
                    <a:pt x="276" y="167"/>
                  </a:cubicBezTo>
                  <a:cubicBezTo>
                    <a:pt x="288" y="163"/>
                    <a:pt x="295" y="160"/>
                    <a:pt x="295" y="157"/>
                  </a:cubicBezTo>
                  <a:cubicBezTo>
                    <a:pt x="295" y="152"/>
                    <a:pt x="286" y="149"/>
                    <a:pt x="270" y="145"/>
                  </a:cubicBezTo>
                  <a:cubicBezTo>
                    <a:pt x="260" y="142"/>
                    <a:pt x="251" y="142"/>
                    <a:pt x="241" y="142"/>
                  </a:cubicBezTo>
                  <a:cubicBezTo>
                    <a:pt x="235" y="141"/>
                    <a:pt x="229" y="141"/>
                    <a:pt x="222" y="141"/>
                  </a:cubicBezTo>
                  <a:cubicBezTo>
                    <a:pt x="215" y="140"/>
                    <a:pt x="199" y="120"/>
                    <a:pt x="187" y="104"/>
                  </a:cubicBezTo>
                  <a:cubicBezTo>
                    <a:pt x="193" y="105"/>
                    <a:pt x="199" y="105"/>
                    <a:pt x="201" y="105"/>
                  </a:cubicBezTo>
                  <a:cubicBezTo>
                    <a:pt x="203" y="105"/>
                    <a:pt x="205" y="102"/>
                    <a:pt x="205" y="98"/>
                  </a:cubicBezTo>
                  <a:cubicBezTo>
                    <a:pt x="205" y="94"/>
                    <a:pt x="203" y="90"/>
                    <a:pt x="201" y="90"/>
                  </a:cubicBezTo>
                  <a:cubicBezTo>
                    <a:pt x="199" y="90"/>
                    <a:pt x="185" y="90"/>
                    <a:pt x="179" y="94"/>
                  </a:cubicBezTo>
                  <a:cubicBezTo>
                    <a:pt x="179" y="92"/>
                    <a:pt x="178" y="91"/>
                    <a:pt x="177" y="90"/>
                  </a:cubicBezTo>
                  <a:cubicBezTo>
                    <a:pt x="175" y="87"/>
                    <a:pt x="171" y="81"/>
                    <a:pt x="165" y="74"/>
                  </a:cubicBezTo>
                  <a:cubicBezTo>
                    <a:pt x="163" y="70"/>
                    <a:pt x="160" y="65"/>
                    <a:pt x="157" y="61"/>
                  </a:cubicBezTo>
                  <a:cubicBezTo>
                    <a:pt x="156" y="60"/>
                    <a:pt x="156" y="59"/>
                    <a:pt x="155" y="59"/>
                  </a:cubicBezTo>
                  <a:cubicBezTo>
                    <a:pt x="156" y="59"/>
                    <a:pt x="156" y="59"/>
                    <a:pt x="156" y="59"/>
                  </a:cubicBezTo>
                  <a:cubicBezTo>
                    <a:pt x="162" y="59"/>
                    <a:pt x="167" y="59"/>
                    <a:pt x="169" y="59"/>
                  </a:cubicBezTo>
                  <a:cubicBezTo>
                    <a:pt x="171" y="59"/>
                    <a:pt x="173" y="56"/>
                    <a:pt x="173" y="52"/>
                  </a:cubicBezTo>
                  <a:cubicBezTo>
                    <a:pt x="173" y="49"/>
                    <a:pt x="172" y="47"/>
                    <a:pt x="171" y="46"/>
                  </a:cubicBezTo>
                  <a:cubicBezTo>
                    <a:pt x="170" y="45"/>
                    <a:pt x="169" y="45"/>
                    <a:pt x="169" y="45"/>
                  </a:cubicBezTo>
                  <a:cubicBezTo>
                    <a:pt x="168" y="45"/>
                    <a:pt x="166" y="45"/>
                    <a:pt x="164" y="45"/>
                  </a:cubicBezTo>
                  <a:cubicBezTo>
                    <a:pt x="166" y="46"/>
                    <a:pt x="168" y="46"/>
                    <a:pt x="170" y="46"/>
                  </a:cubicBezTo>
                  <a:cubicBezTo>
                    <a:pt x="168" y="46"/>
                    <a:pt x="166" y="46"/>
                    <a:pt x="164" y="45"/>
                  </a:cubicBezTo>
                  <a:cubicBezTo>
                    <a:pt x="162" y="45"/>
                    <a:pt x="159" y="45"/>
                    <a:pt x="156" y="46"/>
                  </a:cubicBezTo>
                  <a:cubicBezTo>
                    <a:pt x="153" y="46"/>
                    <a:pt x="150" y="47"/>
                    <a:pt x="148" y="48"/>
                  </a:cubicBezTo>
                  <a:cubicBezTo>
                    <a:pt x="142" y="39"/>
                    <a:pt x="136" y="30"/>
                    <a:pt x="130" y="22"/>
                  </a:cubicBezTo>
                  <a:cubicBezTo>
                    <a:pt x="127" y="17"/>
                    <a:pt x="124" y="12"/>
                    <a:pt x="121" y="9"/>
                  </a:cubicBezTo>
                  <a:cubicBezTo>
                    <a:pt x="119" y="5"/>
                    <a:pt x="117" y="2"/>
                    <a:pt x="117" y="2"/>
                  </a:cubicBezTo>
                  <a:cubicBezTo>
                    <a:pt x="116" y="1"/>
                    <a:pt x="111" y="0"/>
                    <a:pt x="107" y="0"/>
                  </a:cubicBezTo>
                  <a:cubicBezTo>
                    <a:pt x="105" y="0"/>
                    <a:pt x="103" y="0"/>
                    <a:pt x="102" y="0"/>
                  </a:cubicBezTo>
                  <a:cubicBezTo>
                    <a:pt x="119" y="42"/>
                    <a:pt x="119" y="42"/>
                    <a:pt x="119" y="42"/>
                  </a:cubicBezTo>
                  <a:cubicBezTo>
                    <a:pt x="128" y="62"/>
                    <a:pt x="128" y="62"/>
                    <a:pt x="128" y="62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35" y="81"/>
                    <a:pt x="135" y="81"/>
                    <a:pt x="135" y="81"/>
                  </a:cubicBezTo>
                  <a:cubicBezTo>
                    <a:pt x="148" y="110"/>
                    <a:pt x="148" y="110"/>
                    <a:pt x="148" y="110"/>
                  </a:cubicBezTo>
                  <a:cubicBezTo>
                    <a:pt x="155" y="129"/>
                    <a:pt x="155" y="129"/>
                    <a:pt x="155" y="129"/>
                  </a:cubicBezTo>
                  <a:cubicBezTo>
                    <a:pt x="160" y="140"/>
                    <a:pt x="160" y="140"/>
                    <a:pt x="160" y="140"/>
                  </a:cubicBezTo>
                  <a:cubicBezTo>
                    <a:pt x="161" y="141"/>
                    <a:pt x="161" y="141"/>
                    <a:pt x="161" y="141"/>
                  </a:cubicBezTo>
                  <a:cubicBezTo>
                    <a:pt x="161" y="141"/>
                    <a:pt x="139" y="141"/>
                    <a:pt x="116" y="141"/>
                  </a:cubicBezTo>
                  <a:cubicBezTo>
                    <a:pt x="101" y="142"/>
                    <a:pt x="89" y="143"/>
                    <a:pt x="77" y="145"/>
                  </a:cubicBezTo>
                  <a:cubicBezTo>
                    <a:pt x="73" y="146"/>
                    <a:pt x="69" y="147"/>
                    <a:pt x="65" y="147"/>
                  </a:cubicBezTo>
                  <a:cubicBezTo>
                    <a:pt x="56" y="140"/>
                    <a:pt x="27" y="104"/>
                    <a:pt x="27" y="104"/>
                  </a:cubicBezTo>
                  <a:cubicBezTo>
                    <a:pt x="18" y="104"/>
                    <a:pt x="18" y="104"/>
                    <a:pt x="18" y="104"/>
                  </a:cubicBezTo>
                  <a:cubicBezTo>
                    <a:pt x="32" y="154"/>
                    <a:pt x="32" y="154"/>
                    <a:pt x="32" y="154"/>
                  </a:cubicBezTo>
                  <a:cubicBezTo>
                    <a:pt x="31" y="154"/>
                    <a:pt x="30" y="154"/>
                    <a:pt x="28" y="154"/>
                  </a:cubicBezTo>
                  <a:cubicBezTo>
                    <a:pt x="21" y="154"/>
                    <a:pt x="7" y="155"/>
                    <a:pt x="1" y="156"/>
                  </a:cubicBezTo>
                  <a:cubicBezTo>
                    <a:pt x="0" y="156"/>
                    <a:pt x="0" y="157"/>
                    <a:pt x="0" y="158"/>
                  </a:cubicBezTo>
                  <a:cubicBezTo>
                    <a:pt x="8" y="159"/>
                    <a:pt x="26" y="159"/>
                    <a:pt x="31" y="160"/>
                  </a:cubicBezTo>
                  <a:cubicBezTo>
                    <a:pt x="31" y="160"/>
                    <a:pt x="31" y="160"/>
                    <a:pt x="32" y="160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62"/>
                    <a:pt x="31" y="163"/>
                    <a:pt x="31" y="163"/>
                  </a:cubicBezTo>
                  <a:cubicBezTo>
                    <a:pt x="18" y="209"/>
                    <a:pt x="18" y="209"/>
                    <a:pt x="18" y="209"/>
                  </a:cubicBezTo>
                  <a:cubicBezTo>
                    <a:pt x="27" y="209"/>
                    <a:pt x="27" y="209"/>
                    <a:pt x="27" y="209"/>
                  </a:cubicBezTo>
                  <a:cubicBezTo>
                    <a:pt x="27" y="209"/>
                    <a:pt x="56" y="173"/>
                    <a:pt x="65" y="166"/>
                  </a:cubicBezTo>
                  <a:cubicBezTo>
                    <a:pt x="71" y="167"/>
                    <a:pt x="78" y="168"/>
                    <a:pt x="84" y="169"/>
                  </a:cubicBezTo>
                  <a:cubicBezTo>
                    <a:pt x="93" y="171"/>
                    <a:pt x="102" y="172"/>
                    <a:pt x="113" y="172"/>
                  </a:cubicBezTo>
                  <a:cubicBezTo>
                    <a:pt x="114" y="172"/>
                    <a:pt x="115" y="172"/>
                    <a:pt x="116" y="172"/>
                  </a:cubicBezTo>
                  <a:cubicBezTo>
                    <a:pt x="121" y="172"/>
                    <a:pt x="126" y="172"/>
                    <a:pt x="131" y="172"/>
                  </a:cubicBezTo>
                  <a:cubicBezTo>
                    <a:pt x="144" y="172"/>
                    <a:pt x="155" y="172"/>
                    <a:pt x="159" y="172"/>
                  </a:cubicBezTo>
                  <a:cubicBezTo>
                    <a:pt x="161" y="172"/>
                    <a:pt x="161" y="172"/>
                    <a:pt x="161" y="172"/>
                  </a:cubicBezTo>
                  <a:cubicBezTo>
                    <a:pt x="160" y="174"/>
                    <a:pt x="160" y="174"/>
                    <a:pt x="160" y="174"/>
                  </a:cubicBezTo>
                  <a:cubicBezTo>
                    <a:pt x="159" y="176"/>
                    <a:pt x="159" y="176"/>
                    <a:pt x="159" y="176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1" y="243"/>
                    <a:pt x="131" y="243"/>
                    <a:pt x="131" y="243"/>
                  </a:cubicBezTo>
                  <a:cubicBezTo>
                    <a:pt x="102" y="314"/>
                    <a:pt x="102" y="314"/>
                    <a:pt x="102" y="314"/>
                  </a:cubicBezTo>
                  <a:cubicBezTo>
                    <a:pt x="105" y="313"/>
                    <a:pt x="116" y="313"/>
                    <a:pt x="117" y="311"/>
                  </a:cubicBezTo>
                  <a:cubicBezTo>
                    <a:pt x="118" y="310"/>
                    <a:pt x="133" y="288"/>
                    <a:pt x="148" y="266"/>
                  </a:cubicBezTo>
                  <a:cubicBezTo>
                    <a:pt x="154" y="269"/>
                    <a:pt x="167" y="268"/>
                    <a:pt x="169" y="268"/>
                  </a:cubicBezTo>
                  <a:cubicBezTo>
                    <a:pt x="169" y="268"/>
                    <a:pt x="170" y="268"/>
                    <a:pt x="171" y="268"/>
                  </a:cubicBezTo>
                  <a:cubicBezTo>
                    <a:pt x="172" y="267"/>
                    <a:pt x="174" y="264"/>
                    <a:pt x="174" y="2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7" name="Freeform 210">
              <a:extLst>
                <a:ext uri="{FF2B5EF4-FFF2-40B4-BE49-F238E27FC236}">
                  <a16:creationId xmlns:a16="http://schemas.microsoft.com/office/drawing/2014/main" id="{3BAA9672-72DD-48C1-A8DB-75348D37E785}"/>
                </a:ext>
              </a:extLst>
            </p:cNvPr>
            <p:cNvSpPr>
              <a:spLocks/>
            </p:cNvSpPr>
            <p:nvPr/>
          </p:nvSpPr>
          <p:spPr bwMode="auto">
            <a:xfrm>
              <a:off x="-742155" y="252956"/>
              <a:ext cx="814388" cy="925513"/>
            </a:xfrm>
            <a:custGeom>
              <a:avLst/>
              <a:gdLst>
                <a:gd name="T0" fmla="*/ 457 w 513"/>
                <a:gd name="T1" fmla="*/ 0 h 583"/>
                <a:gd name="T2" fmla="*/ 0 w 513"/>
                <a:gd name="T3" fmla="*/ 583 h 583"/>
                <a:gd name="T4" fmla="*/ 56 w 513"/>
                <a:gd name="T5" fmla="*/ 583 h 583"/>
                <a:gd name="T6" fmla="*/ 513 w 513"/>
                <a:gd name="T7" fmla="*/ 0 h 583"/>
                <a:gd name="T8" fmla="*/ 457 w 513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3" h="583">
                  <a:moveTo>
                    <a:pt x="457" y="0"/>
                  </a:moveTo>
                  <a:lnTo>
                    <a:pt x="0" y="583"/>
                  </a:lnTo>
                  <a:lnTo>
                    <a:pt x="56" y="583"/>
                  </a:lnTo>
                  <a:lnTo>
                    <a:pt x="513" y="0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8" name="Freeform 211">
              <a:extLst>
                <a:ext uri="{FF2B5EF4-FFF2-40B4-BE49-F238E27FC236}">
                  <a16:creationId xmlns:a16="http://schemas.microsoft.com/office/drawing/2014/main" id="{527184D7-C36A-42E2-9A91-8B1C47E981FF}"/>
                </a:ext>
              </a:extLst>
            </p:cNvPr>
            <p:cNvSpPr>
              <a:spLocks/>
            </p:cNvSpPr>
            <p:nvPr/>
          </p:nvSpPr>
          <p:spPr bwMode="auto">
            <a:xfrm>
              <a:off x="-872330" y="252956"/>
              <a:ext cx="811213" cy="925513"/>
            </a:xfrm>
            <a:custGeom>
              <a:avLst/>
              <a:gdLst>
                <a:gd name="T0" fmla="*/ 454 w 511"/>
                <a:gd name="T1" fmla="*/ 0 h 583"/>
                <a:gd name="T2" fmla="*/ 0 w 511"/>
                <a:gd name="T3" fmla="*/ 583 h 583"/>
                <a:gd name="T4" fmla="*/ 54 w 511"/>
                <a:gd name="T5" fmla="*/ 583 h 583"/>
                <a:gd name="T6" fmla="*/ 511 w 511"/>
                <a:gd name="T7" fmla="*/ 0 h 583"/>
                <a:gd name="T8" fmla="*/ 454 w 511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583">
                  <a:moveTo>
                    <a:pt x="454" y="0"/>
                  </a:moveTo>
                  <a:lnTo>
                    <a:pt x="0" y="583"/>
                  </a:lnTo>
                  <a:lnTo>
                    <a:pt x="54" y="583"/>
                  </a:lnTo>
                  <a:lnTo>
                    <a:pt x="511" y="0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9" name="Freeform 212">
              <a:extLst>
                <a:ext uri="{FF2B5EF4-FFF2-40B4-BE49-F238E27FC236}">
                  <a16:creationId xmlns:a16="http://schemas.microsoft.com/office/drawing/2014/main" id="{33A05319-D263-4039-B85E-34CCF10CA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23142" y="252956"/>
              <a:ext cx="811213" cy="925513"/>
            </a:xfrm>
            <a:custGeom>
              <a:avLst/>
              <a:gdLst>
                <a:gd name="T0" fmla="*/ 455 w 511"/>
                <a:gd name="T1" fmla="*/ 0 h 583"/>
                <a:gd name="T2" fmla="*/ 0 w 511"/>
                <a:gd name="T3" fmla="*/ 583 h 583"/>
                <a:gd name="T4" fmla="*/ 54 w 511"/>
                <a:gd name="T5" fmla="*/ 583 h 583"/>
                <a:gd name="T6" fmla="*/ 511 w 511"/>
                <a:gd name="T7" fmla="*/ 0 h 583"/>
                <a:gd name="T8" fmla="*/ 455 w 511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583">
                  <a:moveTo>
                    <a:pt x="455" y="0"/>
                  </a:moveTo>
                  <a:lnTo>
                    <a:pt x="0" y="583"/>
                  </a:lnTo>
                  <a:lnTo>
                    <a:pt x="54" y="583"/>
                  </a:lnTo>
                  <a:lnTo>
                    <a:pt x="511" y="0"/>
                  </a:lnTo>
                  <a:lnTo>
                    <a:pt x="45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10" name="Freeform 213">
              <a:extLst>
                <a:ext uri="{FF2B5EF4-FFF2-40B4-BE49-F238E27FC236}">
                  <a16:creationId xmlns:a16="http://schemas.microsoft.com/office/drawing/2014/main" id="{ED00C034-61AA-440B-8C66-5C7CC3B88841}"/>
                </a:ext>
              </a:extLst>
            </p:cNvPr>
            <p:cNvSpPr>
              <a:spLocks/>
            </p:cNvSpPr>
            <p:nvPr/>
          </p:nvSpPr>
          <p:spPr bwMode="auto">
            <a:xfrm>
              <a:off x="-607217" y="252956"/>
              <a:ext cx="4441825" cy="925513"/>
            </a:xfrm>
            <a:custGeom>
              <a:avLst/>
              <a:gdLst>
                <a:gd name="T0" fmla="*/ 1361 w 1391"/>
                <a:gd name="T1" fmla="*/ 158 h 285"/>
                <a:gd name="T2" fmla="*/ 1346 w 1391"/>
                <a:gd name="T3" fmla="*/ 158 h 285"/>
                <a:gd name="T4" fmla="*/ 1343 w 1391"/>
                <a:gd name="T5" fmla="*/ 158 h 285"/>
                <a:gd name="T6" fmla="*/ 1314 w 1391"/>
                <a:gd name="T7" fmla="*/ 155 h 285"/>
                <a:gd name="T8" fmla="*/ 1295 w 1391"/>
                <a:gd name="T9" fmla="*/ 152 h 285"/>
                <a:gd name="T10" fmla="*/ 1257 w 1391"/>
                <a:gd name="T11" fmla="*/ 195 h 285"/>
                <a:gd name="T12" fmla="*/ 1248 w 1391"/>
                <a:gd name="T13" fmla="*/ 195 h 285"/>
                <a:gd name="T14" fmla="*/ 1261 w 1391"/>
                <a:gd name="T15" fmla="*/ 149 h 285"/>
                <a:gd name="T16" fmla="*/ 1261 w 1391"/>
                <a:gd name="T17" fmla="*/ 148 h 285"/>
                <a:gd name="T18" fmla="*/ 1261 w 1391"/>
                <a:gd name="T19" fmla="*/ 147 h 285"/>
                <a:gd name="T20" fmla="*/ 1262 w 1391"/>
                <a:gd name="T21" fmla="*/ 146 h 285"/>
                <a:gd name="T22" fmla="*/ 1261 w 1391"/>
                <a:gd name="T23" fmla="*/ 146 h 285"/>
                <a:gd name="T24" fmla="*/ 1230 w 1391"/>
                <a:gd name="T25" fmla="*/ 144 h 285"/>
                <a:gd name="T26" fmla="*/ 1231 w 1391"/>
                <a:gd name="T27" fmla="*/ 142 h 285"/>
                <a:gd name="T28" fmla="*/ 1258 w 1391"/>
                <a:gd name="T29" fmla="*/ 140 h 285"/>
                <a:gd name="T30" fmla="*/ 1262 w 1391"/>
                <a:gd name="T31" fmla="*/ 140 h 285"/>
                <a:gd name="T32" fmla="*/ 1248 w 1391"/>
                <a:gd name="T33" fmla="*/ 90 h 285"/>
                <a:gd name="T34" fmla="*/ 1257 w 1391"/>
                <a:gd name="T35" fmla="*/ 90 h 285"/>
                <a:gd name="T36" fmla="*/ 1295 w 1391"/>
                <a:gd name="T37" fmla="*/ 133 h 285"/>
                <a:gd name="T38" fmla="*/ 1307 w 1391"/>
                <a:gd name="T39" fmla="*/ 131 h 285"/>
                <a:gd name="T40" fmla="*/ 1346 w 1391"/>
                <a:gd name="T41" fmla="*/ 127 h 285"/>
                <a:gd name="T42" fmla="*/ 1391 w 1391"/>
                <a:gd name="T43" fmla="*/ 127 h 285"/>
                <a:gd name="T44" fmla="*/ 1390 w 1391"/>
                <a:gd name="T45" fmla="*/ 126 h 285"/>
                <a:gd name="T46" fmla="*/ 1385 w 1391"/>
                <a:gd name="T47" fmla="*/ 115 h 285"/>
                <a:gd name="T48" fmla="*/ 1378 w 1391"/>
                <a:gd name="T49" fmla="*/ 96 h 285"/>
                <a:gd name="T50" fmla="*/ 1365 w 1391"/>
                <a:gd name="T51" fmla="*/ 67 h 285"/>
                <a:gd name="T52" fmla="*/ 1361 w 1391"/>
                <a:gd name="T53" fmla="*/ 57 h 285"/>
                <a:gd name="T54" fmla="*/ 1358 w 1391"/>
                <a:gd name="T55" fmla="*/ 48 h 285"/>
                <a:gd name="T56" fmla="*/ 1349 w 1391"/>
                <a:gd name="T57" fmla="*/ 29 h 285"/>
                <a:gd name="T58" fmla="*/ 1338 w 1391"/>
                <a:gd name="T59" fmla="*/ 0 h 285"/>
                <a:gd name="T60" fmla="*/ 227 w 1391"/>
                <a:gd name="T61" fmla="*/ 0 h 285"/>
                <a:gd name="T62" fmla="*/ 0 w 1391"/>
                <a:gd name="T63" fmla="*/ 285 h 285"/>
                <a:gd name="T64" fmla="*/ 1338 w 1391"/>
                <a:gd name="T65" fmla="*/ 285 h 285"/>
                <a:gd name="T66" fmla="*/ 1361 w 1391"/>
                <a:gd name="T67" fmla="*/ 229 h 285"/>
                <a:gd name="T68" fmla="*/ 1362 w 1391"/>
                <a:gd name="T69" fmla="*/ 226 h 285"/>
                <a:gd name="T70" fmla="*/ 1362 w 1391"/>
                <a:gd name="T71" fmla="*/ 226 h 285"/>
                <a:gd name="T72" fmla="*/ 1389 w 1391"/>
                <a:gd name="T73" fmla="*/ 162 h 285"/>
                <a:gd name="T74" fmla="*/ 1390 w 1391"/>
                <a:gd name="T75" fmla="*/ 160 h 285"/>
                <a:gd name="T76" fmla="*/ 1391 w 1391"/>
                <a:gd name="T77" fmla="*/ 158 h 285"/>
                <a:gd name="T78" fmla="*/ 1389 w 1391"/>
                <a:gd name="T79" fmla="*/ 158 h 285"/>
                <a:gd name="T80" fmla="*/ 1361 w 1391"/>
                <a:gd name="T81" fmla="*/ 158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91" h="285">
                  <a:moveTo>
                    <a:pt x="1361" y="158"/>
                  </a:moveTo>
                  <a:cubicBezTo>
                    <a:pt x="1356" y="158"/>
                    <a:pt x="1351" y="158"/>
                    <a:pt x="1346" y="158"/>
                  </a:cubicBezTo>
                  <a:cubicBezTo>
                    <a:pt x="1345" y="158"/>
                    <a:pt x="1344" y="158"/>
                    <a:pt x="1343" y="158"/>
                  </a:cubicBezTo>
                  <a:cubicBezTo>
                    <a:pt x="1332" y="158"/>
                    <a:pt x="1323" y="157"/>
                    <a:pt x="1314" y="155"/>
                  </a:cubicBezTo>
                  <a:cubicBezTo>
                    <a:pt x="1308" y="154"/>
                    <a:pt x="1301" y="153"/>
                    <a:pt x="1295" y="152"/>
                  </a:cubicBezTo>
                  <a:cubicBezTo>
                    <a:pt x="1286" y="159"/>
                    <a:pt x="1257" y="195"/>
                    <a:pt x="1257" y="195"/>
                  </a:cubicBezTo>
                  <a:cubicBezTo>
                    <a:pt x="1248" y="195"/>
                    <a:pt x="1248" y="195"/>
                    <a:pt x="1248" y="195"/>
                  </a:cubicBezTo>
                  <a:cubicBezTo>
                    <a:pt x="1261" y="149"/>
                    <a:pt x="1261" y="149"/>
                    <a:pt x="1261" y="149"/>
                  </a:cubicBezTo>
                  <a:cubicBezTo>
                    <a:pt x="1261" y="149"/>
                    <a:pt x="1261" y="148"/>
                    <a:pt x="1261" y="148"/>
                  </a:cubicBezTo>
                  <a:cubicBezTo>
                    <a:pt x="1261" y="147"/>
                    <a:pt x="1261" y="147"/>
                    <a:pt x="1261" y="147"/>
                  </a:cubicBezTo>
                  <a:cubicBezTo>
                    <a:pt x="1262" y="146"/>
                    <a:pt x="1262" y="146"/>
                    <a:pt x="1262" y="146"/>
                  </a:cubicBezTo>
                  <a:cubicBezTo>
                    <a:pt x="1261" y="146"/>
                    <a:pt x="1261" y="146"/>
                    <a:pt x="1261" y="146"/>
                  </a:cubicBezTo>
                  <a:cubicBezTo>
                    <a:pt x="1256" y="145"/>
                    <a:pt x="1238" y="145"/>
                    <a:pt x="1230" y="144"/>
                  </a:cubicBezTo>
                  <a:cubicBezTo>
                    <a:pt x="1230" y="143"/>
                    <a:pt x="1230" y="142"/>
                    <a:pt x="1231" y="142"/>
                  </a:cubicBezTo>
                  <a:cubicBezTo>
                    <a:pt x="1237" y="141"/>
                    <a:pt x="1251" y="140"/>
                    <a:pt x="1258" y="140"/>
                  </a:cubicBezTo>
                  <a:cubicBezTo>
                    <a:pt x="1260" y="140"/>
                    <a:pt x="1261" y="140"/>
                    <a:pt x="1262" y="140"/>
                  </a:cubicBezTo>
                  <a:cubicBezTo>
                    <a:pt x="1248" y="90"/>
                    <a:pt x="1248" y="90"/>
                    <a:pt x="1248" y="90"/>
                  </a:cubicBezTo>
                  <a:cubicBezTo>
                    <a:pt x="1257" y="90"/>
                    <a:pt x="1257" y="90"/>
                    <a:pt x="1257" y="90"/>
                  </a:cubicBezTo>
                  <a:cubicBezTo>
                    <a:pt x="1257" y="90"/>
                    <a:pt x="1286" y="126"/>
                    <a:pt x="1295" y="133"/>
                  </a:cubicBezTo>
                  <a:cubicBezTo>
                    <a:pt x="1299" y="133"/>
                    <a:pt x="1303" y="132"/>
                    <a:pt x="1307" y="131"/>
                  </a:cubicBezTo>
                  <a:cubicBezTo>
                    <a:pt x="1319" y="129"/>
                    <a:pt x="1331" y="128"/>
                    <a:pt x="1346" y="127"/>
                  </a:cubicBezTo>
                  <a:cubicBezTo>
                    <a:pt x="1369" y="127"/>
                    <a:pt x="1391" y="127"/>
                    <a:pt x="1391" y="127"/>
                  </a:cubicBezTo>
                  <a:cubicBezTo>
                    <a:pt x="1390" y="126"/>
                    <a:pt x="1390" y="126"/>
                    <a:pt x="1390" y="126"/>
                  </a:cubicBezTo>
                  <a:cubicBezTo>
                    <a:pt x="1385" y="115"/>
                    <a:pt x="1385" y="115"/>
                    <a:pt x="1385" y="115"/>
                  </a:cubicBezTo>
                  <a:cubicBezTo>
                    <a:pt x="1378" y="96"/>
                    <a:pt x="1378" y="96"/>
                    <a:pt x="1378" y="96"/>
                  </a:cubicBezTo>
                  <a:cubicBezTo>
                    <a:pt x="1365" y="67"/>
                    <a:pt x="1365" y="67"/>
                    <a:pt x="1365" y="67"/>
                  </a:cubicBezTo>
                  <a:cubicBezTo>
                    <a:pt x="1361" y="57"/>
                    <a:pt x="1361" y="57"/>
                    <a:pt x="1361" y="57"/>
                  </a:cubicBezTo>
                  <a:cubicBezTo>
                    <a:pt x="1358" y="48"/>
                    <a:pt x="1358" y="48"/>
                    <a:pt x="1358" y="48"/>
                  </a:cubicBezTo>
                  <a:cubicBezTo>
                    <a:pt x="1349" y="29"/>
                    <a:pt x="1349" y="29"/>
                    <a:pt x="1349" y="29"/>
                  </a:cubicBezTo>
                  <a:cubicBezTo>
                    <a:pt x="1338" y="0"/>
                    <a:pt x="1338" y="0"/>
                    <a:pt x="1338" y="0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1338" y="285"/>
                    <a:pt x="1338" y="285"/>
                    <a:pt x="1338" y="285"/>
                  </a:cubicBezTo>
                  <a:cubicBezTo>
                    <a:pt x="1361" y="229"/>
                    <a:pt x="1361" y="229"/>
                    <a:pt x="1361" y="229"/>
                  </a:cubicBezTo>
                  <a:cubicBezTo>
                    <a:pt x="1362" y="226"/>
                    <a:pt x="1362" y="226"/>
                    <a:pt x="1362" y="226"/>
                  </a:cubicBezTo>
                  <a:cubicBezTo>
                    <a:pt x="1362" y="226"/>
                    <a:pt x="1362" y="226"/>
                    <a:pt x="1362" y="226"/>
                  </a:cubicBezTo>
                  <a:cubicBezTo>
                    <a:pt x="1389" y="162"/>
                    <a:pt x="1389" y="162"/>
                    <a:pt x="1389" y="162"/>
                  </a:cubicBezTo>
                  <a:cubicBezTo>
                    <a:pt x="1390" y="160"/>
                    <a:pt x="1390" y="160"/>
                    <a:pt x="1390" y="160"/>
                  </a:cubicBezTo>
                  <a:cubicBezTo>
                    <a:pt x="1391" y="158"/>
                    <a:pt x="1391" y="158"/>
                    <a:pt x="1391" y="158"/>
                  </a:cubicBezTo>
                  <a:cubicBezTo>
                    <a:pt x="1391" y="158"/>
                    <a:pt x="1390" y="158"/>
                    <a:pt x="1389" y="158"/>
                  </a:cubicBezTo>
                  <a:cubicBezTo>
                    <a:pt x="1385" y="158"/>
                    <a:pt x="1374" y="158"/>
                    <a:pt x="1361" y="15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7BE529B-FE3C-4558-B33A-EE622300A178}"/>
              </a:ext>
            </a:extLst>
          </p:cNvPr>
          <p:cNvSpPr/>
          <p:nvPr/>
        </p:nvSpPr>
        <p:spPr>
          <a:xfrm>
            <a:off x="557399" y="1821873"/>
            <a:ext cx="7850091" cy="290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/>
              <a:t> </a:t>
            </a:r>
            <a:endParaRPr lang="en-US" sz="2400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 startAt="3"/>
            </a:pPr>
            <a:r>
              <a:rPr lang="en-US" sz="2400" dirty="0">
                <a:latin typeface="Comic Sans MS" panose="030F0702030302020204" pitchFamily="66" charset="0"/>
              </a:rPr>
              <a:t>We </a:t>
            </a:r>
            <a:r>
              <a:rPr lang="en-US" sz="2400" u="sng" dirty="0">
                <a:latin typeface="Comic Sans MS" panose="030F0702030302020204" pitchFamily="66" charset="0"/>
              </a:rPr>
              <a:t>use</a:t>
            </a:r>
            <a:r>
              <a:rPr lang="en-US" sz="2400" dirty="0">
                <a:latin typeface="Comic Sans MS" panose="030F0702030302020204" pitchFamily="66" charset="0"/>
              </a:rPr>
              <a:t> to walk to school.</a:t>
            </a:r>
            <a:endParaRPr lang="en-US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       We </a:t>
            </a:r>
            <a:r>
              <a:rPr lang="en-US" sz="2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used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to walk to school</a:t>
            </a:r>
          </a:p>
          <a:p>
            <a:endParaRPr lang="en-US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4.	She had already </a:t>
            </a:r>
            <a:r>
              <a:rPr lang="en-US" sz="2400" u="sng" dirty="0">
                <a:latin typeface="Comic Sans MS" panose="030F0702030302020204" pitchFamily="66" charset="0"/>
              </a:rPr>
              <a:t>leaves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  <a:endParaRPr lang="en-US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	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She had already </a:t>
            </a:r>
            <a:r>
              <a:rPr lang="en-US" sz="2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left</a:t>
            </a:r>
            <a:r>
              <a:rPr lang="en-US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n-US" sz="2400" u="sng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EB18C0-5984-4809-B2F9-2461E8A8EA5A}"/>
              </a:ext>
            </a:extLst>
          </p:cNvPr>
          <p:cNvSpPr txBox="1"/>
          <p:nvPr/>
        </p:nvSpPr>
        <p:spPr>
          <a:xfrm>
            <a:off x="-332576" y="372023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Correct the mistakes:</a:t>
            </a:r>
            <a:endParaRPr lang="ar-SA" sz="1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41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3A44A5D-A05C-47FF-9413-C0D57DC97DCF}"/>
              </a:ext>
            </a:extLst>
          </p:cNvPr>
          <p:cNvGrpSpPr/>
          <p:nvPr/>
        </p:nvGrpSpPr>
        <p:grpSpPr>
          <a:xfrm>
            <a:off x="64383" y="124809"/>
            <a:ext cx="5415089" cy="835581"/>
            <a:chOff x="-1023142" y="206918"/>
            <a:chExt cx="5286376" cy="1020763"/>
          </a:xfrm>
        </p:grpSpPr>
        <p:sp>
          <p:nvSpPr>
            <p:cNvPr id="5" name="Freeform 208">
              <a:extLst>
                <a:ext uri="{FF2B5EF4-FFF2-40B4-BE49-F238E27FC236}">
                  <a16:creationId xmlns:a16="http://schemas.microsoft.com/office/drawing/2014/main" id="{2586B406-625C-4B3C-A72A-E952F31545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47283" y="206918"/>
              <a:ext cx="73025" cy="1020763"/>
            </a:xfrm>
            <a:custGeom>
              <a:avLst/>
              <a:gdLst>
                <a:gd name="T0" fmla="*/ 19 w 23"/>
                <a:gd name="T1" fmla="*/ 9 h 314"/>
                <a:gd name="T2" fmla="*/ 15 w 23"/>
                <a:gd name="T3" fmla="*/ 2 h 314"/>
                <a:gd name="T4" fmla="*/ 5 w 23"/>
                <a:gd name="T5" fmla="*/ 0 h 314"/>
                <a:gd name="T6" fmla="*/ 0 w 23"/>
                <a:gd name="T7" fmla="*/ 0 h 314"/>
                <a:gd name="T8" fmla="*/ 6 w 23"/>
                <a:gd name="T9" fmla="*/ 14 h 314"/>
                <a:gd name="T10" fmla="*/ 23 w 23"/>
                <a:gd name="T11" fmla="*/ 14 h 314"/>
                <a:gd name="T12" fmla="*/ 19 w 23"/>
                <a:gd name="T13" fmla="*/ 9 h 314"/>
                <a:gd name="T14" fmla="*/ 6 w 23"/>
                <a:gd name="T15" fmla="*/ 299 h 314"/>
                <a:gd name="T16" fmla="*/ 0 w 23"/>
                <a:gd name="T17" fmla="*/ 314 h 314"/>
                <a:gd name="T18" fmla="*/ 15 w 23"/>
                <a:gd name="T19" fmla="*/ 311 h 314"/>
                <a:gd name="T20" fmla="*/ 23 w 23"/>
                <a:gd name="T21" fmla="*/ 299 h 314"/>
                <a:gd name="T22" fmla="*/ 6 w 23"/>
                <a:gd name="T23" fmla="*/ 299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314">
                  <a:moveTo>
                    <a:pt x="19" y="9"/>
                  </a:moveTo>
                  <a:cubicBezTo>
                    <a:pt x="17" y="5"/>
                    <a:pt x="15" y="2"/>
                    <a:pt x="15" y="2"/>
                  </a:cubicBezTo>
                  <a:cubicBezTo>
                    <a:pt x="14" y="1"/>
                    <a:pt x="9" y="0"/>
                    <a:pt x="5" y="0"/>
                  </a:cubicBezTo>
                  <a:cubicBezTo>
                    <a:pt x="3" y="0"/>
                    <a:pt x="1" y="0"/>
                    <a:pt x="0" y="0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2" y="12"/>
                    <a:pt x="21" y="10"/>
                    <a:pt x="19" y="9"/>
                  </a:cubicBezTo>
                  <a:close/>
                  <a:moveTo>
                    <a:pt x="6" y="299"/>
                  </a:moveTo>
                  <a:cubicBezTo>
                    <a:pt x="0" y="314"/>
                    <a:pt x="0" y="314"/>
                    <a:pt x="0" y="314"/>
                  </a:cubicBezTo>
                  <a:cubicBezTo>
                    <a:pt x="3" y="313"/>
                    <a:pt x="14" y="313"/>
                    <a:pt x="15" y="311"/>
                  </a:cubicBezTo>
                  <a:cubicBezTo>
                    <a:pt x="15" y="311"/>
                    <a:pt x="19" y="306"/>
                    <a:pt x="23" y="299"/>
                  </a:cubicBezTo>
                  <a:lnTo>
                    <a:pt x="6" y="299"/>
                  </a:lnTo>
                  <a:close/>
                </a:path>
              </a:pathLst>
            </a:custGeom>
            <a:solidFill>
              <a:srgbClr val="8D82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6" name="Freeform 209">
              <a:extLst>
                <a:ext uri="{FF2B5EF4-FFF2-40B4-BE49-F238E27FC236}">
                  <a16:creationId xmlns:a16="http://schemas.microsoft.com/office/drawing/2014/main" id="{B8DD497A-47A1-442E-852F-B2E62748C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259" y="206918"/>
              <a:ext cx="942975" cy="1020763"/>
            </a:xfrm>
            <a:custGeom>
              <a:avLst/>
              <a:gdLst>
                <a:gd name="T0" fmla="*/ 169 w 295"/>
                <a:gd name="T1" fmla="*/ 254 h 314"/>
                <a:gd name="T2" fmla="*/ 155 w 295"/>
                <a:gd name="T3" fmla="*/ 255 h 314"/>
                <a:gd name="T4" fmla="*/ 165 w 295"/>
                <a:gd name="T5" fmla="*/ 240 h 314"/>
                <a:gd name="T6" fmla="*/ 177 w 295"/>
                <a:gd name="T7" fmla="*/ 223 h 314"/>
                <a:gd name="T8" fmla="*/ 201 w 295"/>
                <a:gd name="T9" fmla="*/ 223 h 314"/>
                <a:gd name="T10" fmla="*/ 201 w 295"/>
                <a:gd name="T11" fmla="*/ 208 h 314"/>
                <a:gd name="T12" fmla="*/ 222 w 295"/>
                <a:gd name="T13" fmla="*/ 172 h 314"/>
                <a:gd name="T14" fmla="*/ 270 w 295"/>
                <a:gd name="T15" fmla="*/ 168 h 314"/>
                <a:gd name="T16" fmla="*/ 295 w 295"/>
                <a:gd name="T17" fmla="*/ 157 h 314"/>
                <a:gd name="T18" fmla="*/ 241 w 295"/>
                <a:gd name="T19" fmla="*/ 142 h 314"/>
                <a:gd name="T20" fmla="*/ 187 w 295"/>
                <a:gd name="T21" fmla="*/ 104 h 314"/>
                <a:gd name="T22" fmla="*/ 205 w 295"/>
                <a:gd name="T23" fmla="*/ 98 h 314"/>
                <a:gd name="T24" fmla="*/ 179 w 295"/>
                <a:gd name="T25" fmla="*/ 94 h 314"/>
                <a:gd name="T26" fmla="*/ 165 w 295"/>
                <a:gd name="T27" fmla="*/ 74 h 314"/>
                <a:gd name="T28" fmla="*/ 155 w 295"/>
                <a:gd name="T29" fmla="*/ 59 h 314"/>
                <a:gd name="T30" fmla="*/ 169 w 295"/>
                <a:gd name="T31" fmla="*/ 59 h 314"/>
                <a:gd name="T32" fmla="*/ 171 w 295"/>
                <a:gd name="T33" fmla="*/ 46 h 314"/>
                <a:gd name="T34" fmla="*/ 164 w 295"/>
                <a:gd name="T35" fmla="*/ 45 h 314"/>
                <a:gd name="T36" fmla="*/ 164 w 295"/>
                <a:gd name="T37" fmla="*/ 45 h 314"/>
                <a:gd name="T38" fmla="*/ 148 w 295"/>
                <a:gd name="T39" fmla="*/ 48 h 314"/>
                <a:gd name="T40" fmla="*/ 121 w 295"/>
                <a:gd name="T41" fmla="*/ 9 h 314"/>
                <a:gd name="T42" fmla="*/ 107 w 295"/>
                <a:gd name="T43" fmla="*/ 0 h 314"/>
                <a:gd name="T44" fmla="*/ 119 w 295"/>
                <a:gd name="T45" fmla="*/ 42 h 314"/>
                <a:gd name="T46" fmla="*/ 131 w 295"/>
                <a:gd name="T47" fmla="*/ 71 h 314"/>
                <a:gd name="T48" fmla="*/ 148 w 295"/>
                <a:gd name="T49" fmla="*/ 110 h 314"/>
                <a:gd name="T50" fmla="*/ 160 w 295"/>
                <a:gd name="T51" fmla="*/ 140 h 314"/>
                <a:gd name="T52" fmla="*/ 116 w 295"/>
                <a:gd name="T53" fmla="*/ 141 h 314"/>
                <a:gd name="T54" fmla="*/ 65 w 295"/>
                <a:gd name="T55" fmla="*/ 147 h 314"/>
                <a:gd name="T56" fmla="*/ 18 w 295"/>
                <a:gd name="T57" fmla="*/ 104 h 314"/>
                <a:gd name="T58" fmla="*/ 28 w 295"/>
                <a:gd name="T59" fmla="*/ 154 h 314"/>
                <a:gd name="T60" fmla="*/ 0 w 295"/>
                <a:gd name="T61" fmla="*/ 158 h 314"/>
                <a:gd name="T62" fmla="*/ 32 w 295"/>
                <a:gd name="T63" fmla="*/ 160 h 314"/>
                <a:gd name="T64" fmla="*/ 31 w 295"/>
                <a:gd name="T65" fmla="*/ 162 h 314"/>
                <a:gd name="T66" fmla="*/ 18 w 295"/>
                <a:gd name="T67" fmla="*/ 209 h 314"/>
                <a:gd name="T68" fmla="*/ 65 w 295"/>
                <a:gd name="T69" fmla="*/ 166 h 314"/>
                <a:gd name="T70" fmla="*/ 113 w 295"/>
                <a:gd name="T71" fmla="*/ 172 h 314"/>
                <a:gd name="T72" fmla="*/ 131 w 295"/>
                <a:gd name="T73" fmla="*/ 172 h 314"/>
                <a:gd name="T74" fmla="*/ 161 w 295"/>
                <a:gd name="T75" fmla="*/ 172 h 314"/>
                <a:gd name="T76" fmla="*/ 159 w 295"/>
                <a:gd name="T77" fmla="*/ 176 h 314"/>
                <a:gd name="T78" fmla="*/ 132 w 295"/>
                <a:gd name="T79" fmla="*/ 240 h 314"/>
                <a:gd name="T80" fmla="*/ 131 w 295"/>
                <a:gd name="T81" fmla="*/ 243 h 314"/>
                <a:gd name="T82" fmla="*/ 117 w 295"/>
                <a:gd name="T83" fmla="*/ 311 h 314"/>
                <a:gd name="T84" fmla="*/ 169 w 295"/>
                <a:gd name="T85" fmla="*/ 268 h 314"/>
                <a:gd name="T86" fmla="*/ 174 w 295"/>
                <a:gd name="T87" fmla="*/ 26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5" h="314">
                  <a:moveTo>
                    <a:pt x="174" y="261"/>
                  </a:moveTo>
                  <a:cubicBezTo>
                    <a:pt x="174" y="257"/>
                    <a:pt x="172" y="254"/>
                    <a:pt x="169" y="254"/>
                  </a:cubicBezTo>
                  <a:cubicBezTo>
                    <a:pt x="169" y="254"/>
                    <a:pt x="169" y="254"/>
                    <a:pt x="169" y="254"/>
                  </a:cubicBezTo>
                  <a:cubicBezTo>
                    <a:pt x="167" y="254"/>
                    <a:pt x="161" y="254"/>
                    <a:pt x="155" y="255"/>
                  </a:cubicBezTo>
                  <a:cubicBezTo>
                    <a:pt x="159" y="250"/>
                    <a:pt x="162" y="245"/>
                    <a:pt x="165" y="240"/>
                  </a:cubicBezTo>
                  <a:cubicBezTo>
                    <a:pt x="165" y="240"/>
                    <a:pt x="165" y="240"/>
                    <a:pt x="165" y="240"/>
                  </a:cubicBezTo>
                  <a:cubicBezTo>
                    <a:pt x="165" y="240"/>
                    <a:pt x="165" y="240"/>
                    <a:pt x="165" y="240"/>
                  </a:cubicBezTo>
                  <a:cubicBezTo>
                    <a:pt x="165" y="240"/>
                    <a:pt x="175" y="226"/>
                    <a:pt x="177" y="223"/>
                  </a:cubicBezTo>
                  <a:cubicBezTo>
                    <a:pt x="178" y="222"/>
                    <a:pt x="179" y="221"/>
                    <a:pt x="179" y="220"/>
                  </a:cubicBezTo>
                  <a:cubicBezTo>
                    <a:pt x="185" y="223"/>
                    <a:pt x="199" y="223"/>
                    <a:pt x="201" y="223"/>
                  </a:cubicBezTo>
                  <a:cubicBezTo>
                    <a:pt x="203" y="223"/>
                    <a:pt x="206" y="219"/>
                    <a:pt x="206" y="215"/>
                  </a:cubicBezTo>
                  <a:cubicBezTo>
                    <a:pt x="206" y="211"/>
                    <a:pt x="203" y="208"/>
                    <a:pt x="201" y="208"/>
                  </a:cubicBezTo>
                  <a:cubicBezTo>
                    <a:pt x="199" y="208"/>
                    <a:pt x="193" y="208"/>
                    <a:pt x="187" y="209"/>
                  </a:cubicBezTo>
                  <a:cubicBezTo>
                    <a:pt x="199" y="193"/>
                    <a:pt x="216" y="173"/>
                    <a:pt x="222" y="172"/>
                  </a:cubicBezTo>
                  <a:cubicBezTo>
                    <a:pt x="234" y="172"/>
                    <a:pt x="242" y="171"/>
                    <a:pt x="250" y="171"/>
                  </a:cubicBezTo>
                  <a:cubicBezTo>
                    <a:pt x="257" y="171"/>
                    <a:pt x="263" y="170"/>
                    <a:pt x="270" y="168"/>
                  </a:cubicBezTo>
                  <a:cubicBezTo>
                    <a:pt x="272" y="168"/>
                    <a:pt x="274" y="167"/>
                    <a:pt x="276" y="167"/>
                  </a:cubicBezTo>
                  <a:cubicBezTo>
                    <a:pt x="288" y="163"/>
                    <a:pt x="295" y="160"/>
                    <a:pt x="295" y="157"/>
                  </a:cubicBezTo>
                  <a:cubicBezTo>
                    <a:pt x="295" y="152"/>
                    <a:pt x="286" y="149"/>
                    <a:pt x="270" y="145"/>
                  </a:cubicBezTo>
                  <a:cubicBezTo>
                    <a:pt x="260" y="142"/>
                    <a:pt x="251" y="142"/>
                    <a:pt x="241" y="142"/>
                  </a:cubicBezTo>
                  <a:cubicBezTo>
                    <a:pt x="235" y="141"/>
                    <a:pt x="229" y="141"/>
                    <a:pt x="222" y="141"/>
                  </a:cubicBezTo>
                  <a:cubicBezTo>
                    <a:pt x="215" y="140"/>
                    <a:pt x="199" y="120"/>
                    <a:pt x="187" y="104"/>
                  </a:cubicBezTo>
                  <a:cubicBezTo>
                    <a:pt x="193" y="105"/>
                    <a:pt x="199" y="105"/>
                    <a:pt x="201" y="105"/>
                  </a:cubicBezTo>
                  <a:cubicBezTo>
                    <a:pt x="203" y="105"/>
                    <a:pt x="205" y="102"/>
                    <a:pt x="205" y="98"/>
                  </a:cubicBezTo>
                  <a:cubicBezTo>
                    <a:pt x="205" y="94"/>
                    <a:pt x="203" y="90"/>
                    <a:pt x="201" y="90"/>
                  </a:cubicBezTo>
                  <a:cubicBezTo>
                    <a:pt x="199" y="90"/>
                    <a:pt x="185" y="90"/>
                    <a:pt x="179" y="94"/>
                  </a:cubicBezTo>
                  <a:cubicBezTo>
                    <a:pt x="179" y="92"/>
                    <a:pt x="178" y="91"/>
                    <a:pt x="177" y="90"/>
                  </a:cubicBezTo>
                  <a:cubicBezTo>
                    <a:pt x="175" y="87"/>
                    <a:pt x="171" y="81"/>
                    <a:pt x="165" y="74"/>
                  </a:cubicBezTo>
                  <a:cubicBezTo>
                    <a:pt x="163" y="70"/>
                    <a:pt x="160" y="65"/>
                    <a:pt x="157" y="61"/>
                  </a:cubicBezTo>
                  <a:cubicBezTo>
                    <a:pt x="156" y="60"/>
                    <a:pt x="156" y="59"/>
                    <a:pt x="155" y="59"/>
                  </a:cubicBezTo>
                  <a:cubicBezTo>
                    <a:pt x="156" y="59"/>
                    <a:pt x="156" y="59"/>
                    <a:pt x="156" y="59"/>
                  </a:cubicBezTo>
                  <a:cubicBezTo>
                    <a:pt x="162" y="59"/>
                    <a:pt x="167" y="59"/>
                    <a:pt x="169" y="59"/>
                  </a:cubicBezTo>
                  <a:cubicBezTo>
                    <a:pt x="171" y="59"/>
                    <a:pt x="173" y="56"/>
                    <a:pt x="173" y="52"/>
                  </a:cubicBezTo>
                  <a:cubicBezTo>
                    <a:pt x="173" y="49"/>
                    <a:pt x="172" y="47"/>
                    <a:pt x="171" y="46"/>
                  </a:cubicBezTo>
                  <a:cubicBezTo>
                    <a:pt x="170" y="45"/>
                    <a:pt x="169" y="45"/>
                    <a:pt x="169" y="45"/>
                  </a:cubicBezTo>
                  <a:cubicBezTo>
                    <a:pt x="168" y="45"/>
                    <a:pt x="166" y="45"/>
                    <a:pt x="164" y="45"/>
                  </a:cubicBezTo>
                  <a:cubicBezTo>
                    <a:pt x="166" y="46"/>
                    <a:pt x="168" y="46"/>
                    <a:pt x="170" y="46"/>
                  </a:cubicBezTo>
                  <a:cubicBezTo>
                    <a:pt x="168" y="46"/>
                    <a:pt x="166" y="46"/>
                    <a:pt x="164" y="45"/>
                  </a:cubicBezTo>
                  <a:cubicBezTo>
                    <a:pt x="162" y="45"/>
                    <a:pt x="159" y="45"/>
                    <a:pt x="156" y="46"/>
                  </a:cubicBezTo>
                  <a:cubicBezTo>
                    <a:pt x="153" y="46"/>
                    <a:pt x="150" y="47"/>
                    <a:pt x="148" y="48"/>
                  </a:cubicBezTo>
                  <a:cubicBezTo>
                    <a:pt x="142" y="39"/>
                    <a:pt x="136" y="30"/>
                    <a:pt x="130" y="22"/>
                  </a:cubicBezTo>
                  <a:cubicBezTo>
                    <a:pt x="127" y="17"/>
                    <a:pt x="124" y="12"/>
                    <a:pt x="121" y="9"/>
                  </a:cubicBezTo>
                  <a:cubicBezTo>
                    <a:pt x="119" y="5"/>
                    <a:pt x="117" y="2"/>
                    <a:pt x="117" y="2"/>
                  </a:cubicBezTo>
                  <a:cubicBezTo>
                    <a:pt x="116" y="1"/>
                    <a:pt x="111" y="0"/>
                    <a:pt x="107" y="0"/>
                  </a:cubicBezTo>
                  <a:cubicBezTo>
                    <a:pt x="105" y="0"/>
                    <a:pt x="103" y="0"/>
                    <a:pt x="102" y="0"/>
                  </a:cubicBezTo>
                  <a:cubicBezTo>
                    <a:pt x="119" y="42"/>
                    <a:pt x="119" y="42"/>
                    <a:pt x="119" y="42"/>
                  </a:cubicBezTo>
                  <a:cubicBezTo>
                    <a:pt x="128" y="62"/>
                    <a:pt x="128" y="62"/>
                    <a:pt x="128" y="62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35" y="81"/>
                    <a:pt x="135" y="81"/>
                    <a:pt x="135" y="81"/>
                  </a:cubicBezTo>
                  <a:cubicBezTo>
                    <a:pt x="148" y="110"/>
                    <a:pt x="148" y="110"/>
                    <a:pt x="148" y="110"/>
                  </a:cubicBezTo>
                  <a:cubicBezTo>
                    <a:pt x="155" y="129"/>
                    <a:pt x="155" y="129"/>
                    <a:pt x="155" y="129"/>
                  </a:cubicBezTo>
                  <a:cubicBezTo>
                    <a:pt x="160" y="140"/>
                    <a:pt x="160" y="140"/>
                    <a:pt x="160" y="140"/>
                  </a:cubicBezTo>
                  <a:cubicBezTo>
                    <a:pt x="161" y="141"/>
                    <a:pt x="161" y="141"/>
                    <a:pt x="161" y="141"/>
                  </a:cubicBezTo>
                  <a:cubicBezTo>
                    <a:pt x="161" y="141"/>
                    <a:pt x="139" y="141"/>
                    <a:pt x="116" y="141"/>
                  </a:cubicBezTo>
                  <a:cubicBezTo>
                    <a:pt x="101" y="142"/>
                    <a:pt x="89" y="143"/>
                    <a:pt x="77" y="145"/>
                  </a:cubicBezTo>
                  <a:cubicBezTo>
                    <a:pt x="73" y="146"/>
                    <a:pt x="69" y="147"/>
                    <a:pt x="65" y="147"/>
                  </a:cubicBezTo>
                  <a:cubicBezTo>
                    <a:pt x="56" y="140"/>
                    <a:pt x="27" y="104"/>
                    <a:pt x="27" y="104"/>
                  </a:cubicBezTo>
                  <a:cubicBezTo>
                    <a:pt x="18" y="104"/>
                    <a:pt x="18" y="104"/>
                    <a:pt x="18" y="104"/>
                  </a:cubicBezTo>
                  <a:cubicBezTo>
                    <a:pt x="32" y="154"/>
                    <a:pt x="32" y="154"/>
                    <a:pt x="32" y="154"/>
                  </a:cubicBezTo>
                  <a:cubicBezTo>
                    <a:pt x="31" y="154"/>
                    <a:pt x="30" y="154"/>
                    <a:pt x="28" y="154"/>
                  </a:cubicBezTo>
                  <a:cubicBezTo>
                    <a:pt x="21" y="154"/>
                    <a:pt x="7" y="155"/>
                    <a:pt x="1" y="156"/>
                  </a:cubicBezTo>
                  <a:cubicBezTo>
                    <a:pt x="0" y="156"/>
                    <a:pt x="0" y="157"/>
                    <a:pt x="0" y="158"/>
                  </a:cubicBezTo>
                  <a:cubicBezTo>
                    <a:pt x="8" y="159"/>
                    <a:pt x="26" y="159"/>
                    <a:pt x="31" y="160"/>
                  </a:cubicBezTo>
                  <a:cubicBezTo>
                    <a:pt x="31" y="160"/>
                    <a:pt x="31" y="160"/>
                    <a:pt x="32" y="160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62"/>
                    <a:pt x="31" y="163"/>
                    <a:pt x="31" y="163"/>
                  </a:cubicBezTo>
                  <a:cubicBezTo>
                    <a:pt x="18" y="209"/>
                    <a:pt x="18" y="209"/>
                    <a:pt x="18" y="209"/>
                  </a:cubicBezTo>
                  <a:cubicBezTo>
                    <a:pt x="27" y="209"/>
                    <a:pt x="27" y="209"/>
                    <a:pt x="27" y="209"/>
                  </a:cubicBezTo>
                  <a:cubicBezTo>
                    <a:pt x="27" y="209"/>
                    <a:pt x="56" y="173"/>
                    <a:pt x="65" y="166"/>
                  </a:cubicBezTo>
                  <a:cubicBezTo>
                    <a:pt x="71" y="167"/>
                    <a:pt x="78" y="168"/>
                    <a:pt x="84" y="169"/>
                  </a:cubicBezTo>
                  <a:cubicBezTo>
                    <a:pt x="93" y="171"/>
                    <a:pt x="102" y="172"/>
                    <a:pt x="113" y="172"/>
                  </a:cubicBezTo>
                  <a:cubicBezTo>
                    <a:pt x="114" y="172"/>
                    <a:pt x="115" y="172"/>
                    <a:pt x="116" y="172"/>
                  </a:cubicBezTo>
                  <a:cubicBezTo>
                    <a:pt x="121" y="172"/>
                    <a:pt x="126" y="172"/>
                    <a:pt x="131" y="172"/>
                  </a:cubicBezTo>
                  <a:cubicBezTo>
                    <a:pt x="144" y="172"/>
                    <a:pt x="155" y="172"/>
                    <a:pt x="159" y="172"/>
                  </a:cubicBezTo>
                  <a:cubicBezTo>
                    <a:pt x="161" y="172"/>
                    <a:pt x="161" y="172"/>
                    <a:pt x="161" y="172"/>
                  </a:cubicBezTo>
                  <a:cubicBezTo>
                    <a:pt x="160" y="174"/>
                    <a:pt x="160" y="174"/>
                    <a:pt x="160" y="174"/>
                  </a:cubicBezTo>
                  <a:cubicBezTo>
                    <a:pt x="159" y="176"/>
                    <a:pt x="159" y="176"/>
                    <a:pt x="159" y="176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1" y="243"/>
                    <a:pt x="131" y="243"/>
                    <a:pt x="131" y="243"/>
                  </a:cubicBezTo>
                  <a:cubicBezTo>
                    <a:pt x="102" y="314"/>
                    <a:pt x="102" y="314"/>
                    <a:pt x="102" y="314"/>
                  </a:cubicBezTo>
                  <a:cubicBezTo>
                    <a:pt x="105" y="313"/>
                    <a:pt x="116" y="313"/>
                    <a:pt x="117" y="311"/>
                  </a:cubicBezTo>
                  <a:cubicBezTo>
                    <a:pt x="118" y="310"/>
                    <a:pt x="133" y="288"/>
                    <a:pt x="148" y="266"/>
                  </a:cubicBezTo>
                  <a:cubicBezTo>
                    <a:pt x="154" y="269"/>
                    <a:pt x="167" y="268"/>
                    <a:pt x="169" y="268"/>
                  </a:cubicBezTo>
                  <a:cubicBezTo>
                    <a:pt x="169" y="268"/>
                    <a:pt x="170" y="268"/>
                    <a:pt x="171" y="268"/>
                  </a:cubicBezTo>
                  <a:cubicBezTo>
                    <a:pt x="172" y="267"/>
                    <a:pt x="174" y="264"/>
                    <a:pt x="174" y="2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7" name="Freeform 210">
              <a:extLst>
                <a:ext uri="{FF2B5EF4-FFF2-40B4-BE49-F238E27FC236}">
                  <a16:creationId xmlns:a16="http://schemas.microsoft.com/office/drawing/2014/main" id="{3BAA9672-72DD-48C1-A8DB-75348D37E785}"/>
                </a:ext>
              </a:extLst>
            </p:cNvPr>
            <p:cNvSpPr>
              <a:spLocks/>
            </p:cNvSpPr>
            <p:nvPr/>
          </p:nvSpPr>
          <p:spPr bwMode="auto">
            <a:xfrm>
              <a:off x="-742155" y="252956"/>
              <a:ext cx="814388" cy="925513"/>
            </a:xfrm>
            <a:custGeom>
              <a:avLst/>
              <a:gdLst>
                <a:gd name="T0" fmla="*/ 457 w 513"/>
                <a:gd name="T1" fmla="*/ 0 h 583"/>
                <a:gd name="T2" fmla="*/ 0 w 513"/>
                <a:gd name="T3" fmla="*/ 583 h 583"/>
                <a:gd name="T4" fmla="*/ 56 w 513"/>
                <a:gd name="T5" fmla="*/ 583 h 583"/>
                <a:gd name="T6" fmla="*/ 513 w 513"/>
                <a:gd name="T7" fmla="*/ 0 h 583"/>
                <a:gd name="T8" fmla="*/ 457 w 513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3" h="583">
                  <a:moveTo>
                    <a:pt x="457" y="0"/>
                  </a:moveTo>
                  <a:lnTo>
                    <a:pt x="0" y="583"/>
                  </a:lnTo>
                  <a:lnTo>
                    <a:pt x="56" y="583"/>
                  </a:lnTo>
                  <a:lnTo>
                    <a:pt x="513" y="0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8" name="Freeform 211">
              <a:extLst>
                <a:ext uri="{FF2B5EF4-FFF2-40B4-BE49-F238E27FC236}">
                  <a16:creationId xmlns:a16="http://schemas.microsoft.com/office/drawing/2014/main" id="{527184D7-C36A-42E2-9A91-8B1C47E981FF}"/>
                </a:ext>
              </a:extLst>
            </p:cNvPr>
            <p:cNvSpPr>
              <a:spLocks/>
            </p:cNvSpPr>
            <p:nvPr/>
          </p:nvSpPr>
          <p:spPr bwMode="auto">
            <a:xfrm>
              <a:off x="-872330" y="252956"/>
              <a:ext cx="811213" cy="925513"/>
            </a:xfrm>
            <a:custGeom>
              <a:avLst/>
              <a:gdLst>
                <a:gd name="T0" fmla="*/ 454 w 511"/>
                <a:gd name="T1" fmla="*/ 0 h 583"/>
                <a:gd name="T2" fmla="*/ 0 w 511"/>
                <a:gd name="T3" fmla="*/ 583 h 583"/>
                <a:gd name="T4" fmla="*/ 54 w 511"/>
                <a:gd name="T5" fmla="*/ 583 h 583"/>
                <a:gd name="T6" fmla="*/ 511 w 511"/>
                <a:gd name="T7" fmla="*/ 0 h 583"/>
                <a:gd name="T8" fmla="*/ 454 w 511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583">
                  <a:moveTo>
                    <a:pt x="454" y="0"/>
                  </a:moveTo>
                  <a:lnTo>
                    <a:pt x="0" y="583"/>
                  </a:lnTo>
                  <a:lnTo>
                    <a:pt x="54" y="583"/>
                  </a:lnTo>
                  <a:lnTo>
                    <a:pt x="511" y="0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9" name="Freeform 212">
              <a:extLst>
                <a:ext uri="{FF2B5EF4-FFF2-40B4-BE49-F238E27FC236}">
                  <a16:creationId xmlns:a16="http://schemas.microsoft.com/office/drawing/2014/main" id="{33A05319-D263-4039-B85E-34CCF10CA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23142" y="252956"/>
              <a:ext cx="811213" cy="925513"/>
            </a:xfrm>
            <a:custGeom>
              <a:avLst/>
              <a:gdLst>
                <a:gd name="T0" fmla="*/ 455 w 511"/>
                <a:gd name="T1" fmla="*/ 0 h 583"/>
                <a:gd name="T2" fmla="*/ 0 w 511"/>
                <a:gd name="T3" fmla="*/ 583 h 583"/>
                <a:gd name="T4" fmla="*/ 54 w 511"/>
                <a:gd name="T5" fmla="*/ 583 h 583"/>
                <a:gd name="T6" fmla="*/ 511 w 511"/>
                <a:gd name="T7" fmla="*/ 0 h 583"/>
                <a:gd name="T8" fmla="*/ 455 w 511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583">
                  <a:moveTo>
                    <a:pt x="455" y="0"/>
                  </a:moveTo>
                  <a:lnTo>
                    <a:pt x="0" y="583"/>
                  </a:lnTo>
                  <a:lnTo>
                    <a:pt x="54" y="583"/>
                  </a:lnTo>
                  <a:lnTo>
                    <a:pt x="511" y="0"/>
                  </a:lnTo>
                  <a:lnTo>
                    <a:pt x="45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10" name="Freeform 213">
              <a:extLst>
                <a:ext uri="{FF2B5EF4-FFF2-40B4-BE49-F238E27FC236}">
                  <a16:creationId xmlns:a16="http://schemas.microsoft.com/office/drawing/2014/main" id="{ED00C034-61AA-440B-8C66-5C7CC3B88841}"/>
                </a:ext>
              </a:extLst>
            </p:cNvPr>
            <p:cNvSpPr>
              <a:spLocks/>
            </p:cNvSpPr>
            <p:nvPr/>
          </p:nvSpPr>
          <p:spPr bwMode="auto">
            <a:xfrm>
              <a:off x="-607217" y="252956"/>
              <a:ext cx="4441825" cy="925513"/>
            </a:xfrm>
            <a:custGeom>
              <a:avLst/>
              <a:gdLst>
                <a:gd name="T0" fmla="*/ 1361 w 1391"/>
                <a:gd name="T1" fmla="*/ 158 h 285"/>
                <a:gd name="T2" fmla="*/ 1346 w 1391"/>
                <a:gd name="T3" fmla="*/ 158 h 285"/>
                <a:gd name="T4" fmla="*/ 1343 w 1391"/>
                <a:gd name="T5" fmla="*/ 158 h 285"/>
                <a:gd name="T6" fmla="*/ 1314 w 1391"/>
                <a:gd name="T7" fmla="*/ 155 h 285"/>
                <a:gd name="T8" fmla="*/ 1295 w 1391"/>
                <a:gd name="T9" fmla="*/ 152 h 285"/>
                <a:gd name="T10" fmla="*/ 1257 w 1391"/>
                <a:gd name="T11" fmla="*/ 195 h 285"/>
                <a:gd name="T12" fmla="*/ 1248 w 1391"/>
                <a:gd name="T13" fmla="*/ 195 h 285"/>
                <a:gd name="T14" fmla="*/ 1261 w 1391"/>
                <a:gd name="T15" fmla="*/ 149 h 285"/>
                <a:gd name="T16" fmla="*/ 1261 w 1391"/>
                <a:gd name="T17" fmla="*/ 148 h 285"/>
                <a:gd name="T18" fmla="*/ 1261 w 1391"/>
                <a:gd name="T19" fmla="*/ 147 h 285"/>
                <a:gd name="T20" fmla="*/ 1262 w 1391"/>
                <a:gd name="T21" fmla="*/ 146 h 285"/>
                <a:gd name="T22" fmla="*/ 1261 w 1391"/>
                <a:gd name="T23" fmla="*/ 146 h 285"/>
                <a:gd name="T24" fmla="*/ 1230 w 1391"/>
                <a:gd name="T25" fmla="*/ 144 h 285"/>
                <a:gd name="T26" fmla="*/ 1231 w 1391"/>
                <a:gd name="T27" fmla="*/ 142 h 285"/>
                <a:gd name="T28" fmla="*/ 1258 w 1391"/>
                <a:gd name="T29" fmla="*/ 140 h 285"/>
                <a:gd name="T30" fmla="*/ 1262 w 1391"/>
                <a:gd name="T31" fmla="*/ 140 h 285"/>
                <a:gd name="T32" fmla="*/ 1248 w 1391"/>
                <a:gd name="T33" fmla="*/ 90 h 285"/>
                <a:gd name="T34" fmla="*/ 1257 w 1391"/>
                <a:gd name="T35" fmla="*/ 90 h 285"/>
                <a:gd name="T36" fmla="*/ 1295 w 1391"/>
                <a:gd name="T37" fmla="*/ 133 h 285"/>
                <a:gd name="T38" fmla="*/ 1307 w 1391"/>
                <a:gd name="T39" fmla="*/ 131 h 285"/>
                <a:gd name="T40" fmla="*/ 1346 w 1391"/>
                <a:gd name="T41" fmla="*/ 127 h 285"/>
                <a:gd name="T42" fmla="*/ 1391 w 1391"/>
                <a:gd name="T43" fmla="*/ 127 h 285"/>
                <a:gd name="T44" fmla="*/ 1390 w 1391"/>
                <a:gd name="T45" fmla="*/ 126 h 285"/>
                <a:gd name="T46" fmla="*/ 1385 w 1391"/>
                <a:gd name="T47" fmla="*/ 115 h 285"/>
                <a:gd name="T48" fmla="*/ 1378 w 1391"/>
                <a:gd name="T49" fmla="*/ 96 h 285"/>
                <a:gd name="T50" fmla="*/ 1365 w 1391"/>
                <a:gd name="T51" fmla="*/ 67 h 285"/>
                <a:gd name="T52" fmla="*/ 1361 w 1391"/>
                <a:gd name="T53" fmla="*/ 57 h 285"/>
                <a:gd name="T54" fmla="*/ 1358 w 1391"/>
                <a:gd name="T55" fmla="*/ 48 h 285"/>
                <a:gd name="T56" fmla="*/ 1349 w 1391"/>
                <a:gd name="T57" fmla="*/ 29 h 285"/>
                <a:gd name="T58" fmla="*/ 1338 w 1391"/>
                <a:gd name="T59" fmla="*/ 0 h 285"/>
                <a:gd name="T60" fmla="*/ 227 w 1391"/>
                <a:gd name="T61" fmla="*/ 0 h 285"/>
                <a:gd name="T62" fmla="*/ 0 w 1391"/>
                <a:gd name="T63" fmla="*/ 285 h 285"/>
                <a:gd name="T64" fmla="*/ 1338 w 1391"/>
                <a:gd name="T65" fmla="*/ 285 h 285"/>
                <a:gd name="T66" fmla="*/ 1361 w 1391"/>
                <a:gd name="T67" fmla="*/ 229 h 285"/>
                <a:gd name="T68" fmla="*/ 1362 w 1391"/>
                <a:gd name="T69" fmla="*/ 226 h 285"/>
                <a:gd name="T70" fmla="*/ 1362 w 1391"/>
                <a:gd name="T71" fmla="*/ 226 h 285"/>
                <a:gd name="T72" fmla="*/ 1389 w 1391"/>
                <a:gd name="T73" fmla="*/ 162 h 285"/>
                <a:gd name="T74" fmla="*/ 1390 w 1391"/>
                <a:gd name="T75" fmla="*/ 160 h 285"/>
                <a:gd name="T76" fmla="*/ 1391 w 1391"/>
                <a:gd name="T77" fmla="*/ 158 h 285"/>
                <a:gd name="T78" fmla="*/ 1389 w 1391"/>
                <a:gd name="T79" fmla="*/ 158 h 285"/>
                <a:gd name="T80" fmla="*/ 1361 w 1391"/>
                <a:gd name="T81" fmla="*/ 158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91" h="285">
                  <a:moveTo>
                    <a:pt x="1361" y="158"/>
                  </a:moveTo>
                  <a:cubicBezTo>
                    <a:pt x="1356" y="158"/>
                    <a:pt x="1351" y="158"/>
                    <a:pt x="1346" y="158"/>
                  </a:cubicBezTo>
                  <a:cubicBezTo>
                    <a:pt x="1345" y="158"/>
                    <a:pt x="1344" y="158"/>
                    <a:pt x="1343" y="158"/>
                  </a:cubicBezTo>
                  <a:cubicBezTo>
                    <a:pt x="1332" y="158"/>
                    <a:pt x="1323" y="157"/>
                    <a:pt x="1314" y="155"/>
                  </a:cubicBezTo>
                  <a:cubicBezTo>
                    <a:pt x="1308" y="154"/>
                    <a:pt x="1301" y="153"/>
                    <a:pt x="1295" y="152"/>
                  </a:cubicBezTo>
                  <a:cubicBezTo>
                    <a:pt x="1286" y="159"/>
                    <a:pt x="1257" y="195"/>
                    <a:pt x="1257" y="195"/>
                  </a:cubicBezTo>
                  <a:cubicBezTo>
                    <a:pt x="1248" y="195"/>
                    <a:pt x="1248" y="195"/>
                    <a:pt x="1248" y="195"/>
                  </a:cubicBezTo>
                  <a:cubicBezTo>
                    <a:pt x="1261" y="149"/>
                    <a:pt x="1261" y="149"/>
                    <a:pt x="1261" y="149"/>
                  </a:cubicBezTo>
                  <a:cubicBezTo>
                    <a:pt x="1261" y="149"/>
                    <a:pt x="1261" y="148"/>
                    <a:pt x="1261" y="148"/>
                  </a:cubicBezTo>
                  <a:cubicBezTo>
                    <a:pt x="1261" y="147"/>
                    <a:pt x="1261" y="147"/>
                    <a:pt x="1261" y="147"/>
                  </a:cubicBezTo>
                  <a:cubicBezTo>
                    <a:pt x="1262" y="146"/>
                    <a:pt x="1262" y="146"/>
                    <a:pt x="1262" y="146"/>
                  </a:cubicBezTo>
                  <a:cubicBezTo>
                    <a:pt x="1261" y="146"/>
                    <a:pt x="1261" y="146"/>
                    <a:pt x="1261" y="146"/>
                  </a:cubicBezTo>
                  <a:cubicBezTo>
                    <a:pt x="1256" y="145"/>
                    <a:pt x="1238" y="145"/>
                    <a:pt x="1230" y="144"/>
                  </a:cubicBezTo>
                  <a:cubicBezTo>
                    <a:pt x="1230" y="143"/>
                    <a:pt x="1230" y="142"/>
                    <a:pt x="1231" y="142"/>
                  </a:cubicBezTo>
                  <a:cubicBezTo>
                    <a:pt x="1237" y="141"/>
                    <a:pt x="1251" y="140"/>
                    <a:pt x="1258" y="140"/>
                  </a:cubicBezTo>
                  <a:cubicBezTo>
                    <a:pt x="1260" y="140"/>
                    <a:pt x="1261" y="140"/>
                    <a:pt x="1262" y="140"/>
                  </a:cubicBezTo>
                  <a:cubicBezTo>
                    <a:pt x="1248" y="90"/>
                    <a:pt x="1248" y="90"/>
                    <a:pt x="1248" y="90"/>
                  </a:cubicBezTo>
                  <a:cubicBezTo>
                    <a:pt x="1257" y="90"/>
                    <a:pt x="1257" y="90"/>
                    <a:pt x="1257" y="90"/>
                  </a:cubicBezTo>
                  <a:cubicBezTo>
                    <a:pt x="1257" y="90"/>
                    <a:pt x="1286" y="126"/>
                    <a:pt x="1295" y="133"/>
                  </a:cubicBezTo>
                  <a:cubicBezTo>
                    <a:pt x="1299" y="133"/>
                    <a:pt x="1303" y="132"/>
                    <a:pt x="1307" y="131"/>
                  </a:cubicBezTo>
                  <a:cubicBezTo>
                    <a:pt x="1319" y="129"/>
                    <a:pt x="1331" y="128"/>
                    <a:pt x="1346" y="127"/>
                  </a:cubicBezTo>
                  <a:cubicBezTo>
                    <a:pt x="1369" y="127"/>
                    <a:pt x="1391" y="127"/>
                    <a:pt x="1391" y="127"/>
                  </a:cubicBezTo>
                  <a:cubicBezTo>
                    <a:pt x="1390" y="126"/>
                    <a:pt x="1390" y="126"/>
                    <a:pt x="1390" y="126"/>
                  </a:cubicBezTo>
                  <a:cubicBezTo>
                    <a:pt x="1385" y="115"/>
                    <a:pt x="1385" y="115"/>
                    <a:pt x="1385" y="115"/>
                  </a:cubicBezTo>
                  <a:cubicBezTo>
                    <a:pt x="1378" y="96"/>
                    <a:pt x="1378" y="96"/>
                    <a:pt x="1378" y="96"/>
                  </a:cubicBezTo>
                  <a:cubicBezTo>
                    <a:pt x="1365" y="67"/>
                    <a:pt x="1365" y="67"/>
                    <a:pt x="1365" y="67"/>
                  </a:cubicBezTo>
                  <a:cubicBezTo>
                    <a:pt x="1361" y="57"/>
                    <a:pt x="1361" y="57"/>
                    <a:pt x="1361" y="57"/>
                  </a:cubicBezTo>
                  <a:cubicBezTo>
                    <a:pt x="1358" y="48"/>
                    <a:pt x="1358" y="48"/>
                    <a:pt x="1358" y="48"/>
                  </a:cubicBezTo>
                  <a:cubicBezTo>
                    <a:pt x="1349" y="29"/>
                    <a:pt x="1349" y="29"/>
                    <a:pt x="1349" y="29"/>
                  </a:cubicBezTo>
                  <a:cubicBezTo>
                    <a:pt x="1338" y="0"/>
                    <a:pt x="1338" y="0"/>
                    <a:pt x="1338" y="0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1338" y="285"/>
                    <a:pt x="1338" y="285"/>
                    <a:pt x="1338" y="285"/>
                  </a:cubicBezTo>
                  <a:cubicBezTo>
                    <a:pt x="1361" y="229"/>
                    <a:pt x="1361" y="229"/>
                    <a:pt x="1361" y="229"/>
                  </a:cubicBezTo>
                  <a:cubicBezTo>
                    <a:pt x="1362" y="226"/>
                    <a:pt x="1362" y="226"/>
                    <a:pt x="1362" y="226"/>
                  </a:cubicBezTo>
                  <a:cubicBezTo>
                    <a:pt x="1362" y="226"/>
                    <a:pt x="1362" y="226"/>
                    <a:pt x="1362" y="226"/>
                  </a:cubicBezTo>
                  <a:cubicBezTo>
                    <a:pt x="1389" y="162"/>
                    <a:pt x="1389" y="162"/>
                    <a:pt x="1389" y="162"/>
                  </a:cubicBezTo>
                  <a:cubicBezTo>
                    <a:pt x="1390" y="160"/>
                    <a:pt x="1390" y="160"/>
                    <a:pt x="1390" y="160"/>
                  </a:cubicBezTo>
                  <a:cubicBezTo>
                    <a:pt x="1391" y="158"/>
                    <a:pt x="1391" y="158"/>
                    <a:pt x="1391" y="158"/>
                  </a:cubicBezTo>
                  <a:cubicBezTo>
                    <a:pt x="1391" y="158"/>
                    <a:pt x="1390" y="158"/>
                    <a:pt x="1389" y="158"/>
                  </a:cubicBezTo>
                  <a:cubicBezTo>
                    <a:pt x="1385" y="158"/>
                    <a:pt x="1374" y="158"/>
                    <a:pt x="1361" y="15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CD501A3-D536-4BA7-A595-F17A76E3BA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790291"/>
              </p:ext>
            </p:extLst>
          </p:nvPr>
        </p:nvGraphicFramePr>
        <p:xfrm>
          <a:off x="991789" y="1501248"/>
          <a:ext cx="7160421" cy="289833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6994">
                  <a:extLst>
                    <a:ext uri="{9D8B030D-6E8A-4147-A177-3AD203B41FA5}">
                      <a16:colId xmlns:a16="http://schemas.microsoft.com/office/drawing/2014/main" val="4173514653"/>
                    </a:ext>
                  </a:extLst>
                </a:gridCol>
                <a:gridCol w="435852">
                  <a:extLst>
                    <a:ext uri="{9D8B030D-6E8A-4147-A177-3AD203B41FA5}">
                      <a16:colId xmlns:a16="http://schemas.microsoft.com/office/drawing/2014/main" val="1009701488"/>
                    </a:ext>
                  </a:extLst>
                </a:gridCol>
                <a:gridCol w="4607575">
                  <a:extLst>
                    <a:ext uri="{9D8B030D-6E8A-4147-A177-3AD203B41FA5}">
                      <a16:colId xmlns:a16="http://schemas.microsoft.com/office/drawing/2014/main" val="1952073896"/>
                    </a:ext>
                  </a:extLst>
                </a:gridCol>
              </a:tblGrid>
              <a:tr h="588669">
                <a:tc>
                  <a:txBody>
                    <a:bodyPr/>
                    <a:lstStyle/>
                    <a:p>
                      <a:pPr algn="l"/>
                      <a:r>
                        <a:rPr kumimoji="0" lang="en-US" sz="20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1- flexible</a:t>
                      </a:r>
                      <a:endParaRPr kumimoji="0" lang="en-US" sz="2000" b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0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20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a-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beliefs about what right or wrong</a:t>
                      </a:r>
                      <a:endParaRPr kumimoji="0" lang="en-US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417582"/>
                  </a:ext>
                </a:extLst>
              </a:tr>
              <a:tr h="536208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2- frustrating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900" b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b-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able to change in different situations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354665"/>
                  </a:ext>
                </a:extLst>
              </a:tr>
              <a:tr h="536208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3- homesick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9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c-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level or phase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441646"/>
                  </a:ext>
                </a:extLst>
              </a:tr>
              <a:tr h="536208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4- stage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900" b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d-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annoying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14605"/>
                  </a:ext>
                </a:extLst>
              </a:tr>
              <a:tr h="536208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5- values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9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e-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missing home and family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408047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D62D19C1-4CA5-4584-B0A3-B42D59533449}"/>
              </a:ext>
            </a:extLst>
          </p:cNvPr>
          <p:cNvSpPr txBox="1"/>
          <p:nvPr/>
        </p:nvSpPr>
        <p:spPr>
          <a:xfrm>
            <a:off x="427386" y="3566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Match words with their meaning</a:t>
            </a: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C83230-16E0-4984-A3D0-AFBA81496DCA}"/>
              </a:ext>
            </a:extLst>
          </p:cNvPr>
          <p:cNvSpPr/>
          <p:nvPr/>
        </p:nvSpPr>
        <p:spPr>
          <a:xfrm>
            <a:off x="2877415" y="2046198"/>
            <a:ext cx="86626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/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565AC5-1DD0-41C4-B389-BC0AA187E8BA}"/>
              </a:ext>
            </a:extLst>
          </p:cNvPr>
          <p:cNvSpPr/>
          <p:nvPr/>
        </p:nvSpPr>
        <p:spPr>
          <a:xfrm>
            <a:off x="2915693" y="3161651"/>
            <a:ext cx="78970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/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FC6591-D354-4DC7-A07F-93A3F0272EBB}"/>
              </a:ext>
            </a:extLst>
          </p:cNvPr>
          <p:cNvSpPr/>
          <p:nvPr/>
        </p:nvSpPr>
        <p:spPr>
          <a:xfrm>
            <a:off x="2877415" y="3780616"/>
            <a:ext cx="86626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/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5DC1C5-2075-4F83-AAA7-B97BD25F382F}"/>
              </a:ext>
            </a:extLst>
          </p:cNvPr>
          <p:cNvSpPr/>
          <p:nvPr/>
        </p:nvSpPr>
        <p:spPr>
          <a:xfrm>
            <a:off x="2839136" y="2665163"/>
            <a:ext cx="86626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/>
                <a:solidFill>
                  <a:schemeClr val="accent3"/>
                </a:solidFill>
              </a:rPr>
              <a:t>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FDE3D9-CE52-4135-83DA-6728D8739892}"/>
              </a:ext>
            </a:extLst>
          </p:cNvPr>
          <p:cNvSpPr/>
          <p:nvPr/>
        </p:nvSpPr>
        <p:spPr>
          <a:xfrm>
            <a:off x="2915693" y="1389003"/>
            <a:ext cx="86626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/>
                <a:solidFill>
                  <a:schemeClr val="accent3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0793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3A44A5D-A05C-47FF-9413-C0D57DC97DCF}"/>
              </a:ext>
            </a:extLst>
          </p:cNvPr>
          <p:cNvGrpSpPr/>
          <p:nvPr/>
        </p:nvGrpSpPr>
        <p:grpSpPr>
          <a:xfrm>
            <a:off x="64383" y="124809"/>
            <a:ext cx="4763925" cy="835581"/>
            <a:chOff x="-1023142" y="206918"/>
            <a:chExt cx="5286376" cy="1020763"/>
          </a:xfrm>
        </p:grpSpPr>
        <p:sp>
          <p:nvSpPr>
            <p:cNvPr id="5" name="Freeform 208">
              <a:extLst>
                <a:ext uri="{FF2B5EF4-FFF2-40B4-BE49-F238E27FC236}">
                  <a16:creationId xmlns:a16="http://schemas.microsoft.com/office/drawing/2014/main" id="{2586B406-625C-4B3C-A72A-E952F31545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47283" y="206918"/>
              <a:ext cx="73025" cy="1020763"/>
            </a:xfrm>
            <a:custGeom>
              <a:avLst/>
              <a:gdLst>
                <a:gd name="T0" fmla="*/ 19 w 23"/>
                <a:gd name="T1" fmla="*/ 9 h 314"/>
                <a:gd name="T2" fmla="*/ 15 w 23"/>
                <a:gd name="T3" fmla="*/ 2 h 314"/>
                <a:gd name="T4" fmla="*/ 5 w 23"/>
                <a:gd name="T5" fmla="*/ 0 h 314"/>
                <a:gd name="T6" fmla="*/ 0 w 23"/>
                <a:gd name="T7" fmla="*/ 0 h 314"/>
                <a:gd name="T8" fmla="*/ 6 w 23"/>
                <a:gd name="T9" fmla="*/ 14 h 314"/>
                <a:gd name="T10" fmla="*/ 23 w 23"/>
                <a:gd name="T11" fmla="*/ 14 h 314"/>
                <a:gd name="T12" fmla="*/ 19 w 23"/>
                <a:gd name="T13" fmla="*/ 9 h 314"/>
                <a:gd name="T14" fmla="*/ 6 w 23"/>
                <a:gd name="T15" fmla="*/ 299 h 314"/>
                <a:gd name="T16" fmla="*/ 0 w 23"/>
                <a:gd name="T17" fmla="*/ 314 h 314"/>
                <a:gd name="T18" fmla="*/ 15 w 23"/>
                <a:gd name="T19" fmla="*/ 311 h 314"/>
                <a:gd name="T20" fmla="*/ 23 w 23"/>
                <a:gd name="T21" fmla="*/ 299 h 314"/>
                <a:gd name="T22" fmla="*/ 6 w 23"/>
                <a:gd name="T23" fmla="*/ 299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314">
                  <a:moveTo>
                    <a:pt x="19" y="9"/>
                  </a:moveTo>
                  <a:cubicBezTo>
                    <a:pt x="17" y="5"/>
                    <a:pt x="15" y="2"/>
                    <a:pt x="15" y="2"/>
                  </a:cubicBezTo>
                  <a:cubicBezTo>
                    <a:pt x="14" y="1"/>
                    <a:pt x="9" y="0"/>
                    <a:pt x="5" y="0"/>
                  </a:cubicBezTo>
                  <a:cubicBezTo>
                    <a:pt x="3" y="0"/>
                    <a:pt x="1" y="0"/>
                    <a:pt x="0" y="0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2" y="12"/>
                    <a:pt x="21" y="10"/>
                    <a:pt x="19" y="9"/>
                  </a:cubicBezTo>
                  <a:close/>
                  <a:moveTo>
                    <a:pt x="6" y="299"/>
                  </a:moveTo>
                  <a:cubicBezTo>
                    <a:pt x="0" y="314"/>
                    <a:pt x="0" y="314"/>
                    <a:pt x="0" y="314"/>
                  </a:cubicBezTo>
                  <a:cubicBezTo>
                    <a:pt x="3" y="313"/>
                    <a:pt x="14" y="313"/>
                    <a:pt x="15" y="311"/>
                  </a:cubicBezTo>
                  <a:cubicBezTo>
                    <a:pt x="15" y="311"/>
                    <a:pt x="19" y="306"/>
                    <a:pt x="23" y="299"/>
                  </a:cubicBezTo>
                  <a:lnTo>
                    <a:pt x="6" y="299"/>
                  </a:lnTo>
                  <a:close/>
                </a:path>
              </a:pathLst>
            </a:custGeom>
            <a:solidFill>
              <a:srgbClr val="8D82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6" name="Freeform 209">
              <a:extLst>
                <a:ext uri="{FF2B5EF4-FFF2-40B4-BE49-F238E27FC236}">
                  <a16:creationId xmlns:a16="http://schemas.microsoft.com/office/drawing/2014/main" id="{B8DD497A-47A1-442E-852F-B2E62748C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259" y="206918"/>
              <a:ext cx="942975" cy="1020763"/>
            </a:xfrm>
            <a:custGeom>
              <a:avLst/>
              <a:gdLst>
                <a:gd name="T0" fmla="*/ 169 w 295"/>
                <a:gd name="T1" fmla="*/ 254 h 314"/>
                <a:gd name="T2" fmla="*/ 155 w 295"/>
                <a:gd name="T3" fmla="*/ 255 h 314"/>
                <a:gd name="T4" fmla="*/ 165 w 295"/>
                <a:gd name="T5" fmla="*/ 240 h 314"/>
                <a:gd name="T6" fmla="*/ 177 w 295"/>
                <a:gd name="T7" fmla="*/ 223 h 314"/>
                <a:gd name="T8" fmla="*/ 201 w 295"/>
                <a:gd name="T9" fmla="*/ 223 h 314"/>
                <a:gd name="T10" fmla="*/ 201 w 295"/>
                <a:gd name="T11" fmla="*/ 208 h 314"/>
                <a:gd name="T12" fmla="*/ 222 w 295"/>
                <a:gd name="T13" fmla="*/ 172 h 314"/>
                <a:gd name="T14" fmla="*/ 270 w 295"/>
                <a:gd name="T15" fmla="*/ 168 h 314"/>
                <a:gd name="T16" fmla="*/ 295 w 295"/>
                <a:gd name="T17" fmla="*/ 157 h 314"/>
                <a:gd name="T18" fmla="*/ 241 w 295"/>
                <a:gd name="T19" fmla="*/ 142 h 314"/>
                <a:gd name="T20" fmla="*/ 187 w 295"/>
                <a:gd name="T21" fmla="*/ 104 h 314"/>
                <a:gd name="T22" fmla="*/ 205 w 295"/>
                <a:gd name="T23" fmla="*/ 98 h 314"/>
                <a:gd name="T24" fmla="*/ 179 w 295"/>
                <a:gd name="T25" fmla="*/ 94 h 314"/>
                <a:gd name="T26" fmla="*/ 165 w 295"/>
                <a:gd name="T27" fmla="*/ 74 h 314"/>
                <a:gd name="T28" fmla="*/ 155 w 295"/>
                <a:gd name="T29" fmla="*/ 59 h 314"/>
                <a:gd name="T30" fmla="*/ 169 w 295"/>
                <a:gd name="T31" fmla="*/ 59 h 314"/>
                <a:gd name="T32" fmla="*/ 171 w 295"/>
                <a:gd name="T33" fmla="*/ 46 h 314"/>
                <a:gd name="T34" fmla="*/ 164 w 295"/>
                <a:gd name="T35" fmla="*/ 45 h 314"/>
                <a:gd name="T36" fmla="*/ 164 w 295"/>
                <a:gd name="T37" fmla="*/ 45 h 314"/>
                <a:gd name="T38" fmla="*/ 148 w 295"/>
                <a:gd name="T39" fmla="*/ 48 h 314"/>
                <a:gd name="T40" fmla="*/ 121 w 295"/>
                <a:gd name="T41" fmla="*/ 9 h 314"/>
                <a:gd name="T42" fmla="*/ 107 w 295"/>
                <a:gd name="T43" fmla="*/ 0 h 314"/>
                <a:gd name="T44" fmla="*/ 119 w 295"/>
                <a:gd name="T45" fmla="*/ 42 h 314"/>
                <a:gd name="T46" fmla="*/ 131 w 295"/>
                <a:gd name="T47" fmla="*/ 71 h 314"/>
                <a:gd name="T48" fmla="*/ 148 w 295"/>
                <a:gd name="T49" fmla="*/ 110 h 314"/>
                <a:gd name="T50" fmla="*/ 160 w 295"/>
                <a:gd name="T51" fmla="*/ 140 h 314"/>
                <a:gd name="T52" fmla="*/ 116 w 295"/>
                <a:gd name="T53" fmla="*/ 141 h 314"/>
                <a:gd name="T54" fmla="*/ 65 w 295"/>
                <a:gd name="T55" fmla="*/ 147 h 314"/>
                <a:gd name="T56" fmla="*/ 18 w 295"/>
                <a:gd name="T57" fmla="*/ 104 h 314"/>
                <a:gd name="T58" fmla="*/ 28 w 295"/>
                <a:gd name="T59" fmla="*/ 154 h 314"/>
                <a:gd name="T60" fmla="*/ 0 w 295"/>
                <a:gd name="T61" fmla="*/ 158 h 314"/>
                <a:gd name="T62" fmla="*/ 32 w 295"/>
                <a:gd name="T63" fmla="*/ 160 h 314"/>
                <a:gd name="T64" fmla="*/ 31 w 295"/>
                <a:gd name="T65" fmla="*/ 162 h 314"/>
                <a:gd name="T66" fmla="*/ 18 w 295"/>
                <a:gd name="T67" fmla="*/ 209 h 314"/>
                <a:gd name="T68" fmla="*/ 65 w 295"/>
                <a:gd name="T69" fmla="*/ 166 h 314"/>
                <a:gd name="T70" fmla="*/ 113 w 295"/>
                <a:gd name="T71" fmla="*/ 172 h 314"/>
                <a:gd name="T72" fmla="*/ 131 w 295"/>
                <a:gd name="T73" fmla="*/ 172 h 314"/>
                <a:gd name="T74" fmla="*/ 161 w 295"/>
                <a:gd name="T75" fmla="*/ 172 h 314"/>
                <a:gd name="T76" fmla="*/ 159 w 295"/>
                <a:gd name="T77" fmla="*/ 176 h 314"/>
                <a:gd name="T78" fmla="*/ 132 w 295"/>
                <a:gd name="T79" fmla="*/ 240 h 314"/>
                <a:gd name="T80" fmla="*/ 131 w 295"/>
                <a:gd name="T81" fmla="*/ 243 h 314"/>
                <a:gd name="T82" fmla="*/ 117 w 295"/>
                <a:gd name="T83" fmla="*/ 311 h 314"/>
                <a:gd name="T84" fmla="*/ 169 w 295"/>
                <a:gd name="T85" fmla="*/ 268 h 314"/>
                <a:gd name="T86" fmla="*/ 174 w 295"/>
                <a:gd name="T87" fmla="*/ 26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5" h="314">
                  <a:moveTo>
                    <a:pt x="174" y="261"/>
                  </a:moveTo>
                  <a:cubicBezTo>
                    <a:pt x="174" y="257"/>
                    <a:pt x="172" y="254"/>
                    <a:pt x="169" y="254"/>
                  </a:cubicBezTo>
                  <a:cubicBezTo>
                    <a:pt x="169" y="254"/>
                    <a:pt x="169" y="254"/>
                    <a:pt x="169" y="254"/>
                  </a:cubicBezTo>
                  <a:cubicBezTo>
                    <a:pt x="167" y="254"/>
                    <a:pt x="161" y="254"/>
                    <a:pt x="155" y="255"/>
                  </a:cubicBezTo>
                  <a:cubicBezTo>
                    <a:pt x="159" y="250"/>
                    <a:pt x="162" y="245"/>
                    <a:pt x="165" y="240"/>
                  </a:cubicBezTo>
                  <a:cubicBezTo>
                    <a:pt x="165" y="240"/>
                    <a:pt x="165" y="240"/>
                    <a:pt x="165" y="240"/>
                  </a:cubicBezTo>
                  <a:cubicBezTo>
                    <a:pt x="165" y="240"/>
                    <a:pt x="165" y="240"/>
                    <a:pt x="165" y="240"/>
                  </a:cubicBezTo>
                  <a:cubicBezTo>
                    <a:pt x="165" y="240"/>
                    <a:pt x="175" y="226"/>
                    <a:pt x="177" y="223"/>
                  </a:cubicBezTo>
                  <a:cubicBezTo>
                    <a:pt x="178" y="222"/>
                    <a:pt x="179" y="221"/>
                    <a:pt x="179" y="220"/>
                  </a:cubicBezTo>
                  <a:cubicBezTo>
                    <a:pt x="185" y="223"/>
                    <a:pt x="199" y="223"/>
                    <a:pt x="201" y="223"/>
                  </a:cubicBezTo>
                  <a:cubicBezTo>
                    <a:pt x="203" y="223"/>
                    <a:pt x="206" y="219"/>
                    <a:pt x="206" y="215"/>
                  </a:cubicBezTo>
                  <a:cubicBezTo>
                    <a:pt x="206" y="211"/>
                    <a:pt x="203" y="208"/>
                    <a:pt x="201" y="208"/>
                  </a:cubicBezTo>
                  <a:cubicBezTo>
                    <a:pt x="199" y="208"/>
                    <a:pt x="193" y="208"/>
                    <a:pt x="187" y="209"/>
                  </a:cubicBezTo>
                  <a:cubicBezTo>
                    <a:pt x="199" y="193"/>
                    <a:pt x="216" y="173"/>
                    <a:pt x="222" y="172"/>
                  </a:cubicBezTo>
                  <a:cubicBezTo>
                    <a:pt x="234" y="172"/>
                    <a:pt x="242" y="171"/>
                    <a:pt x="250" y="171"/>
                  </a:cubicBezTo>
                  <a:cubicBezTo>
                    <a:pt x="257" y="171"/>
                    <a:pt x="263" y="170"/>
                    <a:pt x="270" y="168"/>
                  </a:cubicBezTo>
                  <a:cubicBezTo>
                    <a:pt x="272" y="168"/>
                    <a:pt x="274" y="167"/>
                    <a:pt x="276" y="167"/>
                  </a:cubicBezTo>
                  <a:cubicBezTo>
                    <a:pt x="288" y="163"/>
                    <a:pt x="295" y="160"/>
                    <a:pt x="295" y="157"/>
                  </a:cubicBezTo>
                  <a:cubicBezTo>
                    <a:pt x="295" y="152"/>
                    <a:pt x="286" y="149"/>
                    <a:pt x="270" y="145"/>
                  </a:cubicBezTo>
                  <a:cubicBezTo>
                    <a:pt x="260" y="142"/>
                    <a:pt x="251" y="142"/>
                    <a:pt x="241" y="142"/>
                  </a:cubicBezTo>
                  <a:cubicBezTo>
                    <a:pt x="235" y="141"/>
                    <a:pt x="229" y="141"/>
                    <a:pt x="222" y="141"/>
                  </a:cubicBezTo>
                  <a:cubicBezTo>
                    <a:pt x="215" y="140"/>
                    <a:pt x="199" y="120"/>
                    <a:pt x="187" y="104"/>
                  </a:cubicBezTo>
                  <a:cubicBezTo>
                    <a:pt x="193" y="105"/>
                    <a:pt x="199" y="105"/>
                    <a:pt x="201" y="105"/>
                  </a:cubicBezTo>
                  <a:cubicBezTo>
                    <a:pt x="203" y="105"/>
                    <a:pt x="205" y="102"/>
                    <a:pt x="205" y="98"/>
                  </a:cubicBezTo>
                  <a:cubicBezTo>
                    <a:pt x="205" y="94"/>
                    <a:pt x="203" y="90"/>
                    <a:pt x="201" y="90"/>
                  </a:cubicBezTo>
                  <a:cubicBezTo>
                    <a:pt x="199" y="90"/>
                    <a:pt x="185" y="90"/>
                    <a:pt x="179" y="94"/>
                  </a:cubicBezTo>
                  <a:cubicBezTo>
                    <a:pt x="179" y="92"/>
                    <a:pt x="178" y="91"/>
                    <a:pt x="177" y="90"/>
                  </a:cubicBezTo>
                  <a:cubicBezTo>
                    <a:pt x="175" y="87"/>
                    <a:pt x="171" y="81"/>
                    <a:pt x="165" y="74"/>
                  </a:cubicBezTo>
                  <a:cubicBezTo>
                    <a:pt x="163" y="70"/>
                    <a:pt x="160" y="65"/>
                    <a:pt x="157" y="61"/>
                  </a:cubicBezTo>
                  <a:cubicBezTo>
                    <a:pt x="156" y="60"/>
                    <a:pt x="156" y="59"/>
                    <a:pt x="155" y="59"/>
                  </a:cubicBezTo>
                  <a:cubicBezTo>
                    <a:pt x="156" y="59"/>
                    <a:pt x="156" y="59"/>
                    <a:pt x="156" y="59"/>
                  </a:cubicBezTo>
                  <a:cubicBezTo>
                    <a:pt x="162" y="59"/>
                    <a:pt x="167" y="59"/>
                    <a:pt x="169" y="59"/>
                  </a:cubicBezTo>
                  <a:cubicBezTo>
                    <a:pt x="171" y="59"/>
                    <a:pt x="173" y="56"/>
                    <a:pt x="173" y="52"/>
                  </a:cubicBezTo>
                  <a:cubicBezTo>
                    <a:pt x="173" y="49"/>
                    <a:pt x="172" y="47"/>
                    <a:pt x="171" y="46"/>
                  </a:cubicBezTo>
                  <a:cubicBezTo>
                    <a:pt x="170" y="45"/>
                    <a:pt x="169" y="45"/>
                    <a:pt x="169" y="45"/>
                  </a:cubicBezTo>
                  <a:cubicBezTo>
                    <a:pt x="168" y="45"/>
                    <a:pt x="166" y="45"/>
                    <a:pt x="164" y="45"/>
                  </a:cubicBezTo>
                  <a:cubicBezTo>
                    <a:pt x="166" y="46"/>
                    <a:pt x="168" y="46"/>
                    <a:pt x="170" y="46"/>
                  </a:cubicBezTo>
                  <a:cubicBezTo>
                    <a:pt x="168" y="46"/>
                    <a:pt x="166" y="46"/>
                    <a:pt x="164" y="45"/>
                  </a:cubicBezTo>
                  <a:cubicBezTo>
                    <a:pt x="162" y="45"/>
                    <a:pt x="159" y="45"/>
                    <a:pt x="156" y="46"/>
                  </a:cubicBezTo>
                  <a:cubicBezTo>
                    <a:pt x="153" y="46"/>
                    <a:pt x="150" y="47"/>
                    <a:pt x="148" y="48"/>
                  </a:cubicBezTo>
                  <a:cubicBezTo>
                    <a:pt x="142" y="39"/>
                    <a:pt x="136" y="30"/>
                    <a:pt x="130" y="22"/>
                  </a:cubicBezTo>
                  <a:cubicBezTo>
                    <a:pt x="127" y="17"/>
                    <a:pt x="124" y="12"/>
                    <a:pt x="121" y="9"/>
                  </a:cubicBezTo>
                  <a:cubicBezTo>
                    <a:pt x="119" y="5"/>
                    <a:pt x="117" y="2"/>
                    <a:pt x="117" y="2"/>
                  </a:cubicBezTo>
                  <a:cubicBezTo>
                    <a:pt x="116" y="1"/>
                    <a:pt x="111" y="0"/>
                    <a:pt x="107" y="0"/>
                  </a:cubicBezTo>
                  <a:cubicBezTo>
                    <a:pt x="105" y="0"/>
                    <a:pt x="103" y="0"/>
                    <a:pt x="102" y="0"/>
                  </a:cubicBezTo>
                  <a:cubicBezTo>
                    <a:pt x="119" y="42"/>
                    <a:pt x="119" y="42"/>
                    <a:pt x="119" y="42"/>
                  </a:cubicBezTo>
                  <a:cubicBezTo>
                    <a:pt x="128" y="62"/>
                    <a:pt x="128" y="62"/>
                    <a:pt x="128" y="62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35" y="81"/>
                    <a:pt x="135" y="81"/>
                    <a:pt x="135" y="81"/>
                  </a:cubicBezTo>
                  <a:cubicBezTo>
                    <a:pt x="148" y="110"/>
                    <a:pt x="148" y="110"/>
                    <a:pt x="148" y="110"/>
                  </a:cubicBezTo>
                  <a:cubicBezTo>
                    <a:pt x="155" y="129"/>
                    <a:pt x="155" y="129"/>
                    <a:pt x="155" y="129"/>
                  </a:cubicBezTo>
                  <a:cubicBezTo>
                    <a:pt x="160" y="140"/>
                    <a:pt x="160" y="140"/>
                    <a:pt x="160" y="140"/>
                  </a:cubicBezTo>
                  <a:cubicBezTo>
                    <a:pt x="161" y="141"/>
                    <a:pt x="161" y="141"/>
                    <a:pt x="161" y="141"/>
                  </a:cubicBezTo>
                  <a:cubicBezTo>
                    <a:pt x="161" y="141"/>
                    <a:pt x="139" y="141"/>
                    <a:pt x="116" y="141"/>
                  </a:cubicBezTo>
                  <a:cubicBezTo>
                    <a:pt x="101" y="142"/>
                    <a:pt x="89" y="143"/>
                    <a:pt x="77" y="145"/>
                  </a:cubicBezTo>
                  <a:cubicBezTo>
                    <a:pt x="73" y="146"/>
                    <a:pt x="69" y="147"/>
                    <a:pt x="65" y="147"/>
                  </a:cubicBezTo>
                  <a:cubicBezTo>
                    <a:pt x="56" y="140"/>
                    <a:pt x="27" y="104"/>
                    <a:pt x="27" y="104"/>
                  </a:cubicBezTo>
                  <a:cubicBezTo>
                    <a:pt x="18" y="104"/>
                    <a:pt x="18" y="104"/>
                    <a:pt x="18" y="104"/>
                  </a:cubicBezTo>
                  <a:cubicBezTo>
                    <a:pt x="32" y="154"/>
                    <a:pt x="32" y="154"/>
                    <a:pt x="32" y="154"/>
                  </a:cubicBezTo>
                  <a:cubicBezTo>
                    <a:pt x="31" y="154"/>
                    <a:pt x="30" y="154"/>
                    <a:pt x="28" y="154"/>
                  </a:cubicBezTo>
                  <a:cubicBezTo>
                    <a:pt x="21" y="154"/>
                    <a:pt x="7" y="155"/>
                    <a:pt x="1" y="156"/>
                  </a:cubicBezTo>
                  <a:cubicBezTo>
                    <a:pt x="0" y="156"/>
                    <a:pt x="0" y="157"/>
                    <a:pt x="0" y="158"/>
                  </a:cubicBezTo>
                  <a:cubicBezTo>
                    <a:pt x="8" y="159"/>
                    <a:pt x="26" y="159"/>
                    <a:pt x="31" y="160"/>
                  </a:cubicBezTo>
                  <a:cubicBezTo>
                    <a:pt x="31" y="160"/>
                    <a:pt x="31" y="160"/>
                    <a:pt x="32" y="160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62"/>
                    <a:pt x="31" y="163"/>
                    <a:pt x="31" y="163"/>
                  </a:cubicBezTo>
                  <a:cubicBezTo>
                    <a:pt x="18" y="209"/>
                    <a:pt x="18" y="209"/>
                    <a:pt x="18" y="209"/>
                  </a:cubicBezTo>
                  <a:cubicBezTo>
                    <a:pt x="27" y="209"/>
                    <a:pt x="27" y="209"/>
                    <a:pt x="27" y="209"/>
                  </a:cubicBezTo>
                  <a:cubicBezTo>
                    <a:pt x="27" y="209"/>
                    <a:pt x="56" y="173"/>
                    <a:pt x="65" y="166"/>
                  </a:cubicBezTo>
                  <a:cubicBezTo>
                    <a:pt x="71" y="167"/>
                    <a:pt x="78" y="168"/>
                    <a:pt x="84" y="169"/>
                  </a:cubicBezTo>
                  <a:cubicBezTo>
                    <a:pt x="93" y="171"/>
                    <a:pt x="102" y="172"/>
                    <a:pt x="113" y="172"/>
                  </a:cubicBezTo>
                  <a:cubicBezTo>
                    <a:pt x="114" y="172"/>
                    <a:pt x="115" y="172"/>
                    <a:pt x="116" y="172"/>
                  </a:cubicBezTo>
                  <a:cubicBezTo>
                    <a:pt x="121" y="172"/>
                    <a:pt x="126" y="172"/>
                    <a:pt x="131" y="172"/>
                  </a:cubicBezTo>
                  <a:cubicBezTo>
                    <a:pt x="144" y="172"/>
                    <a:pt x="155" y="172"/>
                    <a:pt x="159" y="172"/>
                  </a:cubicBezTo>
                  <a:cubicBezTo>
                    <a:pt x="161" y="172"/>
                    <a:pt x="161" y="172"/>
                    <a:pt x="161" y="172"/>
                  </a:cubicBezTo>
                  <a:cubicBezTo>
                    <a:pt x="160" y="174"/>
                    <a:pt x="160" y="174"/>
                    <a:pt x="160" y="174"/>
                  </a:cubicBezTo>
                  <a:cubicBezTo>
                    <a:pt x="159" y="176"/>
                    <a:pt x="159" y="176"/>
                    <a:pt x="159" y="176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2" y="240"/>
                    <a:pt x="132" y="240"/>
                    <a:pt x="132" y="240"/>
                  </a:cubicBezTo>
                  <a:cubicBezTo>
                    <a:pt x="131" y="243"/>
                    <a:pt x="131" y="243"/>
                    <a:pt x="131" y="243"/>
                  </a:cubicBezTo>
                  <a:cubicBezTo>
                    <a:pt x="102" y="314"/>
                    <a:pt x="102" y="314"/>
                    <a:pt x="102" y="314"/>
                  </a:cubicBezTo>
                  <a:cubicBezTo>
                    <a:pt x="105" y="313"/>
                    <a:pt x="116" y="313"/>
                    <a:pt x="117" y="311"/>
                  </a:cubicBezTo>
                  <a:cubicBezTo>
                    <a:pt x="118" y="310"/>
                    <a:pt x="133" y="288"/>
                    <a:pt x="148" y="266"/>
                  </a:cubicBezTo>
                  <a:cubicBezTo>
                    <a:pt x="154" y="269"/>
                    <a:pt x="167" y="268"/>
                    <a:pt x="169" y="268"/>
                  </a:cubicBezTo>
                  <a:cubicBezTo>
                    <a:pt x="169" y="268"/>
                    <a:pt x="170" y="268"/>
                    <a:pt x="171" y="268"/>
                  </a:cubicBezTo>
                  <a:cubicBezTo>
                    <a:pt x="172" y="267"/>
                    <a:pt x="174" y="264"/>
                    <a:pt x="174" y="261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7" name="Freeform 210">
              <a:extLst>
                <a:ext uri="{FF2B5EF4-FFF2-40B4-BE49-F238E27FC236}">
                  <a16:creationId xmlns:a16="http://schemas.microsoft.com/office/drawing/2014/main" id="{3BAA9672-72DD-48C1-A8DB-75348D37E785}"/>
                </a:ext>
              </a:extLst>
            </p:cNvPr>
            <p:cNvSpPr>
              <a:spLocks/>
            </p:cNvSpPr>
            <p:nvPr/>
          </p:nvSpPr>
          <p:spPr bwMode="auto">
            <a:xfrm>
              <a:off x="-742155" y="252956"/>
              <a:ext cx="814388" cy="925513"/>
            </a:xfrm>
            <a:custGeom>
              <a:avLst/>
              <a:gdLst>
                <a:gd name="T0" fmla="*/ 457 w 513"/>
                <a:gd name="T1" fmla="*/ 0 h 583"/>
                <a:gd name="T2" fmla="*/ 0 w 513"/>
                <a:gd name="T3" fmla="*/ 583 h 583"/>
                <a:gd name="T4" fmla="*/ 56 w 513"/>
                <a:gd name="T5" fmla="*/ 583 h 583"/>
                <a:gd name="T6" fmla="*/ 513 w 513"/>
                <a:gd name="T7" fmla="*/ 0 h 583"/>
                <a:gd name="T8" fmla="*/ 457 w 513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3" h="583">
                  <a:moveTo>
                    <a:pt x="457" y="0"/>
                  </a:moveTo>
                  <a:lnTo>
                    <a:pt x="0" y="583"/>
                  </a:lnTo>
                  <a:lnTo>
                    <a:pt x="56" y="583"/>
                  </a:lnTo>
                  <a:lnTo>
                    <a:pt x="513" y="0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8" name="Freeform 211">
              <a:extLst>
                <a:ext uri="{FF2B5EF4-FFF2-40B4-BE49-F238E27FC236}">
                  <a16:creationId xmlns:a16="http://schemas.microsoft.com/office/drawing/2014/main" id="{527184D7-C36A-42E2-9A91-8B1C47E981FF}"/>
                </a:ext>
              </a:extLst>
            </p:cNvPr>
            <p:cNvSpPr>
              <a:spLocks/>
            </p:cNvSpPr>
            <p:nvPr/>
          </p:nvSpPr>
          <p:spPr bwMode="auto">
            <a:xfrm>
              <a:off x="-872330" y="252956"/>
              <a:ext cx="811213" cy="925513"/>
            </a:xfrm>
            <a:custGeom>
              <a:avLst/>
              <a:gdLst>
                <a:gd name="T0" fmla="*/ 454 w 511"/>
                <a:gd name="T1" fmla="*/ 0 h 583"/>
                <a:gd name="T2" fmla="*/ 0 w 511"/>
                <a:gd name="T3" fmla="*/ 583 h 583"/>
                <a:gd name="T4" fmla="*/ 54 w 511"/>
                <a:gd name="T5" fmla="*/ 583 h 583"/>
                <a:gd name="T6" fmla="*/ 511 w 511"/>
                <a:gd name="T7" fmla="*/ 0 h 583"/>
                <a:gd name="T8" fmla="*/ 454 w 511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583">
                  <a:moveTo>
                    <a:pt x="454" y="0"/>
                  </a:moveTo>
                  <a:lnTo>
                    <a:pt x="0" y="583"/>
                  </a:lnTo>
                  <a:lnTo>
                    <a:pt x="54" y="583"/>
                  </a:lnTo>
                  <a:lnTo>
                    <a:pt x="511" y="0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9" name="Freeform 212">
              <a:extLst>
                <a:ext uri="{FF2B5EF4-FFF2-40B4-BE49-F238E27FC236}">
                  <a16:creationId xmlns:a16="http://schemas.microsoft.com/office/drawing/2014/main" id="{33A05319-D263-4039-B85E-34CCF10CA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23142" y="252956"/>
              <a:ext cx="811213" cy="925513"/>
            </a:xfrm>
            <a:custGeom>
              <a:avLst/>
              <a:gdLst>
                <a:gd name="T0" fmla="*/ 455 w 511"/>
                <a:gd name="T1" fmla="*/ 0 h 583"/>
                <a:gd name="T2" fmla="*/ 0 w 511"/>
                <a:gd name="T3" fmla="*/ 583 h 583"/>
                <a:gd name="T4" fmla="*/ 54 w 511"/>
                <a:gd name="T5" fmla="*/ 583 h 583"/>
                <a:gd name="T6" fmla="*/ 511 w 511"/>
                <a:gd name="T7" fmla="*/ 0 h 583"/>
                <a:gd name="T8" fmla="*/ 455 w 511"/>
                <a:gd name="T9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583">
                  <a:moveTo>
                    <a:pt x="455" y="0"/>
                  </a:moveTo>
                  <a:lnTo>
                    <a:pt x="0" y="583"/>
                  </a:lnTo>
                  <a:lnTo>
                    <a:pt x="54" y="583"/>
                  </a:lnTo>
                  <a:lnTo>
                    <a:pt x="511" y="0"/>
                  </a:lnTo>
                  <a:lnTo>
                    <a:pt x="45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10" name="Freeform 213">
              <a:extLst>
                <a:ext uri="{FF2B5EF4-FFF2-40B4-BE49-F238E27FC236}">
                  <a16:creationId xmlns:a16="http://schemas.microsoft.com/office/drawing/2014/main" id="{ED00C034-61AA-440B-8C66-5C7CC3B88841}"/>
                </a:ext>
              </a:extLst>
            </p:cNvPr>
            <p:cNvSpPr>
              <a:spLocks/>
            </p:cNvSpPr>
            <p:nvPr/>
          </p:nvSpPr>
          <p:spPr bwMode="auto">
            <a:xfrm>
              <a:off x="-607217" y="252956"/>
              <a:ext cx="4441825" cy="925513"/>
            </a:xfrm>
            <a:custGeom>
              <a:avLst/>
              <a:gdLst>
                <a:gd name="T0" fmla="*/ 1361 w 1391"/>
                <a:gd name="T1" fmla="*/ 158 h 285"/>
                <a:gd name="T2" fmla="*/ 1346 w 1391"/>
                <a:gd name="T3" fmla="*/ 158 h 285"/>
                <a:gd name="T4" fmla="*/ 1343 w 1391"/>
                <a:gd name="T5" fmla="*/ 158 h 285"/>
                <a:gd name="T6" fmla="*/ 1314 w 1391"/>
                <a:gd name="T7" fmla="*/ 155 h 285"/>
                <a:gd name="T8" fmla="*/ 1295 w 1391"/>
                <a:gd name="T9" fmla="*/ 152 h 285"/>
                <a:gd name="T10" fmla="*/ 1257 w 1391"/>
                <a:gd name="T11" fmla="*/ 195 h 285"/>
                <a:gd name="T12" fmla="*/ 1248 w 1391"/>
                <a:gd name="T13" fmla="*/ 195 h 285"/>
                <a:gd name="T14" fmla="*/ 1261 w 1391"/>
                <a:gd name="T15" fmla="*/ 149 h 285"/>
                <a:gd name="T16" fmla="*/ 1261 w 1391"/>
                <a:gd name="T17" fmla="*/ 148 h 285"/>
                <a:gd name="T18" fmla="*/ 1261 w 1391"/>
                <a:gd name="T19" fmla="*/ 147 h 285"/>
                <a:gd name="T20" fmla="*/ 1262 w 1391"/>
                <a:gd name="T21" fmla="*/ 146 h 285"/>
                <a:gd name="T22" fmla="*/ 1261 w 1391"/>
                <a:gd name="T23" fmla="*/ 146 h 285"/>
                <a:gd name="T24" fmla="*/ 1230 w 1391"/>
                <a:gd name="T25" fmla="*/ 144 h 285"/>
                <a:gd name="T26" fmla="*/ 1231 w 1391"/>
                <a:gd name="T27" fmla="*/ 142 h 285"/>
                <a:gd name="T28" fmla="*/ 1258 w 1391"/>
                <a:gd name="T29" fmla="*/ 140 h 285"/>
                <a:gd name="T30" fmla="*/ 1262 w 1391"/>
                <a:gd name="T31" fmla="*/ 140 h 285"/>
                <a:gd name="T32" fmla="*/ 1248 w 1391"/>
                <a:gd name="T33" fmla="*/ 90 h 285"/>
                <a:gd name="T34" fmla="*/ 1257 w 1391"/>
                <a:gd name="T35" fmla="*/ 90 h 285"/>
                <a:gd name="T36" fmla="*/ 1295 w 1391"/>
                <a:gd name="T37" fmla="*/ 133 h 285"/>
                <a:gd name="T38" fmla="*/ 1307 w 1391"/>
                <a:gd name="T39" fmla="*/ 131 h 285"/>
                <a:gd name="T40" fmla="*/ 1346 w 1391"/>
                <a:gd name="T41" fmla="*/ 127 h 285"/>
                <a:gd name="T42" fmla="*/ 1391 w 1391"/>
                <a:gd name="T43" fmla="*/ 127 h 285"/>
                <a:gd name="T44" fmla="*/ 1390 w 1391"/>
                <a:gd name="T45" fmla="*/ 126 h 285"/>
                <a:gd name="T46" fmla="*/ 1385 w 1391"/>
                <a:gd name="T47" fmla="*/ 115 h 285"/>
                <a:gd name="T48" fmla="*/ 1378 w 1391"/>
                <a:gd name="T49" fmla="*/ 96 h 285"/>
                <a:gd name="T50" fmla="*/ 1365 w 1391"/>
                <a:gd name="T51" fmla="*/ 67 h 285"/>
                <a:gd name="T52" fmla="*/ 1361 w 1391"/>
                <a:gd name="T53" fmla="*/ 57 h 285"/>
                <a:gd name="T54" fmla="*/ 1358 w 1391"/>
                <a:gd name="T55" fmla="*/ 48 h 285"/>
                <a:gd name="T56" fmla="*/ 1349 w 1391"/>
                <a:gd name="T57" fmla="*/ 29 h 285"/>
                <a:gd name="T58" fmla="*/ 1338 w 1391"/>
                <a:gd name="T59" fmla="*/ 0 h 285"/>
                <a:gd name="T60" fmla="*/ 227 w 1391"/>
                <a:gd name="T61" fmla="*/ 0 h 285"/>
                <a:gd name="T62" fmla="*/ 0 w 1391"/>
                <a:gd name="T63" fmla="*/ 285 h 285"/>
                <a:gd name="T64" fmla="*/ 1338 w 1391"/>
                <a:gd name="T65" fmla="*/ 285 h 285"/>
                <a:gd name="T66" fmla="*/ 1361 w 1391"/>
                <a:gd name="T67" fmla="*/ 229 h 285"/>
                <a:gd name="T68" fmla="*/ 1362 w 1391"/>
                <a:gd name="T69" fmla="*/ 226 h 285"/>
                <a:gd name="T70" fmla="*/ 1362 w 1391"/>
                <a:gd name="T71" fmla="*/ 226 h 285"/>
                <a:gd name="T72" fmla="*/ 1389 w 1391"/>
                <a:gd name="T73" fmla="*/ 162 h 285"/>
                <a:gd name="T74" fmla="*/ 1390 w 1391"/>
                <a:gd name="T75" fmla="*/ 160 h 285"/>
                <a:gd name="T76" fmla="*/ 1391 w 1391"/>
                <a:gd name="T77" fmla="*/ 158 h 285"/>
                <a:gd name="T78" fmla="*/ 1389 w 1391"/>
                <a:gd name="T79" fmla="*/ 158 h 285"/>
                <a:gd name="T80" fmla="*/ 1361 w 1391"/>
                <a:gd name="T81" fmla="*/ 158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91" h="285">
                  <a:moveTo>
                    <a:pt x="1361" y="158"/>
                  </a:moveTo>
                  <a:cubicBezTo>
                    <a:pt x="1356" y="158"/>
                    <a:pt x="1351" y="158"/>
                    <a:pt x="1346" y="158"/>
                  </a:cubicBezTo>
                  <a:cubicBezTo>
                    <a:pt x="1345" y="158"/>
                    <a:pt x="1344" y="158"/>
                    <a:pt x="1343" y="158"/>
                  </a:cubicBezTo>
                  <a:cubicBezTo>
                    <a:pt x="1332" y="158"/>
                    <a:pt x="1323" y="157"/>
                    <a:pt x="1314" y="155"/>
                  </a:cubicBezTo>
                  <a:cubicBezTo>
                    <a:pt x="1308" y="154"/>
                    <a:pt x="1301" y="153"/>
                    <a:pt x="1295" y="152"/>
                  </a:cubicBezTo>
                  <a:cubicBezTo>
                    <a:pt x="1286" y="159"/>
                    <a:pt x="1257" y="195"/>
                    <a:pt x="1257" y="195"/>
                  </a:cubicBezTo>
                  <a:cubicBezTo>
                    <a:pt x="1248" y="195"/>
                    <a:pt x="1248" y="195"/>
                    <a:pt x="1248" y="195"/>
                  </a:cubicBezTo>
                  <a:cubicBezTo>
                    <a:pt x="1261" y="149"/>
                    <a:pt x="1261" y="149"/>
                    <a:pt x="1261" y="149"/>
                  </a:cubicBezTo>
                  <a:cubicBezTo>
                    <a:pt x="1261" y="149"/>
                    <a:pt x="1261" y="148"/>
                    <a:pt x="1261" y="148"/>
                  </a:cubicBezTo>
                  <a:cubicBezTo>
                    <a:pt x="1261" y="147"/>
                    <a:pt x="1261" y="147"/>
                    <a:pt x="1261" y="147"/>
                  </a:cubicBezTo>
                  <a:cubicBezTo>
                    <a:pt x="1262" y="146"/>
                    <a:pt x="1262" y="146"/>
                    <a:pt x="1262" y="146"/>
                  </a:cubicBezTo>
                  <a:cubicBezTo>
                    <a:pt x="1261" y="146"/>
                    <a:pt x="1261" y="146"/>
                    <a:pt x="1261" y="146"/>
                  </a:cubicBezTo>
                  <a:cubicBezTo>
                    <a:pt x="1256" y="145"/>
                    <a:pt x="1238" y="145"/>
                    <a:pt x="1230" y="144"/>
                  </a:cubicBezTo>
                  <a:cubicBezTo>
                    <a:pt x="1230" y="143"/>
                    <a:pt x="1230" y="142"/>
                    <a:pt x="1231" y="142"/>
                  </a:cubicBezTo>
                  <a:cubicBezTo>
                    <a:pt x="1237" y="141"/>
                    <a:pt x="1251" y="140"/>
                    <a:pt x="1258" y="140"/>
                  </a:cubicBezTo>
                  <a:cubicBezTo>
                    <a:pt x="1260" y="140"/>
                    <a:pt x="1261" y="140"/>
                    <a:pt x="1262" y="140"/>
                  </a:cubicBezTo>
                  <a:cubicBezTo>
                    <a:pt x="1248" y="90"/>
                    <a:pt x="1248" y="90"/>
                    <a:pt x="1248" y="90"/>
                  </a:cubicBezTo>
                  <a:cubicBezTo>
                    <a:pt x="1257" y="90"/>
                    <a:pt x="1257" y="90"/>
                    <a:pt x="1257" y="90"/>
                  </a:cubicBezTo>
                  <a:cubicBezTo>
                    <a:pt x="1257" y="90"/>
                    <a:pt x="1286" y="126"/>
                    <a:pt x="1295" y="133"/>
                  </a:cubicBezTo>
                  <a:cubicBezTo>
                    <a:pt x="1299" y="133"/>
                    <a:pt x="1303" y="132"/>
                    <a:pt x="1307" y="131"/>
                  </a:cubicBezTo>
                  <a:cubicBezTo>
                    <a:pt x="1319" y="129"/>
                    <a:pt x="1331" y="128"/>
                    <a:pt x="1346" y="127"/>
                  </a:cubicBezTo>
                  <a:cubicBezTo>
                    <a:pt x="1369" y="127"/>
                    <a:pt x="1391" y="127"/>
                    <a:pt x="1391" y="127"/>
                  </a:cubicBezTo>
                  <a:cubicBezTo>
                    <a:pt x="1390" y="126"/>
                    <a:pt x="1390" y="126"/>
                    <a:pt x="1390" y="126"/>
                  </a:cubicBezTo>
                  <a:cubicBezTo>
                    <a:pt x="1385" y="115"/>
                    <a:pt x="1385" y="115"/>
                    <a:pt x="1385" y="115"/>
                  </a:cubicBezTo>
                  <a:cubicBezTo>
                    <a:pt x="1378" y="96"/>
                    <a:pt x="1378" y="96"/>
                    <a:pt x="1378" y="96"/>
                  </a:cubicBezTo>
                  <a:cubicBezTo>
                    <a:pt x="1365" y="67"/>
                    <a:pt x="1365" y="67"/>
                    <a:pt x="1365" y="67"/>
                  </a:cubicBezTo>
                  <a:cubicBezTo>
                    <a:pt x="1361" y="57"/>
                    <a:pt x="1361" y="57"/>
                    <a:pt x="1361" y="57"/>
                  </a:cubicBezTo>
                  <a:cubicBezTo>
                    <a:pt x="1358" y="48"/>
                    <a:pt x="1358" y="48"/>
                    <a:pt x="1358" y="48"/>
                  </a:cubicBezTo>
                  <a:cubicBezTo>
                    <a:pt x="1349" y="29"/>
                    <a:pt x="1349" y="29"/>
                    <a:pt x="1349" y="29"/>
                  </a:cubicBezTo>
                  <a:cubicBezTo>
                    <a:pt x="1338" y="0"/>
                    <a:pt x="1338" y="0"/>
                    <a:pt x="1338" y="0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0" y="285"/>
                    <a:pt x="0" y="285"/>
                    <a:pt x="0" y="285"/>
                  </a:cubicBezTo>
                  <a:cubicBezTo>
                    <a:pt x="1338" y="285"/>
                    <a:pt x="1338" y="285"/>
                    <a:pt x="1338" y="285"/>
                  </a:cubicBezTo>
                  <a:cubicBezTo>
                    <a:pt x="1361" y="229"/>
                    <a:pt x="1361" y="229"/>
                    <a:pt x="1361" y="229"/>
                  </a:cubicBezTo>
                  <a:cubicBezTo>
                    <a:pt x="1362" y="226"/>
                    <a:pt x="1362" y="226"/>
                    <a:pt x="1362" y="226"/>
                  </a:cubicBezTo>
                  <a:cubicBezTo>
                    <a:pt x="1362" y="226"/>
                    <a:pt x="1362" y="226"/>
                    <a:pt x="1362" y="226"/>
                  </a:cubicBezTo>
                  <a:cubicBezTo>
                    <a:pt x="1389" y="162"/>
                    <a:pt x="1389" y="162"/>
                    <a:pt x="1389" y="162"/>
                  </a:cubicBezTo>
                  <a:cubicBezTo>
                    <a:pt x="1390" y="160"/>
                    <a:pt x="1390" y="160"/>
                    <a:pt x="1390" y="160"/>
                  </a:cubicBezTo>
                  <a:cubicBezTo>
                    <a:pt x="1391" y="158"/>
                    <a:pt x="1391" y="158"/>
                    <a:pt x="1391" y="158"/>
                  </a:cubicBezTo>
                  <a:cubicBezTo>
                    <a:pt x="1391" y="158"/>
                    <a:pt x="1390" y="158"/>
                    <a:pt x="1389" y="158"/>
                  </a:cubicBezTo>
                  <a:cubicBezTo>
                    <a:pt x="1385" y="158"/>
                    <a:pt x="1374" y="158"/>
                    <a:pt x="1361" y="15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B5089B1B-D2C7-41C8-B9EA-9BF74EB77A87}"/>
              </a:ext>
            </a:extLst>
          </p:cNvPr>
          <p:cNvSpPr txBox="1"/>
          <p:nvPr/>
        </p:nvSpPr>
        <p:spPr>
          <a:xfrm>
            <a:off x="154622" y="28985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Match words with pictures</a:t>
            </a: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1C472F-F77B-4E5E-85B8-CD4C4591C50E}"/>
              </a:ext>
            </a:extLst>
          </p:cNvPr>
          <p:cNvSpPr txBox="1"/>
          <p:nvPr/>
        </p:nvSpPr>
        <p:spPr>
          <a:xfrm>
            <a:off x="1192530" y="1047463"/>
            <a:ext cx="6758940" cy="71558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2403" algn="ctr"/>
            <a:endParaRPr lang="en-US" sz="1500" b="1" dirty="0">
              <a:solidFill>
                <a:srgbClr val="002060"/>
              </a:solidFill>
              <a:latin typeface="Comic Sans MS" panose="030F0702030302020204" pitchFamily="66" charset="0"/>
              <a:ea typeface="Tahoma" panose="020B0604030504040204" pitchFamily="34" charset="0"/>
            </a:endParaRPr>
          </a:p>
          <a:p>
            <a:pPr marL="172403" algn="ctr"/>
            <a:r>
              <a:rPr lang="en-US" sz="1500" b="1" dirty="0">
                <a:solidFill>
                  <a:srgbClr val="002060"/>
                </a:solidFill>
                <a:latin typeface="Comic Sans MS" panose="030F0702030302020204" pitchFamily="66" charset="0"/>
                <a:ea typeface="Tahoma" panose="020B0604030504040204" pitchFamily="34" charset="0"/>
              </a:rPr>
              <a:t>Standing in line –chopsticks – bowl –tip –business card</a:t>
            </a:r>
          </a:p>
          <a:p>
            <a:pPr marL="172403" algn="ctr"/>
            <a:endParaRPr lang="en-US" sz="1050" dirty="0">
              <a:solidFill>
                <a:srgbClr val="002060"/>
              </a:solidFill>
              <a:latin typeface="Comic Sans MS" panose="030F0702030302020204" pitchFamily="66" charset="0"/>
              <a:ea typeface="Tahom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6C7E1F5-E497-4BCB-A8F0-0BB5ADA9C4D8}"/>
              </a:ext>
            </a:extLst>
          </p:cNvPr>
          <p:cNvSpPr/>
          <p:nvPr/>
        </p:nvSpPr>
        <p:spPr>
          <a:xfrm>
            <a:off x="524724" y="3523276"/>
            <a:ext cx="1561579" cy="7464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002060"/>
                </a:solidFill>
                <a:latin typeface="Comic Sans MS" panose="030F0702030302020204" pitchFamily="66" charset="0"/>
              </a:rPr>
              <a:t>chopsticks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A9A9795-369A-40DF-B989-F05E84822A50}"/>
              </a:ext>
            </a:extLst>
          </p:cNvPr>
          <p:cNvSpPr/>
          <p:nvPr/>
        </p:nvSpPr>
        <p:spPr>
          <a:xfrm>
            <a:off x="2275857" y="4150468"/>
            <a:ext cx="1561579" cy="7464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002060"/>
                </a:solidFill>
                <a:latin typeface="Comic Sans MS" panose="030F0702030302020204" pitchFamily="66" charset="0"/>
              </a:rPr>
              <a:t>tip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22FDBA-3653-464D-9387-4F8D9F3C9081}"/>
              </a:ext>
            </a:extLst>
          </p:cNvPr>
          <p:cNvSpPr/>
          <p:nvPr/>
        </p:nvSpPr>
        <p:spPr>
          <a:xfrm>
            <a:off x="3978527" y="3607335"/>
            <a:ext cx="2028780" cy="7464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002060"/>
                </a:solidFill>
                <a:latin typeface="Comic Sans MS" panose="030F0702030302020204" pitchFamily="66" charset="0"/>
              </a:rPr>
              <a:t>Business card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2B4478-D32E-4973-B2B6-65CD58BB6B3B}"/>
              </a:ext>
            </a:extLst>
          </p:cNvPr>
          <p:cNvSpPr/>
          <p:nvPr/>
        </p:nvSpPr>
        <p:spPr>
          <a:xfrm>
            <a:off x="6274218" y="4137645"/>
            <a:ext cx="2135490" cy="7464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002060"/>
                </a:solidFill>
                <a:latin typeface="Comic Sans MS" panose="030F0702030302020204" pitchFamily="66" charset="0"/>
              </a:rPr>
              <a:t>Standing in line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08815E2-BE83-40CB-8724-56E35CCC20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27" y="2044689"/>
            <a:ext cx="1466448" cy="109842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2DD564A-9B35-42CD-969D-E36CAF8A41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219" y="2044689"/>
            <a:ext cx="1903890" cy="133576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7CFA2AB-32F4-4BD1-8830-01CCCA2741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217" y="2533425"/>
            <a:ext cx="2135491" cy="144712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E8376A1-F3F9-43A8-BE9F-F3A68E00396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480" y="2044689"/>
            <a:ext cx="1370331" cy="1935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1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143"/>
          <p:cNvSpPr/>
          <p:nvPr/>
        </p:nvSpPr>
        <p:spPr>
          <a:xfrm>
            <a:off x="0" y="2343150"/>
            <a:ext cx="9144000" cy="28003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4391025" y="1469231"/>
            <a:ext cx="357188" cy="876300"/>
          </a:xfrm>
          <a:custGeom>
            <a:avLst/>
            <a:gdLst>
              <a:gd name="T0" fmla="*/ 298 w 300"/>
              <a:gd name="T1" fmla="*/ 732 h 736"/>
              <a:gd name="T2" fmla="*/ 298 w 300"/>
              <a:gd name="T3" fmla="*/ 0 h 736"/>
              <a:gd name="T4" fmla="*/ 2 w 300"/>
              <a:gd name="T5" fmla="*/ 0 h 736"/>
              <a:gd name="T6" fmla="*/ 2 w 300"/>
              <a:gd name="T7" fmla="*/ 732 h 736"/>
              <a:gd name="T8" fmla="*/ 0 w 300"/>
              <a:gd name="T9" fmla="*/ 736 h 736"/>
              <a:gd name="T10" fmla="*/ 300 w 300"/>
              <a:gd name="T11" fmla="*/ 736 h 736"/>
              <a:gd name="T12" fmla="*/ 298 w 300"/>
              <a:gd name="T13" fmla="*/ 732 h 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0" h="736">
                <a:moveTo>
                  <a:pt x="298" y="732"/>
                </a:moveTo>
                <a:lnTo>
                  <a:pt x="298" y="0"/>
                </a:lnTo>
                <a:lnTo>
                  <a:pt x="2" y="0"/>
                </a:lnTo>
                <a:lnTo>
                  <a:pt x="2" y="732"/>
                </a:lnTo>
                <a:lnTo>
                  <a:pt x="0" y="736"/>
                </a:lnTo>
                <a:lnTo>
                  <a:pt x="300" y="736"/>
                </a:lnTo>
                <a:lnTo>
                  <a:pt x="298" y="732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3867150" y="2345532"/>
            <a:ext cx="1409700" cy="2797969"/>
          </a:xfrm>
          <a:custGeom>
            <a:avLst/>
            <a:gdLst>
              <a:gd name="T0" fmla="*/ 440 w 1184"/>
              <a:gd name="T1" fmla="*/ 0 h 2350"/>
              <a:gd name="T2" fmla="*/ 0 w 1184"/>
              <a:gd name="T3" fmla="*/ 2350 h 2350"/>
              <a:gd name="T4" fmla="*/ 1184 w 1184"/>
              <a:gd name="T5" fmla="*/ 2350 h 2350"/>
              <a:gd name="T6" fmla="*/ 740 w 1184"/>
              <a:gd name="T7" fmla="*/ 0 h 2350"/>
              <a:gd name="T8" fmla="*/ 440 w 1184"/>
              <a:gd name="T9" fmla="*/ 0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4" h="2350">
                <a:moveTo>
                  <a:pt x="440" y="0"/>
                </a:moveTo>
                <a:lnTo>
                  <a:pt x="0" y="2350"/>
                </a:lnTo>
                <a:lnTo>
                  <a:pt x="1184" y="2350"/>
                </a:lnTo>
                <a:lnTo>
                  <a:pt x="740" y="0"/>
                </a:lnTo>
                <a:lnTo>
                  <a:pt x="44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3999310" y="1469231"/>
            <a:ext cx="336947" cy="876300"/>
          </a:xfrm>
          <a:custGeom>
            <a:avLst/>
            <a:gdLst>
              <a:gd name="T0" fmla="*/ 283 w 283"/>
              <a:gd name="T1" fmla="*/ 732 h 736"/>
              <a:gd name="T2" fmla="*/ 283 w 283"/>
              <a:gd name="T3" fmla="*/ 0 h 736"/>
              <a:gd name="T4" fmla="*/ 4 w 283"/>
              <a:gd name="T5" fmla="*/ 0 h 736"/>
              <a:gd name="T6" fmla="*/ 4 w 283"/>
              <a:gd name="T7" fmla="*/ 732 h 736"/>
              <a:gd name="T8" fmla="*/ 2 w 283"/>
              <a:gd name="T9" fmla="*/ 732 h 736"/>
              <a:gd name="T10" fmla="*/ 0 w 283"/>
              <a:gd name="T11" fmla="*/ 736 h 736"/>
              <a:gd name="T12" fmla="*/ 281 w 283"/>
              <a:gd name="T13" fmla="*/ 736 h 736"/>
              <a:gd name="T14" fmla="*/ 283 w 283"/>
              <a:gd name="T15" fmla="*/ 732 h 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736">
                <a:moveTo>
                  <a:pt x="283" y="732"/>
                </a:moveTo>
                <a:lnTo>
                  <a:pt x="283" y="0"/>
                </a:lnTo>
                <a:lnTo>
                  <a:pt x="4" y="0"/>
                </a:lnTo>
                <a:lnTo>
                  <a:pt x="4" y="732"/>
                </a:lnTo>
                <a:lnTo>
                  <a:pt x="2" y="732"/>
                </a:lnTo>
                <a:lnTo>
                  <a:pt x="0" y="736"/>
                </a:lnTo>
                <a:lnTo>
                  <a:pt x="281" y="736"/>
                </a:lnTo>
                <a:lnTo>
                  <a:pt x="283" y="73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2400300" y="2345532"/>
            <a:ext cx="1933575" cy="2797969"/>
          </a:xfrm>
          <a:custGeom>
            <a:avLst/>
            <a:gdLst>
              <a:gd name="T0" fmla="*/ 1343 w 1624"/>
              <a:gd name="T1" fmla="*/ 0 h 2350"/>
              <a:gd name="T2" fmla="*/ 0 w 1624"/>
              <a:gd name="T3" fmla="*/ 2350 h 2350"/>
              <a:gd name="T4" fmla="*/ 1184 w 1624"/>
              <a:gd name="T5" fmla="*/ 2350 h 2350"/>
              <a:gd name="T6" fmla="*/ 1624 w 1624"/>
              <a:gd name="T7" fmla="*/ 0 h 2350"/>
              <a:gd name="T8" fmla="*/ 1343 w 1624"/>
              <a:gd name="T9" fmla="*/ 0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24" h="2350">
                <a:moveTo>
                  <a:pt x="1343" y="0"/>
                </a:moveTo>
                <a:lnTo>
                  <a:pt x="0" y="2350"/>
                </a:lnTo>
                <a:lnTo>
                  <a:pt x="1184" y="2350"/>
                </a:lnTo>
                <a:lnTo>
                  <a:pt x="1624" y="0"/>
                </a:lnTo>
                <a:lnTo>
                  <a:pt x="1343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3583186" y="1469231"/>
            <a:ext cx="348854" cy="876300"/>
          </a:xfrm>
          <a:custGeom>
            <a:avLst/>
            <a:gdLst>
              <a:gd name="T0" fmla="*/ 293 w 293"/>
              <a:gd name="T1" fmla="*/ 732 h 736"/>
              <a:gd name="T2" fmla="*/ 293 w 293"/>
              <a:gd name="T3" fmla="*/ 0 h 736"/>
              <a:gd name="T4" fmla="*/ 6 w 293"/>
              <a:gd name="T5" fmla="*/ 0 h 736"/>
              <a:gd name="T6" fmla="*/ 6 w 293"/>
              <a:gd name="T7" fmla="*/ 732 h 736"/>
              <a:gd name="T8" fmla="*/ 4 w 293"/>
              <a:gd name="T9" fmla="*/ 732 h 736"/>
              <a:gd name="T10" fmla="*/ 0 w 293"/>
              <a:gd name="T11" fmla="*/ 736 h 736"/>
              <a:gd name="T12" fmla="*/ 291 w 293"/>
              <a:gd name="T13" fmla="*/ 736 h 736"/>
              <a:gd name="T14" fmla="*/ 293 w 293"/>
              <a:gd name="T15" fmla="*/ 732 h 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3" h="736">
                <a:moveTo>
                  <a:pt x="293" y="732"/>
                </a:moveTo>
                <a:lnTo>
                  <a:pt x="293" y="0"/>
                </a:lnTo>
                <a:lnTo>
                  <a:pt x="6" y="0"/>
                </a:lnTo>
                <a:lnTo>
                  <a:pt x="6" y="732"/>
                </a:lnTo>
                <a:lnTo>
                  <a:pt x="4" y="732"/>
                </a:lnTo>
                <a:lnTo>
                  <a:pt x="0" y="736"/>
                </a:lnTo>
                <a:lnTo>
                  <a:pt x="291" y="736"/>
                </a:lnTo>
                <a:lnTo>
                  <a:pt x="293" y="73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931069" y="2345532"/>
            <a:ext cx="3000375" cy="2797969"/>
          </a:xfrm>
          <a:custGeom>
            <a:avLst/>
            <a:gdLst>
              <a:gd name="T0" fmla="*/ 2229 w 2520"/>
              <a:gd name="T1" fmla="*/ 0 h 2350"/>
              <a:gd name="T2" fmla="*/ 0 w 2520"/>
              <a:gd name="T3" fmla="*/ 2350 h 2350"/>
              <a:gd name="T4" fmla="*/ 1184 w 2520"/>
              <a:gd name="T5" fmla="*/ 2350 h 2350"/>
              <a:gd name="T6" fmla="*/ 2520 w 2520"/>
              <a:gd name="T7" fmla="*/ 0 h 2350"/>
              <a:gd name="T8" fmla="*/ 2229 w 2520"/>
              <a:gd name="T9" fmla="*/ 0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20" h="2350">
                <a:moveTo>
                  <a:pt x="2229" y="0"/>
                </a:moveTo>
                <a:lnTo>
                  <a:pt x="0" y="2350"/>
                </a:lnTo>
                <a:lnTo>
                  <a:pt x="1184" y="2350"/>
                </a:lnTo>
                <a:lnTo>
                  <a:pt x="2520" y="0"/>
                </a:lnTo>
                <a:lnTo>
                  <a:pt x="2229" y="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sp>
        <p:nvSpPr>
          <p:cNvPr id="13" name="Freeform 11"/>
          <p:cNvSpPr>
            <a:spLocks/>
          </p:cNvSpPr>
          <p:nvPr/>
        </p:nvSpPr>
        <p:spPr bwMode="auto">
          <a:xfrm>
            <a:off x="4802981" y="1469231"/>
            <a:ext cx="344091" cy="876300"/>
          </a:xfrm>
          <a:custGeom>
            <a:avLst/>
            <a:gdLst>
              <a:gd name="T0" fmla="*/ 287 w 289"/>
              <a:gd name="T1" fmla="*/ 732 h 736"/>
              <a:gd name="T2" fmla="*/ 287 w 289"/>
              <a:gd name="T3" fmla="*/ 0 h 736"/>
              <a:gd name="T4" fmla="*/ 0 w 289"/>
              <a:gd name="T5" fmla="*/ 0 h 736"/>
              <a:gd name="T6" fmla="*/ 0 w 289"/>
              <a:gd name="T7" fmla="*/ 732 h 736"/>
              <a:gd name="T8" fmla="*/ 2 w 289"/>
              <a:gd name="T9" fmla="*/ 736 h 736"/>
              <a:gd name="T10" fmla="*/ 289 w 289"/>
              <a:gd name="T11" fmla="*/ 736 h 736"/>
              <a:gd name="T12" fmla="*/ 287 w 289"/>
              <a:gd name="T13" fmla="*/ 732 h 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9" h="736">
                <a:moveTo>
                  <a:pt x="287" y="732"/>
                </a:moveTo>
                <a:lnTo>
                  <a:pt x="287" y="0"/>
                </a:lnTo>
                <a:lnTo>
                  <a:pt x="0" y="0"/>
                </a:lnTo>
                <a:lnTo>
                  <a:pt x="0" y="732"/>
                </a:lnTo>
                <a:lnTo>
                  <a:pt x="2" y="736"/>
                </a:lnTo>
                <a:lnTo>
                  <a:pt x="289" y="736"/>
                </a:lnTo>
                <a:lnTo>
                  <a:pt x="287" y="73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4805363" y="2345532"/>
            <a:ext cx="1935956" cy="2797969"/>
          </a:xfrm>
          <a:custGeom>
            <a:avLst/>
            <a:gdLst>
              <a:gd name="T0" fmla="*/ 1626 w 1626"/>
              <a:gd name="T1" fmla="*/ 2350 h 2350"/>
              <a:gd name="T2" fmla="*/ 287 w 1626"/>
              <a:gd name="T3" fmla="*/ 0 h 2350"/>
              <a:gd name="T4" fmla="*/ 0 w 1626"/>
              <a:gd name="T5" fmla="*/ 0 h 2350"/>
              <a:gd name="T6" fmla="*/ 444 w 1626"/>
              <a:gd name="T7" fmla="*/ 2350 h 2350"/>
              <a:gd name="T8" fmla="*/ 1626 w 1626"/>
              <a:gd name="T9" fmla="*/ 2350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26" h="2350">
                <a:moveTo>
                  <a:pt x="1626" y="2350"/>
                </a:moveTo>
                <a:lnTo>
                  <a:pt x="287" y="0"/>
                </a:lnTo>
                <a:lnTo>
                  <a:pt x="0" y="0"/>
                </a:lnTo>
                <a:lnTo>
                  <a:pt x="444" y="2350"/>
                </a:lnTo>
                <a:lnTo>
                  <a:pt x="1626" y="235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5212556" y="1469231"/>
            <a:ext cx="329804" cy="876300"/>
          </a:xfrm>
          <a:custGeom>
            <a:avLst/>
            <a:gdLst>
              <a:gd name="T0" fmla="*/ 273 w 277"/>
              <a:gd name="T1" fmla="*/ 732 h 736"/>
              <a:gd name="T2" fmla="*/ 273 w 277"/>
              <a:gd name="T3" fmla="*/ 0 h 736"/>
              <a:gd name="T4" fmla="*/ 0 w 277"/>
              <a:gd name="T5" fmla="*/ 0 h 736"/>
              <a:gd name="T6" fmla="*/ 0 w 277"/>
              <a:gd name="T7" fmla="*/ 732 h 736"/>
              <a:gd name="T8" fmla="*/ 2 w 277"/>
              <a:gd name="T9" fmla="*/ 736 h 736"/>
              <a:gd name="T10" fmla="*/ 277 w 277"/>
              <a:gd name="T11" fmla="*/ 736 h 736"/>
              <a:gd name="T12" fmla="*/ 273 w 277"/>
              <a:gd name="T13" fmla="*/ 732 h 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7" h="736">
                <a:moveTo>
                  <a:pt x="273" y="732"/>
                </a:moveTo>
                <a:lnTo>
                  <a:pt x="273" y="0"/>
                </a:lnTo>
                <a:lnTo>
                  <a:pt x="0" y="0"/>
                </a:lnTo>
                <a:lnTo>
                  <a:pt x="0" y="732"/>
                </a:lnTo>
                <a:lnTo>
                  <a:pt x="2" y="736"/>
                </a:lnTo>
                <a:lnTo>
                  <a:pt x="277" y="736"/>
                </a:lnTo>
                <a:lnTo>
                  <a:pt x="273" y="73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sp>
        <p:nvSpPr>
          <p:cNvPr id="16" name="Freeform 14"/>
          <p:cNvSpPr>
            <a:spLocks/>
          </p:cNvSpPr>
          <p:nvPr/>
        </p:nvSpPr>
        <p:spPr bwMode="auto">
          <a:xfrm>
            <a:off x="5214938" y="2345532"/>
            <a:ext cx="3009900" cy="2797969"/>
          </a:xfrm>
          <a:custGeom>
            <a:avLst/>
            <a:gdLst>
              <a:gd name="T0" fmla="*/ 2528 w 2528"/>
              <a:gd name="T1" fmla="*/ 2350 h 2350"/>
              <a:gd name="T2" fmla="*/ 275 w 2528"/>
              <a:gd name="T3" fmla="*/ 0 h 2350"/>
              <a:gd name="T4" fmla="*/ 0 w 2528"/>
              <a:gd name="T5" fmla="*/ 0 h 2350"/>
              <a:gd name="T6" fmla="*/ 1344 w 2528"/>
              <a:gd name="T7" fmla="*/ 2350 h 2350"/>
              <a:gd name="T8" fmla="*/ 2528 w 2528"/>
              <a:gd name="T9" fmla="*/ 2350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28" h="2350">
                <a:moveTo>
                  <a:pt x="2528" y="2350"/>
                </a:moveTo>
                <a:lnTo>
                  <a:pt x="275" y="0"/>
                </a:lnTo>
                <a:lnTo>
                  <a:pt x="0" y="0"/>
                </a:lnTo>
                <a:lnTo>
                  <a:pt x="1344" y="2350"/>
                </a:lnTo>
                <a:lnTo>
                  <a:pt x="2528" y="2350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grpSp>
        <p:nvGrpSpPr>
          <p:cNvPr id="210" name="Group 209"/>
          <p:cNvGrpSpPr/>
          <p:nvPr/>
        </p:nvGrpSpPr>
        <p:grpSpPr>
          <a:xfrm>
            <a:off x="547687" y="1869622"/>
            <a:ext cx="452438" cy="481405"/>
            <a:chOff x="1397000" y="1958975"/>
            <a:chExt cx="1041401" cy="1108076"/>
          </a:xfrm>
          <a:solidFill>
            <a:schemeClr val="bg1">
              <a:lumMod val="75000"/>
            </a:schemeClr>
          </a:solidFill>
        </p:grpSpPr>
        <p:sp>
          <p:nvSpPr>
            <p:cNvPr id="149" name="Freeform 139"/>
            <p:cNvSpPr>
              <a:spLocks noEditPoints="1"/>
            </p:cNvSpPr>
            <p:nvPr/>
          </p:nvSpPr>
          <p:spPr bwMode="auto">
            <a:xfrm>
              <a:off x="1397000" y="2692400"/>
              <a:ext cx="901700" cy="374650"/>
            </a:xfrm>
            <a:custGeom>
              <a:avLst/>
              <a:gdLst>
                <a:gd name="T0" fmla="*/ 568 w 568"/>
                <a:gd name="T1" fmla="*/ 236 h 236"/>
                <a:gd name="T2" fmla="*/ 0 w 568"/>
                <a:gd name="T3" fmla="*/ 236 h 236"/>
                <a:gd name="T4" fmla="*/ 0 w 568"/>
                <a:gd name="T5" fmla="*/ 82 h 236"/>
                <a:gd name="T6" fmla="*/ 84 w 568"/>
                <a:gd name="T7" fmla="*/ 0 h 236"/>
                <a:gd name="T8" fmla="*/ 568 w 568"/>
                <a:gd name="T9" fmla="*/ 0 h 236"/>
                <a:gd name="T10" fmla="*/ 568 w 568"/>
                <a:gd name="T11" fmla="*/ 236 h 236"/>
                <a:gd name="T12" fmla="*/ 568 w 568"/>
                <a:gd name="T13" fmla="*/ 236 h 236"/>
                <a:gd name="T14" fmla="*/ 568 w 568"/>
                <a:gd name="T1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236">
                  <a:moveTo>
                    <a:pt x="568" y="236"/>
                  </a:moveTo>
                  <a:lnTo>
                    <a:pt x="0" y="236"/>
                  </a:lnTo>
                  <a:lnTo>
                    <a:pt x="0" y="82"/>
                  </a:lnTo>
                  <a:lnTo>
                    <a:pt x="84" y="0"/>
                  </a:lnTo>
                  <a:lnTo>
                    <a:pt x="568" y="0"/>
                  </a:lnTo>
                  <a:lnTo>
                    <a:pt x="568" y="236"/>
                  </a:lnTo>
                  <a:close/>
                  <a:moveTo>
                    <a:pt x="568" y="236"/>
                  </a:moveTo>
                  <a:lnTo>
                    <a:pt x="568" y="2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150" name="Freeform 140"/>
            <p:cNvSpPr>
              <a:spLocks noEditPoints="1"/>
            </p:cNvSpPr>
            <p:nvPr/>
          </p:nvSpPr>
          <p:spPr bwMode="auto">
            <a:xfrm>
              <a:off x="1397000" y="2692400"/>
              <a:ext cx="901700" cy="374650"/>
            </a:xfrm>
            <a:custGeom>
              <a:avLst/>
              <a:gdLst>
                <a:gd name="T0" fmla="*/ 568 w 568"/>
                <a:gd name="T1" fmla="*/ 236 h 236"/>
                <a:gd name="T2" fmla="*/ 0 w 568"/>
                <a:gd name="T3" fmla="*/ 236 h 236"/>
                <a:gd name="T4" fmla="*/ 0 w 568"/>
                <a:gd name="T5" fmla="*/ 82 h 236"/>
                <a:gd name="T6" fmla="*/ 84 w 568"/>
                <a:gd name="T7" fmla="*/ 0 h 236"/>
                <a:gd name="T8" fmla="*/ 568 w 568"/>
                <a:gd name="T9" fmla="*/ 0 h 236"/>
                <a:gd name="T10" fmla="*/ 568 w 568"/>
                <a:gd name="T11" fmla="*/ 236 h 236"/>
                <a:gd name="T12" fmla="*/ 568 w 568"/>
                <a:gd name="T13" fmla="*/ 236 h 236"/>
                <a:gd name="T14" fmla="*/ 568 w 568"/>
                <a:gd name="T1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236">
                  <a:moveTo>
                    <a:pt x="568" y="236"/>
                  </a:moveTo>
                  <a:lnTo>
                    <a:pt x="0" y="236"/>
                  </a:lnTo>
                  <a:lnTo>
                    <a:pt x="0" y="82"/>
                  </a:lnTo>
                  <a:lnTo>
                    <a:pt x="84" y="0"/>
                  </a:lnTo>
                  <a:lnTo>
                    <a:pt x="568" y="0"/>
                  </a:lnTo>
                  <a:lnTo>
                    <a:pt x="568" y="236"/>
                  </a:lnTo>
                  <a:moveTo>
                    <a:pt x="568" y="236"/>
                  </a:moveTo>
                  <a:lnTo>
                    <a:pt x="568" y="23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151" name="Rectangle 141"/>
            <p:cNvSpPr>
              <a:spLocks noChangeArrowheads="1"/>
            </p:cNvSpPr>
            <p:nvPr/>
          </p:nvSpPr>
          <p:spPr bwMode="auto">
            <a:xfrm>
              <a:off x="1751013" y="1958975"/>
              <a:ext cx="122238" cy="1079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52" name="Freeform 142"/>
            <p:cNvSpPr>
              <a:spLocks/>
            </p:cNvSpPr>
            <p:nvPr/>
          </p:nvSpPr>
          <p:spPr bwMode="auto">
            <a:xfrm>
              <a:off x="1751013" y="1958975"/>
              <a:ext cx="122238" cy="107950"/>
            </a:xfrm>
            <a:custGeom>
              <a:avLst/>
              <a:gdLst>
                <a:gd name="T0" fmla="*/ 0 w 77"/>
                <a:gd name="T1" fmla="*/ 0 h 68"/>
                <a:gd name="T2" fmla="*/ 77 w 77"/>
                <a:gd name="T3" fmla="*/ 0 h 68"/>
                <a:gd name="T4" fmla="*/ 77 w 77"/>
                <a:gd name="T5" fmla="*/ 68 h 68"/>
                <a:gd name="T6" fmla="*/ 0 w 7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" h="68">
                  <a:moveTo>
                    <a:pt x="0" y="0"/>
                  </a:moveTo>
                  <a:lnTo>
                    <a:pt x="77" y="0"/>
                  </a:lnTo>
                  <a:lnTo>
                    <a:pt x="77" y="6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53" name="Freeform 143"/>
            <p:cNvSpPr>
              <a:spLocks/>
            </p:cNvSpPr>
            <p:nvPr/>
          </p:nvSpPr>
          <p:spPr bwMode="auto">
            <a:xfrm>
              <a:off x="1751013" y="1958975"/>
              <a:ext cx="122238" cy="107950"/>
            </a:xfrm>
            <a:custGeom>
              <a:avLst/>
              <a:gdLst>
                <a:gd name="T0" fmla="*/ 0 w 77"/>
                <a:gd name="T1" fmla="*/ 0 h 68"/>
                <a:gd name="T2" fmla="*/ 77 w 77"/>
                <a:gd name="T3" fmla="*/ 0 h 68"/>
                <a:gd name="T4" fmla="*/ 77 w 77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68">
                  <a:moveTo>
                    <a:pt x="0" y="0"/>
                  </a:moveTo>
                  <a:lnTo>
                    <a:pt x="77" y="0"/>
                  </a:lnTo>
                  <a:lnTo>
                    <a:pt x="77" y="68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54" name="Rectangle 144"/>
            <p:cNvSpPr>
              <a:spLocks noChangeArrowheads="1"/>
            </p:cNvSpPr>
            <p:nvPr/>
          </p:nvSpPr>
          <p:spPr bwMode="auto">
            <a:xfrm>
              <a:off x="1644650" y="1993900"/>
              <a:ext cx="334963" cy="3587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155" name="Freeform 145"/>
            <p:cNvSpPr>
              <a:spLocks/>
            </p:cNvSpPr>
            <p:nvPr/>
          </p:nvSpPr>
          <p:spPr bwMode="auto">
            <a:xfrm>
              <a:off x="1644650" y="1993900"/>
              <a:ext cx="334963" cy="358775"/>
            </a:xfrm>
            <a:custGeom>
              <a:avLst/>
              <a:gdLst>
                <a:gd name="T0" fmla="*/ 0 w 211"/>
                <a:gd name="T1" fmla="*/ 0 h 226"/>
                <a:gd name="T2" fmla="*/ 211 w 211"/>
                <a:gd name="T3" fmla="*/ 0 h 226"/>
                <a:gd name="T4" fmla="*/ 211 w 211"/>
                <a:gd name="T5" fmla="*/ 226 h 226"/>
                <a:gd name="T6" fmla="*/ 0 w 211"/>
                <a:gd name="T7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26">
                  <a:moveTo>
                    <a:pt x="0" y="0"/>
                  </a:moveTo>
                  <a:lnTo>
                    <a:pt x="211" y="0"/>
                  </a:lnTo>
                  <a:lnTo>
                    <a:pt x="211" y="22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156" name="Freeform 146"/>
            <p:cNvSpPr>
              <a:spLocks/>
            </p:cNvSpPr>
            <p:nvPr/>
          </p:nvSpPr>
          <p:spPr bwMode="auto">
            <a:xfrm>
              <a:off x="1644650" y="1993900"/>
              <a:ext cx="334963" cy="358775"/>
            </a:xfrm>
            <a:custGeom>
              <a:avLst/>
              <a:gdLst>
                <a:gd name="T0" fmla="*/ 0 w 211"/>
                <a:gd name="T1" fmla="*/ 0 h 226"/>
                <a:gd name="T2" fmla="*/ 211 w 211"/>
                <a:gd name="T3" fmla="*/ 0 h 226"/>
                <a:gd name="T4" fmla="*/ 211 w 211"/>
                <a:gd name="T5" fmla="*/ 226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226">
                  <a:moveTo>
                    <a:pt x="0" y="0"/>
                  </a:moveTo>
                  <a:lnTo>
                    <a:pt x="211" y="0"/>
                  </a:lnTo>
                  <a:lnTo>
                    <a:pt x="211" y="22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157" name="Rectangle 147"/>
            <p:cNvSpPr>
              <a:spLocks noChangeArrowheads="1"/>
            </p:cNvSpPr>
            <p:nvPr/>
          </p:nvSpPr>
          <p:spPr bwMode="auto">
            <a:xfrm>
              <a:off x="1573213" y="2119313"/>
              <a:ext cx="477838" cy="9477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158" name="Rectangle 148"/>
            <p:cNvSpPr>
              <a:spLocks noChangeArrowheads="1"/>
            </p:cNvSpPr>
            <p:nvPr/>
          </p:nvSpPr>
          <p:spPr bwMode="auto">
            <a:xfrm>
              <a:off x="1768475" y="2208213"/>
              <a:ext cx="88900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59" name="Freeform 149"/>
            <p:cNvSpPr>
              <a:spLocks/>
            </p:cNvSpPr>
            <p:nvPr/>
          </p:nvSpPr>
          <p:spPr bwMode="auto">
            <a:xfrm>
              <a:off x="1768475" y="2208213"/>
              <a:ext cx="88900" cy="90488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  <a:gd name="T6" fmla="*/ 56 w 56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60" name="Freeform 150"/>
            <p:cNvSpPr>
              <a:spLocks/>
            </p:cNvSpPr>
            <p:nvPr/>
          </p:nvSpPr>
          <p:spPr bwMode="auto">
            <a:xfrm>
              <a:off x="1768475" y="2208213"/>
              <a:ext cx="88900" cy="90488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61" name="Rectangle 151"/>
            <p:cNvSpPr>
              <a:spLocks noChangeArrowheads="1"/>
            </p:cNvSpPr>
            <p:nvPr/>
          </p:nvSpPr>
          <p:spPr bwMode="auto">
            <a:xfrm>
              <a:off x="1768475" y="2335213"/>
              <a:ext cx="88900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62" name="Freeform 152"/>
            <p:cNvSpPr>
              <a:spLocks/>
            </p:cNvSpPr>
            <p:nvPr/>
          </p:nvSpPr>
          <p:spPr bwMode="auto">
            <a:xfrm>
              <a:off x="1768475" y="2335213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63" name="Freeform 153"/>
            <p:cNvSpPr>
              <a:spLocks/>
            </p:cNvSpPr>
            <p:nvPr/>
          </p:nvSpPr>
          <p:spPr bwMode="auto">
            <a:xfrm>
              <a:off x="1768475" y="2335213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64" name="Rectangle 154"/>
            <p:cNvSpPr>
              <a:spLocks noChangeArrowheads="1"/>
            </p:cNvSpPr>
            <p:nvPr/>
          </p:nvSpPr>
          <p:spPr bwMode="auto">
            <a:xfrm>
              <a:off x="1768475" y="2459038"/>
              <a:ext cx="88900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65" name="Freeform 155"/>
            <p:cNvSpPr>
              <a:spLocks/>
            </p:cNvSpPr>
            <p:nvPr/>
          </p:nvSpPr>
          <p:spPr bwMode="auto">
            <a:xfrm>
              <a:off x="1768475" y="2459038"/>
              <a:ext cx="88900" cy="90488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  <a:gd name="T6" fmla="*/ 56 w 56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66" name="Freeform 156"/>
            <p:cNvSpPr>
              <a:spLocks/>
            </p:cNvSpPr>
            <p:nvPr/>
          </p:nvSpPr>
          <p:spPr bwMode="auto">
            <a:xfrm>
              <a:off x="1768475" y="2459038"/>
              <a:ext cx="88900" cy="90488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67" name="Rectangle 157"/>
            <p:cNvSpPr>
              <a:spLocks noChangeArrowheads="1"/>
            </p:cNvSpPr>
            <p:nvPr/>
          </p:nvSpPr>
          <p:spPr bwMode="auto">
            <a:xfrm>
              <a:off x="1768475" y="2584450"/>
              <a:ext cx="88900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68" name="Freeform 158"/>
            <p:cNvSpPr>
              <a:spLocks/>
            </p:cNvSpPr>
            <p:nvPr/>
          </p:nvSpPr>
          <p:spPr bwMode="auto">
            <a:xfrm>
              <a:off x="1768475" y="2584450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69" name="Freeform 159"/>
            <p:cNvSpPr>
              <a:spLocks/>
            </p:cNvSpPr>
            <p:nvPr/>
          </p:nvSpPr>
          <p:spPr bwMode="auto">
            <a:xfrm>
              <a:off x="1768475" y="2584450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70" name="Rectangle 160"/>
            <p:cNvSpPr>
              <a:spLocks noChangeArrowheads="1"/>
            </p:cNvSpPr>
            <p:nvPr/>
          </p:nvSpPr>
          <p:spPr bwMode="auto">
            <a:xfrm>
              <a:off x="1768475" y="2709863"/>
              <a:ext cx="88900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71" name="Freeform 161"/>
            <p:cNvSpPr>
              <a:spLocks/>
            </p:cNvSpPr>
            <p:nvPr/>
          </p:nvSpPr>
          <p:spPr bwMode="auto">
            <a:xfrm>
              <a:off x="1768475" y="2709863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72" name="Freeform 162"/>
            <p:cNvSpPr>
              <a:spLocks/>
            </p:cNvSpPr>
            <p:nvPr/>
          </p:nvSpPr>
          <p:spPr bwMode="auto">
            <a:xfrm>
              <a:off x="1768475" y="2709863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73" name="Rectangle 163"/>
            <p:cNvSpPr>
              <a:spLocks noChangeArrowheads="1"/>
            </p:cNvSpPr>
            <p:nvPr/>
          </p:nvSpPr>
          <p:spPr bwMode="auto">
            <a:xfrm>
              <a:off x="1644650" y="2335213"/>
              <a:ext cx="8731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74" name="Freeform 164"/>
            <p:cNvSpPr>
              <a:spLocks/>
            </p:cNvSpPr>
            <p:nvPr/>
          </p:nvSpPr>
          <p:spPr bwMode="auto">
            <a:xfrm>
              <a:off x="1644650" y="233521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75" name="Freeform 165"/>
            <p:cNvSpPr>
              <a:spLocks/>
            </p:cNvSpPr>
            <p:nvPr/>
          </p:nvSpPr>
          <p:spPr bwMode="auto">
            <a:xfrm>
              <a:off x="1644650" y="233521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76" name="Rectangle 166"/>
            <p:cNvSpPr>
              <a:spLocks noChangeArrowheads="1"/>
            </p:cNvSpPr>
            <p:nvPr/>
          </p:nvSpPr>
          <p:spPr bwMode="auto">
            <a:xfrm>
              <a:off x="1644650" y="2459038"/>
              <a:ext cx="87313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77" name="Freeform 167"/>
            <p:cNvSpPr>
              <a:spLocks/>
            </p:cNvSpPr>
            <p:nvPr/>
          </p:nvSpPr>
          <p:spPr bwMode="auto">
            <a:xfrm>
              <a:off x="1644650" y="2459038"/>
              <a:ext cx="87313" cy="90488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  <a:gd name="T6" fmla="*/ 55 w 55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78" name="Freeform 168"/>
            <p:cNvSpPr>
              <a:spLocks/>
            </p:cNvSpPr>
            <p:nvPr/>
          </p:nvSpPr>
          <p:spPr bwMode="auto">
            <a:xfrm>
              <a:off x="1644650" y="2459038"/>
              <a:ext cx="87313" cy="90488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79" name="Rectangle 169"/>
            <p:cNvSpPr>
              <a:spLocks noChangeArrowheads="1"/>
            </p:cNvSpPr>
            <p:nvPr/>
          </p:nvSpPr>
          <p:spPr bwMode="auto">
            <a:xfrm>
              <a:off x="1644650" y="2584450"/>
              <a:ext cx="8731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80" name="Freeform 170"/>
            <p:cNvSpPr>
              <a:spLocks/>
            </p:cNvSpPr>
            <p:nvPr/>
          </p:nvSpPr>
          <p:spPr bwMode="auto">
            <a:xfrm>
              <a:off x="1644650" y="2584450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81" name="Freeform 171"/>
            <p:cNvSpPr>
              <a:spLocks/>
            </p:cNvSpPr>
            <p:nvPr/>
          </p:nvSpPr>
          <p:spPr bwMode="auto">
            <a:xfrm>
              <a:off x="1644650" y="2584450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82" name="Rectangle 172"/>
            <p:cNvSpPr>
              <a:spLocks noChangeArrowheads="1"/>
            </p:cNvSpPr>
            <p:nvPr/>
          </p:nvSpPr>
          <p:spPr bwMode="auto">
            <a:xfrm>
              <a:off x="1644650" y="2709863"/>
              <a:ext cx="8731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83" name="Freeform 173"/>
            <p:cNvSpPr>
              <a:spLocks/>
            </p:cNvSpPr>
            <p:nvPr/>
          </p:nvSpPr>
          <p:spPr bwMode="auto">
            <a:xfrm>
              <a:off x="1644650" y="270986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84" name="Freeform 174"/>
            <p:cNvSpPr>
              <a:spLocks/>
            </p:cNvSpPr>
            <p:nvPr/>
          </p:nvSpPr>
          <p:spPr bwMode="auto">
            <a:xfrm>
              <a:off x="1644650" y="270986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85" name="Rectangle 175"/>
            <p:cNvSpPr>
              <a:spLocks noChangeArrowheads="1"/>
            </p:cNvSpPr>
            <p:nvPr/>
          </p:nvSpPr>
          <p:spPr bwMode="auto">
            <a:xfrm>
              <a:off x="1644650" y="2208213"/>
              <a:ext cx="87313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86" name="Freeform 176"/>
            <p:cNvSpPr>
              <a:spLocks/>
            </p:cNvSpPr>
            <p:nvPr/>
          </p:nvSpPr>
          <p:spPr bwMode="auto">
            <a:xfrm>
              <a:off x="1644650" y="2208213"/>
              <a:ext cx="87313" cy="90488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  <a:gd name="T6" fmla="*/ 55 w 55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87" name="Freeform 177"/>
            <p:cNvSpPr>
              <a:spLocks/>
            </p:cNvSpPr>
            <p:nvPr/>
          </p:nvSpPr>
          <p:spPr bwMode="auto">
            <a:xfrm>
              <a:off x="1644650" y="2208213"/>
              <a:ext cx="87313" cy="90488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88" name="Rectangle 178"/>
            <p:cNvSpPr>
              <a:spLocks noChangeArrowheads="1"/>
            </p:cNvSpPr>
            <p:nvPr/>
          </p:nvSpPr>
          <p:spPr bwMode="auto">
            <a:xfrm>
              <a:off x="1892300" y="2208213"/>
              <a:ext cx="87313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89" name="Rectangle 179"/>
            <p:cNvSpPr>
              <a:spLocks noChangeArrowheads="1"/>
            </p:cNvSpPr>
            <p:nvPr/>
          </p:nvSpPr>
          <p:spPr bwMode="auto">
            <a:xfrm>
              <a:off x="1892300" y="2335213"/>
              <a:ext cx="8731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90" name="Freeform 180"/>
            <p:cNvSpPr>
              <a:spLocks/>
            </p:cNvSpPr>
            <p:nvPr/>
          </p:nvSpPr>
          <p:spPr bwMode="auto">
            <a:xfrm>
              <a:off x="1892300" y="233521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91" name="Freeform 181"/>
            <p:cNvSpPr>
              <a:spLocks/>
            </p:cNvSpPr>
            <p:nvPr/>
          </p:nvSpPr>
          <p:spPr bwMode="auto">
            <a:xfrm>
              <a:off x="1892300" y="233521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92" name="Rectangle 182"/>
            <p:cNvSpPr>
              <a:spLocks noChangeArrowheads="1"/>
            </p:cNvSpPr>
            <p:nvPr/>
          </p:nvSpPr>
          <p:spPr bwMode="auto">
            <a:xfrm>
              <a:off x="1892300" y="2459038"/>
              <a:ext cx="87313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93" name="Freeform 183"/>
            <p:cNvSpPr>
              <a:spLocks/>
            </p:cNvSpPr>
            <p:nvPr/>
          </p:nvSpPr>
          <p:spPr bwMode="auto">
            <a:xfrm>
              <a:off x="1892300" y="2459038"/>
              <a:ext cx="87313" cy="90488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  <a:gd name="T6" fmla="*/ 55 w 55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94" name="Freeform 184"/>
            <p:cNvSpPr>
              <a:spLocks/>
            </p:cNvSpPr>
            <p:nvPr/>
          </p:nvSpPr>
          <p:spPr bwMode="auto">
            <a:xfrm>
              <a:off x="1892300" y="2459038"/>
              <a:ext cx="87313" cy="90488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95" name="Rectangle 185"/>
            <p:cNvSpPr>
              <a:spLocks noChangeArrowheads="1"/>
            </p:cNvSpPr>
            <p:nvPr/>
          </p:nvSpPr>
          <p:spPr bwMode="auto">
            <a:xfrm>
              <a:off x="1892300" y="2584450"/>
              <a:ext cx="8731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96" name="Freeform 186"/>
            <p:cNvSpPr>
              <a:spLocks/>
            </p:cNvSpPr>
            <p:nvPr/>
          </p:nvSpPr>
          <p:spPr bwMode="auto">
            <a:xfrm>
              <a:off x="1892300" y="2584450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97" name="Freeform 187"/>
            <p:cNvSpPr>
              <a:spLocks/>
            </p:cNvSpPr>
            <p:nvPr/>
          </p:nvSpPr>
          <p:spPr bwMode="auto">
            <a:xfrm>
              <a:off x="1892300" y="2584450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98" name="Rectangle 188"/>
            <p:cNvSpPr>
              <a:spLocks noChangeArrowheads="1"/>
            </p:cNvSpPr>
            <p:nvPr/>
          </p:nvSpPr>
          <p:spPr bwMode="auto">
            <a:xfrm>
              <a:off x="1892300" y="2709863"/>
              <a:ext cx="8731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99" name="Freeform 189"/>
            <p:cNvSpPr>
              <a:spLocks/>
            </p:cNvSpPr>
            <p:nvPr/>
          </p:nvSpPr>
          <p:spPr bwMode="auto">
            <a:xfrm>
              <a:off x="1892300" y="270986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00" name="Freeform 190"/>
            <p:cNvSpPr>
              <a:spLocks/>
            </p:cNvSpPr>
            <p:nvPr/>
          </p:nvSpPr>
          <p:spPr bwMode="auto">
            <a:xfrm>
              <a:off x="1892300" y="270986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01" name="Freeform 191"/>
            <p:cNvSpPr>
              <a:spLocks noEditPoints="1"/>
            </p:cNvSpPr>
            <p:nvPr/>
          </p:nvSpPr>
          <p:spPr bwMode="auto">
            <a:xfrm>
              <a:off x="1751013" y="2887663"/>
              <a:ext cx="122238" cy="161925"/>
            </a:xfrm>
            <a:custGeom>
              <a:avLst/>
              <a:gdLst>
                <a:gd name="T0" fmla="*/ 179 w 179"/>
                <a:gd name="T1" fmla="*/ 231 h 231"/>
                <a:gd name="T2" fmla="*/ 179 w 179"/>
                <a:gd name="T3" fmla="*/ 28 h 231"/>
                <a:gd name="T4" fmla="*/ 143 w 179"/>
                <a:gd name="T5" fmla="*/ 0 h 231"/>
                <a:gd name="T6" fmla="*/ 33 w 179"/>
                <a:gd name="T7" fmla="*/ 0 h 231"/>
                <a:gd name="T8" fmla="*/ 0 w 179"/>
                <a:gd name="T9" fmla="*/ 28 h 231"/>
                <a:gd name="T10" fmla="*/ 0 w 179"/>
                <a:gd name="T11" fmla="*/ 231 h 231"/>
                <a:gd name="T12" fmla="*/ 179 w 179"/>
                <a:gd name="T13" fmla="*/ 231 h 231"/>
                <a:gd name="T14" fmla="*/ 179 w 179"/>
                <a:gd name="T15" fmla="*/ 231 h 231"/>
                <a:gd name="T16" fmla="*/ 179 w 179"/>
                <a:gd name="T17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231">
                  <a:moveTo>
                    <a:pt x="179" y="231"/>
                  </a:moveTo>
                  <a:cubicBezTo>
                    <a:pt x="179" y="28"/>
                    <a:pt x="179" y="28"/>
                    <a:pt x="179" y="28"/>
                  </a:cubicBezTo>
                  <a:cubicBezTo>
                    <a:pt x="179" y="10"/>
                    <a:pt x="161" y="0"/>
                    <a:pt x="14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15" y="0"/>
                    <a:pt x="0" y="13"/>
                    <a:pt x="0" y="28"/>
                  </a:cubicBezTo>
                  <a:cubicBezTo>
                    <a:pt x="0" y="231"/>
                    <a:pt x="0" y="231"/>
                    <a:pt x="0" y="231"/>
                  </a:cubicBezTo>
                  <a:lnTo>
                    <a:pt x="179" y="231"/>
                  </a:lnTo>
                  <a:close/>
                  <a:moveTo>
                    <a:pt x="179" y="231"/>
                  </a:moveTo>
                  <a:cubicBezTo>
                    <a:pt x="179" y="231"/>
                    <a:pt x="179" y="231"/>
                    <a:pt x="179" y="2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02" name="Rectangle 192"/>
            <p:cNvSpPr>
              <a:spLocks noChangeArrowheads="1"/>
            </p:cNvSpPr>
            <p:nvPr/>
          </p:nvSpPr>
          <p:spPr bwMode="auto">
            <a:xfrm>
              <a:off x="2103438" y="2406650"/>
              <a:ext cx="334963" cy="6604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lnSpcReduction="10000"/>
            </a:bodyPr>
            <a:lstStyle/>
            <a:p>
              <a:endParaRPr lang="en-US"/>
            </a:p>
          </p:txBody>
        </p:sp>
        <p:sp>
          <p:nvSpPr>
            <p:cNvPr id="203" name="Rectangle 193"/>
            <p:cNvSpPr>
              <a:spLocks noChangeArrowheads="1"/>
            </p:cNvSpPr>
            <p:nvPr/>
          </p:nvSpPr>
          <p:spPr bwMode="auto">
            <a:xfrm>
              <a:off x="2157413" y="2298700"/>
              <a:ext cx="228600" cy="2508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04" name="Rectangle 194"/>
            <p:cNvSpPr>
              <a:spLocks noChangeArrowheads="1"/>
            </p:cNvSpPr>
            <p:nvPr/>
          </p:nvSpPr>
          <p:spPr bwMode="auto">
            <a:xfrm>
              <a:off x="2209800" y="2173288"/>
              <a:ext cx="123825" cy="2333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05" name="Freeform 195"/>
            <p:cNvSpPr>
              <a:spLocks noEditPoints="1"/>
            </p:cNvSpPr>
            <p:nvPr/>
          </p:nvSpPr>
          <p:spPr bwMode="auto">
            <a:xfrm>
              <a:off x="2200275" y="1982788"/>
              <a:ext cx="142875" cy="506413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close/>
                  <a:moveTo>
                    <a:pt x="0" y="274"/>
                  </a:moveTo>
                  <a:lnTo>
                    <a:pt x="0" y="2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206" name="Freeform 196"/>
            <p:cNvSpPr>
              <a:spLocks noEditPoints="1"/>
            </p:cNvSpPr>
            <p:nvPr/>
          </p:nvSpPr>
          <p:spPr bwMode="auto">
            <a:xfrm>
              <a:off x="2200275" y="1982788"/>
              <a:ext cx="142875" cy="506413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moveTo>
                    <a:pt x="0" y="274"/>
                  </a:moveTo>
                  <a:lnTo>
                    <a:pt x="0" y="27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207" name="Rectangle 197"/>
            <p:cNvSpPr>
              <a:spLocks noChangeArrowheads="1"/>
            </p:cNvSpPr>
            <p:nvPr/>
          </p:nvSpPr>
          <p:spPr bwMode="auto">
            <a:xfrm>
              <a:off x="2174875" y="2476500"/>
              <a:ext cx="17463" cy="519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208" name="Rectangle 198"/>
            <p:cNvSpPr>
              <a:spLocks noChangeArrowheads="1"/>
            </p:cNvSpPr>
            <p:nvPr/>
          </p:nvSpPr>
          <p:spPr bwMode="auto">
            <a:xfrm>
              <a:off x="2262188" y="2476500"/>
              <a:ext cx="17463" cy="519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209" name="Rectangle 199"/>
            <p:cNvSpPr>
              <a:spLocks noChangeArrowheads="1"/>
            </p:cNvSpPr>
            <p:nvPr/>
          </p:nvSpPr>
          <p:spPr bwMode="auto">
            <a:xfrm>
              <a:off x="2333625" y="2476500"/>
              <a:ext cx="17463" cy="519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103585" y="1968837"/>
            <a:ext cx="378619" cy="382190"/>
            <a:chOff x="42863" y="2643188"/>
            <a:chExt cx="504825" cy="509587"/>
          </a:xfrm>
          <a:solidFill>
            <a:schemeClr val="bg1">
              <a:lumMod val="75000"/>
            </a:schemeClr>
          </a:solidFill>
        </p:grpSpPr>
        <p:sp>
          <p:nvSpPr>
            <p:cNvPr id="213" name="Freeform 203"/>
            <p:cNvSpPr>
              <a:spLocks noEditPoints="1"/>
            </p:cNvSpPr>
            <p:nvPr/>
          </p:nvSpPr>
          <p:spPr bwMode="auto">
            <a:xfrm>
              <a:off x="42863" y="2643188"/>
              <a:ext cx="504825" cy="509587"/>
            </a:xfrm>
            <a:custGeom>
              <a:avLst/>
              <a:gdLst>
                <a:gd name="T0" fmla="*/ 0 w 318"/>
                <a:gd name="T1" fmla="*/ 321 h 321"/>
                <a:gd name="T2" fmla="*/ 159 w 318"/>
                <a:gd name="T3" fmla="*/ 321 h 321"/>
                <a:gd name="T4" fmla="*/ 159 w 318"/>
                <a:gd name="T5" fmla="*/ 0 h 321"/>
                <a:gd name="T6" fmla="*/ 0 w 318"/>
                <a:gd name="T7" fmla="*/ 0 h 321"/>
                <a:gd name="T8" fmla="*/ 0 w 318"/>
                <a:gd name="T9" fmla="*/ 321 h 321"/>
                <a:gd name="T10" fmla="*/ 99 w 318"/>
                <a:gd name="T11" fmla="*/ 40 h 321"/>
                <a:gd name="T12" fmla="*/ 139 w 318"/>
                <a:gd name="T13" fmla="*/ 40 h 321"/>
                <a:gd name="T14" fmla="*/ 139 w 318"/>
                <a:gd name="T15" fmla="*/ 80 h 321"/>
                <a:gd name="T16" fmla="*/ 99 w 318"/>
                <a:gd name="T17" fmla="*/ 80 h 321"/>
                <a:gd name="T18" fmla="*/ 99 w 318"/>
                <a:gd name="T19" fmla="*/ 40 h 321"/>
                <a:gd name="T20" fmla="*/ 99 w 318"/>
                <a:gd name="T21" fmla="*/ 120 h 321"/>
                <a:gd name="T22" fmla="*/ 139 w 318"/>
                <a:gd name="T23" fmla="*/ 120 h 321"/>
                <a:gd name="T24" fmla="*/ 139 w 318"/>
                <a:gd name="T25" fmla="*/ 160 h 321"/>
                <a:gd name="T26" fmla="*/ 99 w 318"/>
                <a:gd name="T27" fmla="*/ 160 h 321"/>
                <a:gd name="T28" fmla="*/ 99 w 318"/>
                <a:gd name="T29" fmla="*/ 120 h 321"/>
                <a:gd name="T30" fmla="*/ 99 w 318"/>
                <a:gd name="T31" fmla="*/ 201 h 321"/>
                <a:gd name="T32" fmla="*/ 139 w 318"/>
                <a:gd name="T33" fmla="*/ 201 h 321"/>
                <a:gd name="T34" fmla="*/ 139 w 318"/>
                <a:gd name="T35" fmla="*/ 241 h 321"/>
                <a:gd name="T36" fmla="*/ 99 w 318"/>
                <a:gd name="T37" fmla="*/ 241 h 321"/>
                <a:gd name="T38" fmla="*/ 99 w 318"/>
                <a:gd name="T39" fmla="*/ 201 h 321"/>
                <a:gd name="T40" fmla="*/ 20 w 318"/>
                <a:gd name="T41" fmla="*/ 40 h 321"/>
                <a:gd name="T42" fmla="*/ 59 w 318"/>
                <a:gd name="T43" fmla="*/ 40 h 321"/>
                <a:gd name="T44" fmla="*/ 59 w 318"/>
                <a:gd name="T45" fmla="*/ 80 h 321"/>
                <a:gd name="T46" fmla="*/ 20 w 318"/>
                <a:gd name="T47" fmla="*/ 80 h 321"/>
                <a:gd name="T48" fmla="*/ 20 w 318"/>
                <a:gd name="T49" fmla="*/ 40 h 321"/>
                <a:gd name="T50" fmla="*/ 20 w 318"/>
                <a:gd name="T51" fmla="*/ 120 h 321"/>
                <a:gd name="T52" fmla="*/ 59 w 318"/>
                <a:gd name="T53" fmla="*/ 120 h 321"/>
                <a:gd name="T54" fmla="*/ 59 w 318"/>
                <a:gd name="T55" fmla="*/ 160 h 321"/>
                <a:gd name="T56" fmla="*/ 20 w 318"/>
                <a:gd name="T57" fmla="*/ 160 h 321"/>
                <a:gd name="T58" fmla="*/ 20 w 318"/>
                <a:gd name="T59" fmla="*/ 120 h 321"/>
                <a:gd name="T60" fmla="*/ 20 w 318"/>
                <a:gd name="T61" fmla="*/ 201 h 321"/>
                <a:gd name="T62" fmla="*/ 59 w 318"/>
                <a:gd name="T63" fmla="*/ 201 h 321"/>
                <a:gd name="T64" fmla="*/ 59 w 318"/>
                <a:gd name="T65" fmla="*/ 241 h 321"/>
                <a:gd name="T66" fmla="*/ 20 w 318"/>
                <a:gd name="T67" fmla="*/ 241 h 321"/>
                <a:gd name="T68" fmla="*/ 20 w 318"/>
                <a:gd name="T69" fmla="*/ 201 h 321"/>
                <a:gd name="T70" fmla="*/ 179 w 318"/>
                <a:gd name="T71" fmla="*/ 100 h 321"/>
                <a:gd name="T72" fmla="*/ 318 w 318"/>
                <a:gd name="T73" fmla="*/ 100 h 321"/>
                <a:gd name="T74" fmla="*/ 318 w 318"/>
                <a:gd name="T75" fmla="*/ 120 h 321"/>
                <a:gd name="T76" fmla="*/ 179 w 318"/>
                <a:gd name="T77" fmla="*/ 120 h 321"/>
                <a:gd name="T78" fmla="*/ 179 w 318"/>
                <a:gd name="T79" fmla="*/ 100 h 321"/>
                <a:gd name="T80" fmla="*/ 179 w 318"/>
                <a:gd name="T81" fmla="*/ 321 h 321"/>
                <a:gd name="T82" fmla="*/ 218 w 318"/>
                <a:gd name="T83" fmla="*/ 321 h 321"/>
                <a:gd name="T84" fmla="*/ 218 w 318"/>
                <a:gd name="T85" fmla="*/ 241 h 321"/>
                <a:gd name="T86" fmla="*/ 278 w 318"/>
                <a:gd name="T87" fmla="*/ 241 h 321"/>
                <a:gd name="T88" fmla="*/ 278 w 318"/>
                <a:gd name="T89" fmla="*/ 321 h 321"/>
                <a:gd name="T90" fmla="*/ 318 w 318"/>
                <a:gd name="T91" fmla="*/ 321 h 321"/>
                <a:gd name="T92" fmla="*/ 318 w 318"/>
                <a:gd name="T93" fmla="*/ 140 h 321"/>
                <a:gd name="T94" fmla="*/ 179 w 318"/>
                <a:gd name="T95" fmla="*/ 140 h 321"/>
                <a:gd name="T96" fmla="*/ 179 w 318"/>
                <a:gd name="T97" fmla="*/ 321 h 321"/>
                <a:gd name="T98" fmla="*/ 179 w 318"/>
                <a:gd name="T99" fmla="*/ 321 h 321"/>
                <a:gd name="T100" fmla="*/ 179 w 318"/>
                <a:gd name="T101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8" h="321">
                  <a:moveTo>
                    <a:pt x="0" y="321"/>
                  </a:moveTo>
                  <a:lnTo>
                    <a:pt x="159" y="321"/>
                  </a:lnTo>
                  <a:lnTo>
                    <a:pt x="159" y="0"/>
                  </a:lnTo>
                  <a:lnTo>
                    <a:pt x="0" y="0"/>
                  </a:lnTo>
                  <a:lnTo>
                    <a:pt x="0" y="321"/>
                  </a:lnTo>
                  <a:close/>
                  <a:moveTo>
                    <a:pt x="99" y="40"/>
                  </a:moveTo>
                  <a:lnTo>
                    <a:pt x="139" y="40"/>
                  </a:lnTo>
                  <a:lnTo>
                    <a:pt x="139" y="80"/>
                  </a:lnTo>
                  <a:lnTo>
                    <a:pt x="99" y="80"/>
                  </a:lnTo>
                  <a:lnTo>
                    <a:pt x="99" y="40"/>
                  </a:lnTo>
                  <a:close/>
                  <a:moveTo>
                    <a:pt x="99" y="120"/>
                  </a:moveTo>
                  <a:lnTo>
                    <a:pt x="139" y="120"/>
                  </a:lnTo>
                  <a:lnTo>
                    <a:pt x="139" y="160"/>
                  </a:lnTo>
                  <a:lnTo>
                    <a:pt x="99" y="160"/>
                  </a:lnTo>
                  <a:lnTo>
                    <a:pt x="99" y="120"/>
                  </a:lnTo>
                  <a:close/>
                  <a:moveTo>
                    <a:pt x="99" y="201"/>
                  </a:moveTo>
                  <a:lnTo>
                    <a:pt x="139" y="201"/>
                  </a:lnTo>
                  <a:lnTo>
                    <a:pt x="139" y="241"/>
                  </a:lnTo>
                  <a:lnTo>
                    <a:pt x="99" y="241"/>
                  </a:lnTo>
                  <a:lnTo>
                    <a:pt x="99" y="201"/>
                  </a:lnTo>
                  <a:close/>
                  <a:moveTo>
                    <a:pt x="20" y="40"/>
                  </a:moveTo>
                  <a:lnTo>
                    <a:pt x="59" y="40"/>
                  </a:lnTo>
                  <a:lnTo>
                    <a:pt x="59" y="80"/>
                  </a:lnTo>
                  <a:lnTo>
                    <a:pt x="20" y="80"/>
                  </a:lnTo>
                  <a:lnTo>
                    <a:pt x="20" y="40"/>
                  </a:lnTo>
                  <a:close/>
                  <a:moveTo>
                    <a:pt x="20" y="120"/>
                  </a:moveTo>
                  <a:lnTo>
                    <a:pt x="59" y="120"/>
                  </a:lnTo>
                  <a:lnTo>
                    <a:pt x="59" y="160"/>
                  </a:lnTo>
                  <a:lnTo>
                    <a:pt x="20" y="160"/>
                  </a:lnTo>
                  <a:lnTo>
                    <a:pt x="20" y="120"/>
                  </a:lnTo>
                  <a:close/>
                  <a:moveTo>
                    <a:pt x="20" y="201"/>
                  </a:moveTo>
                  <a:lnTo>
                    <a:pt x="59" y="201"/>
                  </a:lnTo>
                  <a:lnTo>
                    <a:pt x="59" y="241"/>
                  </a:lnTo>
                  <a:lnTo>
                    <a:pt x="20" y="241"/>
                  </a:lnTo>
                  <a:lnTo>
                    <a:pt x="20" y="201"/>
                  </a:lnTo>
                  <a:close/>
                  <a:moveTo>
                    <a:pt x="179" y="100"/>
                  </a:moveTo>
                  <a:lnTo>
                    <a:pt x="318" y="100"/>
                  </a:lnTo>
                  <a:lnTo>
                    <a:pt x="318" y="120"/>
                  </a:lnTo>
                  <a:lnTo>
                    <a:pt x="179" y="120"/>
                  </a:lnTo>
                  <a:lnTo>
                    <a:pt x="179" y="100"/>
                  </a:lnTo>
                  <a:close/>
                  <a:moveTo>
                    <a:pt x="179" y="321"/>
                  </a:moveTo>
                  <a:lnTo>
                    <a:pt x="218" y="321"/>
                  </a:lnTo>
                  <a:lnTo>
                    <a:pt x="218" y="241"/>
                  </a:lnTo>
                  <a:lnTo>
                    <a:pt x="278" y="241"/>
                  </a:lnTo>
                  <a:lnTo>
                    <a:pt x="278" y="321"/>
                  </a:lnTo>
                  <a:lnTo>
                    <a:pt x="318" y="321"/>
                  </a:lnTo>
                  <a:lnTo>
                    <a:pt x="318" y="140"/>
                  </a:lnTo>
                  <a:lnTo>
                    <a:pt x="179" y="140"/>
                  </a:lnTo>
                  <a:lnTo>
                    <a:pt x="179" y="321"/>
                  </a:lnTo>
                  <a:close/>
                  <a:moveTo>
                    <a:pt x="179" y="321"/>
                  </a:moveTo>
                  <a:lnTo>
                    <a:pt x="179" y="3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214" name="Freeform 204"/>
            <p:cNvSpPr>
              <a:spLocks noEditPoints="1"/>
            </p:cNvSpPr>
            <p:nvPr/>
          </p:nvSpPr>
          <p:spPr bwMode="auto">
            <a:xfrm>
              <a:off x="42863" y="2643188"/>
              <a:ext cx="504825" cy="509587"/>
            </a:xfrm>
            <a:custGeom>
              <a:avLst/>
              <a:gdLst>
                <a:gd name="T0" fmla="*/ 0 w 318"/>
                <a:gd name="T1" fmla="*/ 321 h 321"/>
                <a:gd name="T2" fmla="*/ 159 w 318"/>
                <a:gd name="T3" fmla="*/ 321 h 321"/>
                <a:gd name="T4" fmla="*/ 159 w 318"/>
                <a:gd name="T5" fmla="*/ 0 h 321"/>
                <a:gd name="T6" fmla="*/ 0 w 318"/>
                <a:gd name="T7" fmla="*/ 0 h 321"/>
                <a:gd name="T8" fmla="*/ 0 w 318"/>
                <a:gd name="T9" fmla="*/ 321 h 321"/>
                <a:gd name="T10" fmla="*/ 99 w 318"/>
                <a:gd name="T11" fmla="*/ 40 h 321"/>
                <a:gd name="T12" fmla="*/ 139 w 318"/>
                <a:gd name="T13" fmla="*/ 40 h 321"/>
                <a:gd name="T14" fmla="*/ 139 w 318"/>
                <a:gd name="T15" fmla="*/ 80 h 321"/>
                <a:gd name="T16" fmla="*/ 99 w 318"/>
                <a:gd name="T17" fmla="*/ 80 h 321"/>
                <a:gd name="T18" fmla="*/ 99 w 318"/>
                <a:gd name="T19" fmla="*/ 40 h 321"/>
                <a:gd name="T20" fmla="*/ 99 w 318"/>
                <a:gd name="T21" fmla="*/ 120 h 321"/>
                <a:gd name="T22" fmla="*/ 139 w 318"/>
                <a:gd name="T23" fmla="*/ 120 h 321"/>
                <a:gd name="T24" fmla="*/ 139 w 318"/>
                <a:gd name="T25" fmla="*/ 160 h 321"/>
                <a:gd name="T26" fmla="*/ 99 w 318"/>
                <a:gd name="T27" fmla="*/ 160 h 321"/>
                <a:gd name="T28" fmla="*/ 99 w 318"/>
                <a:gd name="T29" fmla="*/ 120 h 321"/>
                <a:gd name="T30" fmla="*/ 99 w 318"/>
                <a:gd name="T31" fmla="*/ 201 h 321"/>
                <a:gd name="T32" fmla="*/ 139 w 318"/>
                <a:gd name="T33" fmla="*/ 201 h 321"/>
                <a:gd name="T34" fmla="*/ 139 w 318"/>
                <a:gd name="T35" fmla="*/ 241 h 321"/>
                <a:gd name="T36" fmla="*/ 99 w 318"/>
                <a:gd name="T37" fmla="*/ 241 h 321"/>
                <a:gd name="T38" fmla="*/ 99 w 318"/>
                <a:gd name="T39" fmla="*/ 201 h 321"/>
                <a:gd name="T40" fmla="*/ 20 w 318"/>
                <a:gd name="T41" fmla="*/ 40 h 321"/>
                <a:gd name="T42" fmla="*/ 59 w 318"/>
                <a:gd name="T43" fmla="*/ 40 h 321"/>
                <a:gd name="T44" fmla="*/ 59 w 318"/>
                <a:gd name="T45" fmla="*/ 80 h 321"/>
                <a:gd name="T46" fmla="*/ 20 w 318"/>
                <a:gd name="T47" fmla="*/ 80 h 321"/>
                <a:gd name="T48" fmla="*/ 20 w 318"/>
                <a:gd name="T49" fmla="*/ 40 h 321"/>
                <a:gd name="T50" fmla="*/ 20 w 318"/>
                <a:gd name="T51" fmla="*/ 120 h 321"/>
                <a:gd name="T52" fmla="*/ 59 w 318"/>
                <a:gd name="T53" fmla="*/ 120 h 321"/>
                <a:gd name="T54" fmla="*/ 59 w 318"/>
                <a:gd name="T55" fmla="*/ 160 h 321"/>
                <a:gd name="T56" fmla="*/ 20 w 318"/>
                <a:gd name="T57" fmla="*/ 160 h 321"/>
                <a:gd name="T58" fmla="*/ 20 w 318"/>
                <a:gd name="T59" fmla="*/ 120 h 321"/>
                <a:gd name="T60" fmla="*/ 20 w 318"/>
                <a:gd name="T61" fmla="*/ 201 h 321"/>
                <a:gd name="T62" fmla="*/ 59 w 318"/>
                <a:gd name="T63" fmla="*/ 201 h 321"/>
                <a:gd name="T64" fmla="*/ 59 w 318"/>
                <a:gd name="T65" fmla="*/ 241 h 321"/>
                <a:gd name="T66" fmla="*/ 20 w 318"/>
                <a:gd name="T67" fmla="*/ 241 h 321"/>
                <a:gd name="T68" fmla="*/ 20 w 318"/>
                <a:gd name="T69" fmla="*/ 201 h 321"/>
                <a:gd name="T70" fmla="*/ 179 w 318"/>
                <a:gd name="T71" fmla="*/ 100 h 321"/>
                <a:gd name="T72" fmla="*/ 318 w 318"/>
                <a:gd name="T73" fmla="*/ 100 h 321"/>
                <a:gd name="T74" fmla="*/ 318 w 318"/>
                <a:gd name="T75" fmla="*/ 120 h 321"/>
                <a:gd name="T76" fmla="*/ 179 w 318"/>
                <a:gd name="T77" fmla="*/ 120 h 321"/>
                <a:gd name="T78" fmla="*/ 179 w 318"/>
                <a:gd name="T79" fmla="*/ 100 h 321"/>
                <a:gd name="T80" fmla="*/ 179 w 318"/>
                <a:gd name="T81" fmla="*/ 321 h 321"/>
                <a:gd name="T82" fmla="*/ 218 w 318"/>
                <a:gd name="T83" fmla="*/ 321 h 321"/>
                <a:gd name="T84" fmla="*/ 218 w 318"/>
                <a:gd name="T85" fmla="*/ 241 h 321"/>
                <a:gd name="T86" fmla="*/ 278 w 318"/>
                <a:gd name="T87" fmla="*/ 241 h 321"/>
                <a:gd name="T88" fmla="*/ 278 w 318"/>
                <a:gd name="T89" fmla="*/ 321 h 321"/>
                <a:gd name="T90" fmla="*/ 318 w 318"/>
                <a:gd name="T91" fmla="*/ 321 h 321"/>
                <a:gd name="T92" fmla="*/ 318 w 318"/>
                <a:gd name="T93" fmla="*/ 140 h 321"/>
                <a:gd name="T94" fmla="*/ 179 w 318"/>
                <a:gd name="T95" fmla="*/ 140 h 321"/>
                <a:gd name="T96" fmla="*/ 179 w 318"/>
                <a:gd name="T97" fmla="*/ 321 h 321"/>
                <a:gd name="T98" fmla="*/ 179 w 318"/>
                <a:gd name="T99" fmla="*/ 321 h 321"/>
                <a:gd name="T100" fmla="*/ 179 w 318"/>
                <a:gd name="T101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8" h="321">
                  <a:moveTo>
                    <a:pt x="0" y="321"/>
                  </a:moveTo>
                  <a:lnTo>
                    <a:pt x="159" y="321"/>
                  </a:lnTo>
                  <a:lnTo>
                    <a:pt x="159" y="0"/>
                  </a:lnTo>
                  <a:lnTo>
                    <a:pt x="0" y="0"/>
                  </a:lnTo>
                  <a:lnTo>
                    <a:pt x="0" y="321"/>
                  </a:lnTo>
                  <a:moveTo>
                    <a:pt x="99" y="40"/>
                  </a:moveTo>
                  <a:lnTo>
                    <a:pt x="139" y="40"/>
                  </a:lnTo>
                  <a:lnTo>
                    <a:pt x="139" y="80"/>
                  </a:lnTo>
                  <a:lnTo>
                    <a:pt x="99" y="80"/>
                  </a:lnTo>
                  <a:lnTo>
                    <a:pt x="99" y="40"/>
                  </a:lnTo>
                  <a:moveTo>
                    <a:pt x="99" y="120"/>
                  </a:moveTo>
                  <a:lnTo>
                    <a:pt x="139" y="120"/>
                  </a:lnTo>
                  <a:lnTo>
                    <a:pt x="139" y="160"/>
                  </a:lnTo>
                  <a:lnTo>
                    <a:pt x="99" y="160"/>
                  </a:lnTo>
                  <a:lnTo>
                    <a:pt x="99" y="120"/>
                  </a:lnTo>
                  <a:moveTo>
                    <a:pt x="99" y="201"/>
                  </a:moveTo>
                  <a:lnTo>
                    <a:pt x="139" y="201"/>
                  </a:lnTo>
                  <a:lnTo>
                    <a:pt x="139" y="241"/>
                  </a:lnTo>
                  <a:lnTo>
                    <a:pt x="99" y="241"/>
                  </a:lnTo>
                  <a:lnTo>
                    <a:pt x="99" y="201"/>
                  </a:lnTo>
                  <a:moveTo>
                    <a:pt x="20" y="40"/>
                  </a:moveTo>
                  <a:lnTo>
                    <a:pt x="59" y="40"/>
                  </a:lnTo>
                  <a:lnTo>
                    <a:pt x="59" y="80"/>
                  </a:lnTo>
                  <a:lnTo>
                    <a:pt x="20" y="80"/>
                  </a:lnTo>
                  <a:lnTo>
                    <a:pt x="20" y="40"/>
                  </a:lnTo>
                  <a:moveTo>
                    <a:pt x="20" y="120"/>
                  </a:moveTo>
                  <a:lnTo>
                    <a:pt x="59" y="120"/>
                  </a:lnTo>
                  <a:lnTo>
                    <a:pt x="59" y="160"/>
                  </a:lnTo>
                  <a:lnTo>
                    <a:pt x="20" y="160"/>
                  </a:lnTo>
                  <a:lnTo>
                    <a:pt x="20" y="120"/>
                  </a:lnTo>
                  <a:moveTo>
                    <a:pt x="20" y="201"/>
                  </a:moveTo>
                  <a:lnTo>
                    <a:pt x="59" y="201"/>
                  </a:lnTo>
                  <a:lnTo>
                    <a:pt x="59" y="241"/>
                  </a:lnTo>
                  <a:lnTo>
                    <a:pt x="20" y="241"/>
                  </a:lnTo>
                  <a:lnTo>
                    <a:pt x="20" y="201"/>
                  </a:lnTo>
                  <a:moveTo>
                    <a:pt x="179" y="100"/>
                  </a:moveTo>
                  <a:lnTo>
                    <a:pt x="318" y="100"/>
                  </a:lnTo>
                  <a:lnTo>
                    <a:pt x="318" y="120"/>
                  </a:lnTo>
                  <a:lnTo>
                    <a:pt x="179" y="120"/>
                  </a:lnTo>
                  <a:lnTo>
                    <a:pt x="179" y="100"/>
                  </a:lnTo>
                  <a:moveTo>
                    <a:pt x="179" y="321"/>
                  </a:moveTo>
                  <a:lnTo>
                    <a:pt x="218" y="321"/>
                  </a:lnTo>
                  <a:lnTo>
                    <a:pt x="218" y="241"/>
                  </a:lnTo>
                  <a:lnTo>
                    <a:pt x="278" y="241"/>
                  </a:lnTo>
                  <a:lnTo>
                    <a:pt x="278" y="321"/>
                  </a:lnTo>
                  <a:lnTo>
                    <a:pt x="318" y="321"/>
                  </a:lnTo>
                  <a:lnTo>
                    <a:pt x="318" y="140"/>
                  </a:lnTo>
                  <a:lnTo>
                    <a:pt x="179" y="140"/>
                  </a:lnTo>
                  <a:lnTo>
                    <a:pt x="179" y="321"/>
                  </a:lnTo>
                  <a:moveTo>
                    <a:pt x="179" y="321"/>
                  </a:moveTo>
                  <a:lnTo>
                    <a:pt x="179" y="321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2377540" y="1873088"/>
            <a:ext cx="391745" cy="481405"/>
            <a:chOff x="2540001" y="1644204"/>
            <a:chExt cx="522326" cy="641873"/>
          </a:xfrm>
          <a:solidFill>
            <a:schemeClr val="bg1">
              <a:lumMod val="75000"/>
            </a:schemeClr>
          </a:solidFill>
        </p:grpSpPr>
        <p:sp>
          <p:nvSpPr>
            <p:cNvPr id="217" name="Freeform 139"/>
            <p:cNvSpPr>
              <a:spLocks noEditPoints="1"/>
            </p:cNvSpPr>
            <p:nvPr/>
          </p:nvSpPr>
          <p:spPr bwMode="auto">
            <a:xfrm>
              <a:off x="2540001" y="2069054"/>
              <a:ext cx="522326" cy="217023"/>
            </a:xfrm>
            <a:custGeom>
              <a:avLst/>
              <a:gdLst>
                <a:gd name="T0" fmla="*/ 568 w 568"/>
                <a:gd name="T1" fmla="*/ 236 h 236"/>
                <a:gd name="T2" fmla="*/ 0 w 568"/>
                <a:gd name="T3" fmla="*/ 236 h 236"/>
                <a:gd name="T4" fmla="*/ 0 w 568"/>
                <a:gd name="T5" fmla="*/ 82 h 236"/>
                <a:gd name="T6" fmla="*/ 84 w 568"/>
                <a:gd name="T7" fmla="*/ 0 h 236"/>
                <a:gd name="T8" fmla="*/ 568 w 568"/>
                <a:gd name="T9" fmla="*/ 0 h 236"/>
                <a:gd name="T10" fmla="*/ 568 w 568"/>
                <a:gd name="T11" fmla="*/ 236 h 236"/>
                <a:gd name="T12" fmla="*/ 568 w 568"/>
                <a:gd name="T13" fmla="*/ 236 h 236"/>
                <a:gd name="T14" fmla="*/ 568 w 568"/>
                <a:gd name="T1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236">
                  <a:moveTo>
                    <a:pt x="568" y="236"/>
                  </a:moveTo>
                  <a:lnTo>
                    <a:pt x="0" y="236"/>
                  </a:lnTo>
                  <a:lnTo>
                    <a:pt x="0" y="82"/>
                  </a:lnTo>
                  <a:lnTo>
                    <a:pt x="84" y="0"/>
                  </a:lnTo>
                  <a:lnTo>
                    <a:pt x="568" y="0"/>
                  </a:lnTo>
                  <a:lnTo>
                    <a:pt x="568" y="236"/>
                  </a:lnTo>
                  <a:close/>
                  <a:moveTo>
                    <a:pt x="568" y="236"/>
                  </a:moveTo>
                  <a:lnTo>
                    <a:pt x="568" y="2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218" name="Freeform 140"/>
            <p:cNvSpPr>
              <a:spLocks noEditPoints="1"/>
            </p:cNvSpPr>
            <p:nvPr/>
          </p:nvSpPr>
          <p:spPr bwMode="auto">
            <a:xfrm>
              <a:off x="2540001" y="2069054"/>
              <a:ext cx="522326" cy="217023"/>
            </a:xfrm>
            <a:custGeom>
              <a:avLst/>
              <a:gdLst>
                <a:gd name="T0" fmla="*/ 568 w 568"/>
                <a:gd name="T1" fmla="*/ 236 h 236"/>
                <a:gd name="T2" fmla="*/ 0 w 568"/>
                <a:gd name="T3" fmla="*/ 236 h 236"/>
                <a:gd name="T4" fmla="*/ 0 w 568"/>
                <a:gd name="T5" fmla="*/ 82 h 236"/>
                <a:gd name="T6" fmla="*/ 84 w 568"/>
                <a:gd name="T7" fmla="*/ 0 h 236"/>
                <a:gd name="T8" fmla="*/ 568 w 568"/>
                <a:gd name="T9" fmla="*/ 0 h 236"/>
                <a:gd name="T10" fmla="*/ 568 w 568"/>
                <a:gd name="T11" fmla="*/ 236 h 236"/>
                <a:gd name="T12" fmla="*/ 568 w 568"/>
                <a:gd name="T13" fmla="*/ 236 h 236"/>
                <a:gd name="T14" fmla="*/ 568 w 568"/>
                <a:gd name="T1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236">
                  <a:moveTo>
                    <a:pt x="568" y="236"/>
                  </a:moveTo>
                  <a:lnTo>
                    <a:pt x="0" y="236"/>
                  </a:lnTo>
                  <a:lnTo>
                    <a:pt x="0" y="82"/>
                  </a:lnTo>
                  <a:lnTo>
                    <a:pt x="84" y="0"/>
                  </a:lnTo>
                  <a:lnTo>
                    <a:pt x="568" y="0"/>
                  </a:lnTo>
                  <a:lnTo>
                    <a:pt x="568" y="236"/>
                  </a:lnTo>
                  <a:moveTo>
                    <a:pt x="568" y="236"/>
                  </a:moveTo>
                  <a:lnTo>
                    <a:pt x="568" y="23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219" name="Rectangle 141"/>
            <p:cNvSpPr>
              <a:spLocks noChangeArrowheads="1"/>
            </p:cNvSpPr>
            <p:nvPr/>
          </p:nvSpPr>
          <p:spPr bwMode="auto">
            <a:xfrm>
              <a:off x="2745069" y="1644204"/>
              <a:ext cx="70809" cy="625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20" name="Freeform 142"/>
            <p:cNvSpPr>
              <a:spLocks/>
            </p:cNvSpPr>
            <p:nvPr/>
          </p:nvSpPr>
          <p:spPr bwMode="auto">
            <a:xfrm>
              <a:off x="2745069" y="1644204"/>
              <a:ext cx="70809" cy="62532"/>
            </a:xfrm>
            <a:custGeom>
              <a:avLst/>
              <a:gdLst>
                <a:gd name="T0" fmla="*/ 0 w 77"/>
                <a:gd name="T1" fmla="*/ 0 h 68"/>
                <a:gd name="T2" fmla="*/ 77 w 77"/>
                <a:gd name="T3" fmla="*/ 0 h 68"/>
                <a:gd name="T4" fmla="*/ 77 w 77"/>
                <a:gd name="T5" fmla="*/ 68 h 68"/>
                <a:gd name="T6" fmla="*/ 0 w 7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" h="68">
                  <a:moveTo>
                    <a:pt x="0" y="0"/>
                  </a:moveTo>
                  <a:lnTo>
                    <a:pt x="77" y="0"/>
                  </a:lnTo>
                  <a:lnTo>
                    <a:pt x="77" y="6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21" name="Freeform 143"/>
            <p:cNvSpPr>
              <a:spLocks/>
            </p:cNvSpPr>
            <p:nvPr/>
          </p:nvSpPr>
          <p:spPr bwMode="auto">
            <a:xfrm>
              <a:off x="2745069" y="1644204"/>
              <a:ext cx="70809" cy="62532"/>
            </a:xfrm>
            <a:custGeom>
              <a:avLst/>
              <a:gdLst>
                <a:gd name="T0" fmla="*/ 0 w 77"/>
                <a:gd name="T1" fmla="*/ 0 h 68"/>
                <a:gd name="T2" fmla="*/ 77 w 77"/>
                <a:gd name="T3" fmla="*/ 0 h 68"/>
                <a:gd name="T4" fmla="*/ 77 w 77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68">
                  <a:moveTo>
                    <a:pt x="0" y="0"/>
                  </a:moveTo>
                  <a:lnTo>
                    <a:pt x="77" y="0"/>
                  </a:lnTo>
                  <a:lnTo>
                    <a:pt x="77" y="68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22" name="Rectangle 144"/>
            <p:cNvSpPr>
              <a:spLocks noChangeArrowheads="1"/>
            </p:cNvSpPr>
            <p:nvPr/>
          </p:nvSpPr>
          <p:spPr bwMode="auto">
            <a:xfrm>
              <a:off x="2683457" y="1664435"/>
              <a:ext cx="194033" cy="20782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223" name="Freeform 145"/>
            <p:cNvSpPr>
              <a:spLocks/>
            </p:cNvSpPr>
            <p:nvPr/>
          </p:nvSpPr>
          <p:spPr bwMode="auto">
            <a:xfrm>
              <a:off x="2683457" y="1664435"/>
              <a:ext cx="194033" cy="207827"/>
            </a:xfrm>
            <a:custGeom>
              <a:avLst/>
              <a:gdLst>
                <a:gd name="T0" fmla="*/ 0 w 211"/>
                <a:gd name="T1" fmla="*/ 0 h 226"/>
                <a:gd name="T2" fmla="*/ 211 w 211"/>
                <a:gd name="T3" fmla="*/ 0 h 226"/>
                <a:gd name="T4" fmla="*/ 211 w 211"/>
                <a:gd name="T5" fmla="*/ 226 h 226"/>
                <a:gd name="T6" fmla="*/ 0 w 211"/>
                <a:gd name="T7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26">
                  <a:moveTo>
                    <a:pt x="0" y="0"/>
                  </a:moveTo>
                  <a:lnTo>
                    <a:pt x="211" y="0"/>
                  </a:lnTo>
                  <a:lnTo>
                    <a:pt x="211" y="22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224" name="Freeform 146"/>
            <p:cNvSpPr>
              <a:spLocks/>
            </p:cNvSpPr>
            <p:nvPr/>
          </p:nvSpPr>
          <p:spPr bwMode="auto">
            <a:xfrm>
              <a:off x="2683457" y="1664435"/>
              <a:ext cx="194033" cy="207827"/>
            </a:xfrm>
            <a:custGeom>
              <a:avLst/>
              <a:gdLst>
                <a:gd name="T0" fmla="*/ 0 w 211"/>
                <a:gd name="T1" fmla="*/ 0 h 226"/>
                <a:gd name="T2" fmla="*/ 211 w 211"/>
                <a:gd name="T3" fmla="*/ 0 h 226"/>
                <a:gd name="T4" fmla="*/ 211 w 211"/>
                <a:gd name="T5" fmla="*/ 226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226">
                  <a:moveTo>
                    <a:pt x="0" y="0"/>
                  </a:moveTo>
                  <a:lnTo>
                    <a:pt x="211" y="0"/>
                  </a:lnTo>
                  <a:lnTo>
                    <a:pt x="211" y="22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225" name="Rectangle 147"/>
            <p:cNvSpPr>
              <a:spLocks noChangeArrowheads="1"/>
            </p:cNvSpPr>
            <p:nvPr/>
          </p:nvSpPr>
          <p:spPr bwMode="auto">
            <a:xfrm>
              <a:off x="2642076" y="1737083"/>
              <a:ext cx="276796" cy="54899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226" name="Rectangle 148"/>
            <p:cNvSpPr>
              <a:spLocks noChangeArrowheads="1"/>
            </p:cNvSpPr>
            <p:nvPr/>
          </p:nvSpPr>
          <p:spPr bwMode="auto">
            <a:xfrm>
              <a:off x="2755184" y="1788580"/>
              <a:ext cx="51497" cy="524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27" name="Freeform 149"/>
            <p:cNvSpPr>
              <a:spLocks/>
            </p:cNvSpPr>
            <p:nvPr/>
          </p:nvSpPr>
          <p:spPr bwMode="auto">
            <a:xfrm>
              <a:off x="2755184" y="1788580"/>
              <a:ext cx="51497" cy="52417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  <a:gd name="T6" fmla="*/ 56 w 56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28" name="Freeform 150"/>
            <p:cNvSpPr>
              <a:spLocks/>
            </p:cNvSpPr>
            <p:nvPr/>
          </p:nvSpPr>
          <p:spPr bwMode="auto">
            <a:xfrm>
              <a:off x="2755184" y="1788580"/>
              <a:ext cx="51497" cy="52417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29" name="Rectangle 151"/>
            <p:cNvSpPr>
              <a:spLocks noChangeArrowheads="1"/>
            </p:cNvSpPr>
            <p:nvPr/>
          </p:nvSpPr>
          <p:spPr bwMode="auto">
            <a:xfrm>
              <a:off x="2755184" y="1862147"/>
              <a:ext cx="51497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30" name="Freeform 152"/>
            <p:cNvSpPr>
              <a:spLocks/>
            </p:cNvSpPr>
            <p:nvPr/>
          </p:nvSpPr>
          <p:spPr bwMode="auto">
            <a:xfrm>
              <a:off x="2755184" y="1862147"/>
              <a:ext cx="51497" cy="51497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31" name="Freeform 153"/>
            <p:cNvSpPr>
              <a:spLocks/>
            </p:cNvSpPr>
            <p:nvPr/>
          </p:nvSpPr>
          <p:spPr bwMode="auto">
            <a:xfrm>
              <a:off x="2755184" y="1862147"/>
              <a:ext cx="51497" cy="51497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32" name="Rectangle 154"/>
            <p:cNvSpPr>
              <a:spLocks noChangeArrowheads="1"/>
            </p:cNvSpPr>
            <p:nvPr/>
          </p:nvSpPr>
          <p:spPr bwMode="auto">
            <a:xfrm>
              <a:off x="2755184" y="1933875"/>
              <a:ext cx="51497" cy="524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33" name="Freeform 155"/>
            <p:cNvSpPr>
              <a:spLocks/>
            </p:cNvSpPr>
            <p:nvPr/>
          </p:nvSpPr>
          <p:spPr bwMode="auto">
            <a:xfrm>
              <a:off x="2755184" y="1933875"/>
              <a:ext cx="51497" cy="52417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  <a:gd name="T6" fmla="*/ 56 w 56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34" name="Freeform 156"/>
            <p:cNvSpPr>
              <a:spLocks/>
            </p:cNvSpPr>
            <p:nvPr/>
          </p:nvSpPr>
          <p:spPr bwMode="auto">
            <a:xfrm>
              <a:off x="2755184" y="1933875"/>
              <a:ext cx="51497" cy="52417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35" name="Rectangle 157"/>
            <p:cNvSpPr>
              <a:spLocks noChangeArrowheads="1"/>
            </p:cNvSpPr>
            <p:nvPr/>
          </p:nvSpPr>
          <p:spPr bwMode="auto">
            <a:xfrm>
              <a:off x="2755184" y="2006522"/>
              <a:ext cx="51497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36" name="Freeform 158"/>
            <p:cNvSpPr>
              <a:spLocks/>
            </p:cNvSpPr>
            <p:nvPr/>
          </p:nvSpPr>
          <p:spPr bwMode="auto">
            <a:xfrm>
              <a:off x="2755184" y="2006522"/>
              <a:ext cx="51497" cy="51497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37" name="Freeform 159"/>
            <p:cNvSpPr>
              <a:spLocks/>
            </p:cNvSpPr>
            <p:nvPr/>
          </p:nvSpPr>
          <p:spPr bwMode="auto">
            <a:xfrm>
              <a:off x="2755184" y="2006522"/>
              <a:ext cx="51497" cy="51497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38" name="Rectangle 160"/>
            <p:cNvSpPr>
              <a:spLocks noChangeArrowheads="1"/>
            </p:cNvSpPr>
            <p:nvPr/>
          </p:nvSpPr>
          <p:spPr bwMode="auto">
            <a:xfrm>
              <a:off x="2755184" y="2079169"/>
              <a:ext cx="51497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39" name="Freeform 161"/>
            <p:cNvSpPr>
              <a:spLocks/>
            </p:cNvSpPr>
            <p:nvPr/>
          </p:nvSpPr>
          <p:spPr bwMode="auto">
            <a:xfrm>
              <a:off x="2755184" y="2079169"/>
              <a:ext cx="51497" cy="51497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40" name="Freeform 162"/>
            <p:cNvSpPr>
              <a:spLocks/>
            </p:cNvSpPr>
            <p:nvPr/>
          </p:nvSpPr>
          <p:spPr bwMode="auto">
            <a:xfrm>
              <a:off x="2755184" y="2079169"/>
              <a:ext cx="51497" cy="51497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41" name="Rectangle 163"/>
            <p:cNvSpPr>
              <a:spLocks noChangeArrowheads="1"/>
            </p:cNvSpPr>
            <p:nvPr/>
          </p:nvSpPr>
          <p:spPr bwMode="auto">
            <a:xfrm>
              <a:off x="2683457" y="1862147"/>
              <a:ext cx="50578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42" name="Freeform 164"/>
            <p:cNvSpPr>
              <a:spLocks/>
            </p:cNvSpPr>
            <p:nvPr/>
          </p:nvSpPr>
          <p:spPr bwMode="auto">
            <a:xfrm>
              <a:off x="2683457" y="1862147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43" name="Freeform 165"/>
            <p:cNvSpPr>
              <a:spLocks/>
            </p:cNvSpPr>
            <p:nvPr/>
          </p:nvSpPr>
          <p:spPr bwMode="auto">
            <a:xfrm>
              <a:off x="2683457" y="1862147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44" name="Rectangle 166"/>
            <p:cNvSpPr>
              <a:spLocks noChangeArrowheads="1"/>
            </p:cNvSpPr>
            <p:nvPr/>
          </p:nvSpPr>
          <p:spPr bwMode="auto">
            <a:xfrm>
              <a:off x="2683457" y="1933875"/>
              <a:ext cx="50578" cy="524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45" name="Freeform 167"/>
            <p:cNvSpPr>
              <a:spLocks/>
            </p:cNvSpPr>
            <p:nvPr/>
          </p:nvSpPr>
          <p:spPr bwMode="auto">
            <a:xfrm>
              <a:off x="2683457" y="1933875"/>
              <a:ext cx="50578" cy="52417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  <a:gd name="T6" fmla="*/ 55 w 55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46" name="Freeform 168"/>
            <p:cNvSpPr>
              <a:spLocks/>
            </p:cNvSpPr>
            <p:nvPr/>
          </p:nvSpPr>
          <p:spPr bwMode="auto">
            <a:xfrm>
              <a:off x="2683457" y="1933875"/>
              <a:ext cx="50578" cy="52417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47" name="Rectangle 169"/>
            <p:cNvSpPr>
              <a:spLocks noChangeArrowheads="1"/>
            </p:cNvSpPr>
            <p:nvPr/>
          </p:nvSpPr>
          <p:spPr bwMode="auto">
            <a:xfrm>
              <a:off x="2683457" y="2006522"/>
              <a:ext cx="50578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48" name="Freeform 170"/>
            <p:cNvSpPr>
              <a:spLocks/>
            </p:cNvSpPr>
            <p:nvPr/>
          </p:nvSpPr>
          <p:spPr bwMode="auto">
            <a:xfrm>
              <a:off x="2683457" y="2006522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49" name="Freeform 171"/>
            <p:cNvSpPr>
              <a:spLocks/>
            </p:cNvSpPr>
            <p:nvPr/>
          </p:nvSpPr>
          <p:spPr bwMode="auto">
            <a:xfrm>
              <a:off x="2683457" y="2006522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50" name="Rectangle 172"/>
            <p:cNvSpPr>
              <a:spLocks noChangeArrowheads="1"/>
            </p:cNvSpPr>
            <p:nvPr/>
          </p:nvSpPr>
          <p:spPr bwMode="auto">
            <a:xfrm>
              <a:off x="2683457" y="2079169"/>
              <a:ext cx="50578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51" name="Freeform 173"/>
            <p:cNvSpPr>
              <a:spLocks/>
            </p:cNvSpPr>
            <p:nvPr/>
          </p:nvSpPr>
          <p:spPr bwMode="auto">
            <a:xfrm>
              <a:off x="2683457" y="2079169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52" name="Freeform 174"/>
            <p:cNvSpPr>
              <a:spLocks/>
            </p:cNvSpPr>
            <p:nvPr/>
          </p:nvSpPr>
          <p:spPr bwMode="auto">
            <a:xfrm>
              <a:off x="2683457" y="2079169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53" name="Rectangle 175"/>
            <p:cNvSpPr>
              <a:spLocks noChangeArrowheads="1"/>
            </p:cNvSpPr>
            <p:nvPr/>
          </p:nvSpPr>
          <p:spPr bwMode="auto">
            <a:xfrm>
              <a:off x="2683457" y="1788580"/>
              <a:ext cx="50578" cy="524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54" name="Freeform 176"/>
            <p:cNvSpPr>
              <a:spLocks/>
            </p:cNvSpPr>
            <p:nvPr/>
          </p:nvSpPr>
          <p:spPr bwMode="auto">
            <a:xfrm>
              <a:off x="2683457" y="1788580"/>
              <a:ext cx="50578" cy="52417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  <a:gd name="T6" fmla="*/ 55 w 55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55" name="Freeform 177"/>
            <p:cNvSpPr>
              <a:spLocks/>
            </p:cNvSpPr>
            <p:nvPr/>
          </p:nvSpPr>
          <p:spPr bwMode="auto">
            <a:xfrm>
              <a:off x="2683457" y="1788580"/>
              <a:ext cx="50578" cy="52417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56" name="Rectangle 178"/>
            <p:cNvSpPr>
              <a:spLocks noChangeArrowheads="1"/>
            </p:cNvSpPr>
            <p:nvPr/>
          </p:nvSpPr>
          <p:spPr bwMode="auto">
            <a:xfrm>
              <a:off x="2826912" y="1788580"/>
              <a:ext cx="50578" cy="524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57" name="Rectangle 179"/>
            <p:cNvSpPr>
              <a:spLocks noChangeArrowheads="1"/>
            </p:cNvSpPr>
            <p:nvPr/>
          </p:nvSpPr>
          <p:spPr bwMode="auto">
            <a:xfrm>
              <a:off x="2826912" y="1862147"/>
              <a:ext cx="50578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58" name="Freeform 180"/>
            <p:cNvSpPr>
              <a:spLocks/>
            </p:cNvSpPr>
            <p:nvPr/>
          </p:nvSpPr>
          <p:spPr bwMode="auto">
            <a:xfrm>
              <a:off x="2826912" y="1862147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59" name="Freeform 181"/>
            <p:cNvSpPr>
              <a:spLocks/>
            </p:cNvSpPr>
            <p:nvPr/>
          </p:nvSpPr>
          <p:spPr bwMode="auto">
            <a:xfrm>
              <a:off x="2826912" y="1862147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60" name="Rectangle 182"/>
            <p:cNvSpPr>
              <a:spLocks noChangeArrowheads="1"/>
            </p:cNvSpPr>
            <p:nvPr/>
          </p:nvSpPr>
          <p:spPr bwMode="auto">
            <a:xfrm>
              <a:off x="2826912" y="1933875"/>
              <a:ext cx="50578" cy="524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61" name="Freeform 183"/>
            <p:cNvSpPr>
              <a:spLocks/>
            </p:cNvSpPr>
            <p:nvPr/>
          </p:nvSpPr>
          <p:spPr bwMode="auto">
            <a:xfrm>
              <a:off x="2826912" y="1933875"/>
              <a:ext cx="50578" cy="52417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  <a:gd name="T6" fmla="*/ 55 w 55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62" name="Freeform 184"/>
            <p:cNvSpPr>
              <a:spLocks/>
            </p:cNvSpPr>
            <p:nvPr/>
          </p:nvSpPr>
          <p:spPr bwMode="auto">
            <a:xfrm>
              <a:off x="2826912" y="1933875"/>
              <a:ext cx="50578" cy="52417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63" name="Rectangle 185"/>
            <p:cNvSpPr>
              <a:spLocks noChangeArrowheads="1"/>
            </p:cNvSpPr>
            <p:nvPr/>
          </p:nvSpPr>
          <p:spPr bwMode="auto">
            <a:xfrm>
              <a:off x="2826912" y="2006522"/>
              <a:ext cx="50578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64" name="Freeform 186"/>
            <p:cNvSpPr>
              <a:spLocks/>
            </p:cNvSpPr>
            <p:nvPr/>
          </p:nvSpPr>
          <p:spPr bwMode="auto">
            <a:xfrm>
              <a:off x="2826912" y="2006522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65" name="Freeform 187"/>
            <p:cNvSpPr>
              <a:spLocks/>
            </p:cNvSpPr>
            <p:nvPr/>
          </p:nvSpPr>
          <p:spPr bwMode="auto">
            <a:xfrm>
              <a:off x="2826912" y="2006522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66" name="Rectangle 188"/>
            <p:cNvSpPr>
              <a:spLocks noChangeArrowheads="1"/>
            </p:cNvSpPr>
            <p:nvPr/>
          </p:nvSpPr>
          <p:spPr bwMode="auto">
            <a:xfrm>
              <a:off x="2826912" y="2079169"/>
              <a:ext cx="50578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67" name="Freeform 189"/>
            <p:cNvSpPr>
              <a:spLocks/>
            </p:cNvSpPr>
            <p:nvPr/>
          </p:nvSpPr>
          <p:spPr bwMode="auto">
            <a:xfrm>
              <a:off x="2826912" y="2079169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68" name="Freeform 190"/>
            <p:cNvSpPr>
              <a:spLocks/>
            </p:cNvSpPr>
            <p:nvPr/>
          </p:nvSpPr>
          <p:spPr bwMode="auto">
            <a:xfrm>
              <a:off x="2826912" y="2079169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69" name="Freeform 191"/>
            <p:cNvSpPr>
              <a:spLocks noEditPoints="1"/>
            </p:cNvSpPr>
            <p:nvPr/>
          </p:nvSpPr>
          <p:spPr bwMode="auto">
            <a:xfrm>
              <a:off x="2745069" y="2182163"/>
              <a:ext cx="70809" cy="93798"/>
            </a:xfrm>
            <a:custGeom>
              <a:avLst/>
              <a:gdLst>
                <a:gd name="T0" fmla="*/ 179 w 179"/>
                <a:gd name="T1" fmla="*/ 231 h 231"/>
                <a:gd name="T2" fmla="*/ 179 w 179"/>
                <a:gd name="T3" fmla="*/ 28 h 231"/>
                <a:gd name="T4" fmla="*/ 143 w 179"/>
                <a:gd name="T5" fmla="*/ 0 h 231"/>
                <a:gd name="T6" fmla="*/ 33 w 179"/>
                <a:gd name="T7" fmla="*/ 0 h 231"/>
                <a:gd name="T8" fmla="*/ 0 w 179"/>
                <a:gd name="T9" fmla="*/ 28 h 231"/>
                <a:gd name="T10" fmla="*/ 0 w 179"/>
                <a:gd name="T11" fmla="*/ 231 h 231"/>
                <a:gd name="T12" fmla="*/ 179 w 179"/>
                <a:gd name="T13" fmla="*/ 231 h 231"/>
                <a:gd name="T14" fmla="*/ 179 w 179"/>
                <a:gd name="T15" fmla="*/ 231 h 231"/>
                <a:gd name="T16" fmla="*/ 179 w 179"/>
                <a:gd name="T17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231">
                  <a:moveTo>
                    <a:pt x="179" y="231"/>
                  </a:moveTo>
                  <a:cubicBezTo>
                    <a:pt x="179" y="28"/>
                    <a:pt x="179" y="28"/>
                    <a:pt x="179" y="28"/>
                  </a:cubicBezTo>
                  <a:cubicBezTo>
                    <a:pt x="179" y="10"/>
                    <a:pt x="161" y="0"/>
                    <a:pt x="14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15" y="0"/>
                    <a:pt x="0" y="13"/>
                    <a:pt x="0" y="28"/>
                  </a:cubicBezTo>
                  <a:cubicBezTo>
                    <a:pt x="0" y="231"/>
                    <a:pt x="0" y="231"/>
                    <a:pt x="0" y="231"/>
                  </a:cubicBezTo>
                  <a:lnTo>
                    <a:pt x="179" y="231"/>
                  </a:lnTo>
                  <a:close/>
                  <a:moveTo>
                    <a:pt x="179" y="231"/>
                  </a:moveTo>
                  <a:cubicBezTo>
                    <a:pt x="179" y="231"/>
                    <a:pt x="179" y="231"/>
                    <a:pt x="179" y="2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1611555" y="1882957"/>
            <a:ext cx="145525" cy="471059"/>
            <a:chOff x="3596695" y="1388821"/>
            <a:chExt cx="194033" cy="628079"/>
          </a:xfrm>
          <a:solidFill>
            <a:schemeClr val="bg1">
              <a:lumMod val="75000"/>
            </a:schemeClr>
          </a:solidFill>
        </p:grpSpPr>
        <p:sp>
          <p:nvSpPr>
            <p:cNvPr id="270" name="Rectangle 192"/>
            <p:cNvSpPr>
              <a:spLocks noChangeArrowheads="1"/>
            </p:cNvSpPr>
            <p:nvPr/>
          </p:nvSpPr>
          <p:spPr bwMode="auto">
            <a:xfrm>
              <a:off x="3596695" y="1634351"/>
              <a:ext cx="194033" cy="3825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lnSpcReduction="10000"/>
            </a:bodyPr>
            <a:lstStyle/>
            <a:p>
              <a:endParaRPr lang="en-US"/>
            </a:p>
          </p:txBody>
        </p:sp>
        <p:sp>
          <p:nvSpPr>
            <p:cNvPr id="271" name="Rectangle 193"/>
            <p:cNvSpPr>
              <a:spLocks noChangeArrowheads="1"/>
            </p:cNvSpPr>
            <p:nvPr/>
          </p:nvSpPr>
          <p:spPr bwMode="auto">
            <a:xfrm>
              <a:off x="3627961" y="1571819"/>
              <a:ext cx="132421" cy="1452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72" name="Rectangle 194"/>
            <p:cNvSpPr>
              <a:spLocks noChangeArrowheads="1"/>
            </p:cNvSpPr>
            <p:nvPr/>
          </p:nvSpPr>
          <p:spPr bwMode="auto">
            <a:xfrm>
              <a:off x="3658307" y="1499172"/>
              <a:ext cx="71728" cy="13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73" name="Freeform 195"/>
            <p:cNvSpPr>
              <a:spLocks noEditPoints="1"/>
            </p:cNvSpPr>
            <p:nvPr/>
          </p:nvSpPr>
          <p:spPr bwMode="auto">
            <a:xfrm>
              <a:off x="3652789" y="1388821"/>
              <a:ext cx="82763" cy="293349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close/>
                  <a:moveTo>
                    <a:pt x="0" y="274"/>
                  </a:moveTo>
                  <a:lnTo>
                    <a:pt x="0" y="2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274" name="Freeform 196"/>
            <p:cNvSpPr>
              <a:spLocks noEditPoints="1"/>
            </p:cNvSpPr>
            <p:nvPr/>
          </p:nvSpPr>
          <p:spPr bwMode="auto">
            <a:xfrm>
              <a:off x="3652789" y="1388821"/>
              <a:ext cx="82763" cy="293349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moveTo>
                    <a:pt x="0" y="274"/>
                  </a:moveTo>
                  <a:lnTo>
                    <a:pt x="0" y="27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275" name="Rectangle 197"/>
            <p:cNvSpPr>
              <a:spLocks noChangeArrowheads="1"/>
            </p:cNvSpPr>
            <p:nvPr/>
          </p:nvSpPr>
          <p:spPr bwMode="auto">
            <a:xfrm>
              <a:off x="3638076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276" name="Rectangle 198"/>
            <p:cNvSpPr>
              <a:spLocks noChangeArrowheads="1"/>
            </p:cNvSpPr>
            <p:nvPr/>
          </p:nvSpPr>
          <p:spPr bwMode="auto">
            <a:xfrm>
              <a:off x="3688653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277" name="Rectangle 199"/>
            <p:cNvSpPr>
              <a:spLocks noChangeArrowheads="1"/>
            </p:cNvSpPr>
            <p:nvPr/>
          </p:nvSpPr>
          <p:spPr bwMode="auto">
            <a:xfrm>
              <a:off x="3730035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</p:grpSp>
      <p:sp>
        <p:nvSpPr>
          <p:cNvPr id="279" name="Freeform 203"/>
          <p:cNvSpPr>
            <a:spLocks noEditPoints="1"/>
          </p:cNvSpPr>
          <p:nvPr/>
        </p:nvSpPr>
        <p:spPr bwMode="auto">
          <a:xfrm>
            <a:off x="1862225" y="1964422"/>
            <a:ext cx="378619" cy="382190"/>
          </a:xfrm>
          <a:custGeom>
            <a:avLst/>
            <a:gdLst>
              <a:gd name="T0" fmla="*/ 0 w 318"/>
              <a:gd name="T1" fmla="*/ 321 h 321"/>
              <a:gd name="T2" fmla="*/ 159 w 318"/>
              <a:gd name="T3" fmla="*/ 321 h 321"/>
              <a:gd name="T4" fmla="*/ 159 w 318"/>
              <a:gd name="T5" fmla="*/ 0 h 321"/>
              <a:gd name="T6" fmla="*/ 0 w 318"/>
              <a:gd name="T7" fmla="*/ 0 h 321"/>
              <a:gd name="T8" fmla="*/ 0 w 318"/>
              <a:gd name="T9" fmla="*/ 321 h 321"/>
              <a:gd name="T10" fmla="*/ 99 w 318"/>
              <a:gd name="T11" fmla="*/ 40 h 321"/>
              <a:gd name="T12" fmla="*/ 139 w 318"/>
              <a:gd name="T13" fmla="*/ 40 h 321"/>
              <a:gd name="T14" fmla="*/ 139 w 318"/>
              <a:gd name="T15" fmla="*/ 80 h 321"/>
              <a:gd name="T16" fmla="*/ 99 w 318"/>
              <a:gd name="T17" fmla="*/ 80 h 321"/>
              <a:gd name="T18" fmla="*/ 99 w 318"/>
              <a:gd name="T19" fmla="*/ 40 h 321"/>
              <a:gd name="T20" fmla="*/ 99 w 318"/>
              <a:gd name="T21" fmla="*/ 120 h 321"/>
              <a:gd name="T22" fmla="*/ 139 w 318"/>
              <a:gd name="T23" fmla="*/ 120 h 321"/>
              <a:gd name="T24" fmla="*/ 139 w 318"/>
              <a:gd name="T25" fmla="*/ 160 h 321"/>
              <a:gd name="T26" fmla="*/ 99 w 318"/>
              <a:gd name="T27" fmla="*/ 160 h 321"/>
              <a:gd name="T28" fmla="*/ 99 w 318"/>
              <a:gd name="T29" fmla="*/ 120 h 321"/>
              <a:gd name="T30" fmla="*/ 99 w 318"/>
              <a:gd name="T31" fmla="*/ 201 h 321"/>
              <a:gd name="T32" fmla="*/ 139 w 318"/>
              <a:gd name="T33" fmla="*/ 201 h 321"/>
              <a:gd name="T34" fmla="*/ 139 w 318"/>
              <a:gd name="T35" fmla="*/ 241 h 321"/>
              <a:gd name="T36" fmla="*/ 99 w 318"/>
              <a:gd name="T37" fmla="*/ 241 h 321"/>
              <a:gd name="T38" fmla="*/ 99 w 318"/>
              <a:gd name="T39" fmla="*/ 201 h 321"/>
              <a:gd name="T40" fmla="*/ 20 w 318"/>
              <a:gd name="T41" fmla="*/ 40 h 321"/>
              <a:gd name="T42" fmla="*/ 59 w 318"/>
              <a:gd name="T43" fmla="*/ 40 h 321"/>
              <a:gd name="T44" fmla="*/ 59 w 318"/>
              <a:gd name="T45" fmla="*/ 80 h 321"/>
              <a:gd name="T46" fmla="*/ 20 w 318"/>
              <a:gd name="T47" fmla="*/ 80 h 321"/>
              <a:gd name="T48" fmla="*/ 20 w 318"/>
              <a:gd name="T49" fmla="*/ 40 h 321"/>
              <a:gd name="T50" fmla="*/ 20 w 318"/>
              <a:gd name="T51" fmla="*/ 120 h 321"/>
              <a:gd name="T52" fmla="*/ 59 w 318"/>
              <a:gd name="T53" fmla="*/ 120 h 321"/>
              <a:gd name="T54" fmla="*/ 59 w 318"/>
              <a:gd name="T55" fmla="*/ 160 h 321"/>
              <a:gd name="T56" fmla="*/ 20 w 318"/>
              <a:gd name="T57" fmla="*/ 160 h 321"/>
              <a:gd name="T58" fmla="*/ 20 w 318"/>
              <a:gd name="T59" fmla="*/ 120 h 321"/>
              <a:gd name="T60" fmla="*/ 20 w 318"/>
              <a:gd name="T61" fmla="*/ 201 h 321"/>
              <a:gd name="T62" fmla="*/ 59 w 318"/>
              <a:gd name="T63" fmla="*/ 201 h 321"/>
              <a:gd name="T64" fmla="*/ 59 w 318"/>
              <a:gd name="T65" fmla="*/ 241 h 321"/>
              <a:gd name="T66" fmla="*/ 20 w 318"/>
              <a:gd name="T67" fmla="*/ 241 h 321"/>
              <a:gd name="T68" fmla="*/ 20 w 318"/>
              <a:gd name="T69" fmla="*/ 201 h 321"/>
              <a:gd name="T70" fmla="*/ 179 w 318"/>
              <a:gd name="T71" fmla="*/ 100 h 321"/>
              <a:gd name="T72" fmla="*/ 318 w 318"/>
              <a:gd name="T73" fmla="*/ 100 h 321"/>
              <a:gd name="T74" fmla="*/ 318 w 318"/>
              <a:gd name="T75" fmla="*/ 120 h 321"/>
              <a:gd name="T76" fmla="*/ 179 w 318"/>
              <a:gd name="T77" fmla="*/ 120 h 321"/>
              <a:gd name="T78" fmla="*/ 179 w 318"/>
              <a:gd name="T79" fmla="*/ 100 h 321"/>
              <a:gd name="T80" fmla="*/ 179 w 318"/>
              <a:gd name="T81" fmla="*/ 321 h 321"/>
              <a:gd name="T82" fmla="*/ 218 w 318"/>
              <a:gd name="T83" fmla="*/ 321 h 321"/>
              <a:gd name="T84" fmla="*/ 218 w 318"/>
              <a:gd name="T85" fmla="*/ 241 h 321"/>
              <a:gd name="T86" fmla="*/ 278 w 318"/>
              <a:gd name="T87" fmla="*/ 241 h 321"/>
              <a:gd name="T88" fmla="*/ 278 w 318"/>
              <a:gd name="T89" fmla="*/ 321 h 321"/>
              <a:gd name="T90" fmla="*/ 318 w 318"/>
              <a:gd name="T91" fmla="*/ 321 h 321"/>
              <a:gd name="T92" fmla="*/ 318 w 318"/>
              <a:gd name="T93" fmla="*/ 140 h 321"/>
              <a:gd name="T94" fmla="*/ 179 w 318"/>
              <a:gd name="T95" fmla="*/ 140 h 321"/>
              <a:gd name="T96" fmla="*/ 179 w 318"/>
              <a:gd name="T97" fmla="*/ 321 h 321"/>
              <a:gd name="T98" fmla="*/ 179 w 318"/>
              <a:gd name="T99" fmla="*/ 321 h 321"/>
              <a:gd name="T100" fmla="*/ 179 w 318"/>
              <a:gd name="T101" fmla="*/ 321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18" h="321">
                <a:moveTo>
                  <a:pt x="0" y="321"/>
                </a:moveTo>
                <a:lnTo>
                  <a:pt x="159" y="321"/>
                </a:lnTo>
                <a:lnTo>
                  <a:pt x="159" y="0"/>
                </a:lnTo>
                <a:lnTo>
                  <a:pt x="0" y="0"/>
                </a:lnTo>
                <a:lnTo>
                  <a:pt x="0" y="321"/>
                </a:lnTo>
                <a:close/>
                <a:moveTo>
                  <a:pt x="99" y="40"/>
                </a:moveTo>
                <a:lnTo>
                  <a:pt x="139" y="40"/>
                </a:lnTo>
                <a:lnTo>
                  <a:pt x="139" y="80"/>
                </a:lnTo>
                <a:lnTo>
                  <a:pt x="99" y="80"/>
                </a:lnTo>
                <a:lnTo>
                  <a:pt x="99" y="40"/>
                </a:lnTo>
                <a:close/>
                <a:moveTo>
                  <a:pt x="99" y="120"/>
                </a:moveTo>
                <a:lnTo>
                  <a:pt x="139" y="120"/>
                </a:lnTo>
                <a:lnTo>
                  <a:pt x="139" y="160"/>
                </a:lnTo>
                <a:lnTo>
                  <a:pt x="99" y="160"/>
                </a:lnTo>
                <a:lnTo>
                  <a:pt x="99" y="120"/>
                </a:lnTo>
                <a:close/>
                <a:moveTo>
                  <a:pt x="99" y="201"/>
                </a:moveTo>
                <a:lnTo>
                  <a:pt x="139" y="201"/>
                </a:lnTo>
                <a:lnTo>
                  <a:pt x="139" y="241"/>
                </a:lnTo>
                <a:lnTo>
                  <a:pt x="99" y="241"/>
                </a:lnTo>
                <a:lnTo>
                  <a:pt x="99" y="201"/>
                </a:lnTo>
                <a:close/>
                <a:moveTo>
                  <a:pt x="20" y="40"/>
                </a:moveTo>
                <a:lnTo>
                  <a:pt x="59" y="40"/>
                </a:lnTo>
                <a:lnTo>
                  <a:pt x="59" y="80"/>
                </a:lnTo>
                <a:lnTo>
                  <a:pt x="20" y="80"/>
                </a:lnTo>
                <a:lnTo>
                  <a:pt x="20" y="40"/>
                </a:lnTo>
                <a:close/>
                <a:moveTo>
                  <a:pt x="20" y="120"/>
                </a:moveTo>
                <a:lnTo>
                  <a:pt x="59" y="120"/>
                </a:lnTo>
                <a:lnTo>
                  <a:pt x="59" y="160"/>
                </a:lnTo>
                <a:lnTo>
                  <a:pt x="20" y="160"/>
                </a:lnTo>
                <a:lnTo>
                  <a:pt x="20" y="120"/>
                </a:lnTo>
                <a:close/>
                <a:moveTo>
                  <a:pt x="20" y="201"/>
                </a:moveTo>
                <a:lnTo>
                  <a:pt x="59" y="201"/>
                </a:lnTo>
                <a:lnTo>
                  <a:pt x="59" y="241"/>
                </a:lnTo>
                <a:lnTo>
                  <a:pt x="20" y="241"/>
                </a:lnTo>
                <a:lnTo>
                  <a:pt x="20" y="201"/>
                </a:lnTo>
                <a:close/>
                <a:moveTo>
                  <a:pt x="179" y="100"/>
                </a:moveTo>
                <a:lnTo>
                  <a:pt x="318" y="100"/>
                </a:lnTo>
                <a:lnTo>
                  <a:pt x="318" y="120"/>
                </a:lnTo>
                <a:lnTo>
                  <a:pt x="179" y="120"/>
                </a:lnTo>
                <a:lnTo>
                  <a:pt x="179" y="100"/>
                </a:lnTo>
                <a:close/>
                <a:moveTo>
                  <a:pt x="179" y="321"/>
                </a:moveTo>
                <a:lnTo>
                  <a:pt x="218" y="321"/>
                </a:lnTo>
                <a:lnTo>
                  <a:pt x="218" y="241"/>
                </a:lnTo>
                <a:lnTo>
                  <a:pt x="278" y="241"/>
                </a:lnTo>
                <a:lnTo>
                  <a:pt x="278" y="321"/>
                </a:lnTo>
                <a:lnTo>
                  <a:pt x="318" y="321"/>
                </a:lnTo>
                <a:lnTo>
                  <a:pt x="318" y="140"/>
                </a:lnTo>
                <a:lnTo>
                  <a:pt x="179" y="140"/>
                </a:lnTo>
                <a:lnTo>
                  <a:pt x="179" y="321"/>
                </a:lnTo>
                <a:close/>
                <a:moveTo>
                  <a:pt x="179" y="321"/>
                </a:moveTo>
                <a:lnTo>
                  <a:pt x="179" y="321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sp>
        <p:nvSpPr>
          <p:cNvPr id="280" name="Freeform 204"/>
          <p:cNvSpPr>
            <a:spLocks noEditPoints="1"/>
          </p:cNvSpPr>
          <p:nvPr/>
        </p:nvSpPr>
        <p:spPr bwMode="auto">
          <a:xfrm>
            <a:off x="1100819" y="1965605"/>
            <a:ext cx="378619" cy="382190"/>
          </a:xfrm>
          <a:custGeom>
            <a:avLst/>
            <a:gdLst>
              <a:gd name="T0" fmla="*/ 0 w 318"/>
              <a:gd name="T1" fmla="*/ 321 h 321"/>
              <a:gd name="T2" fmla="*/ 159 w 318"/>
              <a:gd name="T3" fmla="*/ 321 h 321"/>
              <a:gd name="T4" fmla="*/ 159 w 318"/>
              <a:gd name="T5" fmla="*/ 0 h 321"/>
              <a:gd name="T6" fmla="*/ 0 w 318"/>
              <a:gd name="T7" fmla="*/ 0 h 321"/>
              <a:gd name="T8" fmla="*/ 0 w 318"/>
              <a:gd name="T9" fmla="*/ 321 h 321"/>
              <a:gd name="T10" fmla="*/ 99 w 318"/>
              <a:gd name="T11" fmla="*/ 40 h 321"/>
              <a:gd name="T12" fmla="*/ 139 w 318"/>
              <a:gd name="T13" fmla="*/ 40 h 321"/>
              <a:gd name="T14" fmla="*/ 139 w 318"/>
              <a:gd name="T15" fmla="*/ 80 h 321"/>
              <a:gd name="T16" fmla="*/ 99 w 318"/>
              <a:gd name="T17" fmla="*/ 80 h 321"/>
              <a:gd name="T18" fmla="*/ 99 w 318"/>
              <a:gd name="T19" fmla="*/ 40 h 321"/>
              <a:gd name="T20" fmla="*/ 99 w 318"/>
              <a:gd name="T21" fmla="*/ 120 h 321"/>
              <a:gd name="T22" fmla="*/ 139 w 318"/>
              <a:gd name="T23" fmla="*/ 120 h 321"/>
              <a:gd name="T24" fmla="*/ 139 w 318"/>
              <a:gd name="T25" fmla="*/ 160 h 321"/>
              <a:gd name="T26" fmla="*/ 99 w 318"/>
              <a:gd name="T27" fmla="*/ 160 h 321"/>
              <a:gd name="T28" fmla="*/ 99 w 318"/>
              <a:gd name="T29" fmla="*/ 120 h 321"/>
              <a:gd name="T30" fmla="*/ 99 w 318"/>
              <a:gd name="T31" fmla="*/ 201 h 321"/>
              <a:gd name="T32" fmla="*/ 139 w 318"/>
              <a:gd name="T33" fmla="*/ 201 h 321"/>
              <a:gd name="T34" fmla="*/ 139 w 318"/>
              <a:gd name="T35" fmla="*/ 241 h 321"/>
              <a:gd name="T36" fmla="*/ 99 w 318"/>
              <a:gd name="T37" fmla="*/ 241 h 321"/>
              <a:gd name="T38" fmla="*/ 99 w 318"/>
              <a:gd name="T39" fmla="*/ 201 h 321"/>
              <a:gd name="T40" fmla="*/ 20 w 318"/>
              <a:gd name="T41" fmla="*/ 40 h 321"/>
              <a:gd name="T42" fmla="*/ 59 w 318"/>
              <a:gd name="T43" fmla="*/ 40 h 321"/>
              <a:gd name="T44" fmla="*/ 59 w 318"/>
              <a:gd name="T45" fmla="*/ 80 h 321"/>
              <a:gd name="T46" fmla="*/ 20 w 318"/>
              <a:gd name="T47" fmla="*/ 80 h 321"/>
              <a:gd name="T48" fmla="*/ 20 w 318"/>
              <a:gd name="T49" fmla="*/ 40 h 321"/>
              <a:gd name="T50" fmla="*/ 20 w 318"/>
              <a:gd name="T51" fmla="*/ 120 h 321"/>
              <a:gd name="T52" fmla="*/ 59 w 318"/>
              <a:gd name="T53" fmla="*/ 120 h 321"/>
              <a:gd name="T54" fmla="*/ 59 w 318"/>
              <a:gd name="T55" fmla="*/ 160 h 321"/>
              <a:gd name="T56" fmla="*/ 20 w 318"/>
              <a:gd name="T57" fmla="*/ 160 h 321"/>
              <a:gd name="T58" fmla="*/ 20 w 318"/>
              <a:gd name="T59" fmla="*/ 120 h 321"/>
              <a:gd name="T60" fmla="*/ 20 w 318"/>
              <a:gd name="T61" fmla="*/ 201 h 321"/>
              <a:gd name="T62" fmla="*/ 59 w 318"/>
              <a:gd name="T63" fmla="*/ 201 h 321"/>
              <a:gd name="T64" fmla="*/ 59 w 318"/>
              <a:gd name="T65" fmla="*/ 241 h 321"/>
              <a:gd name="T66" fmla="*/ 20 w 318"/>
              <a:gd name="T67" fmla="*/ 241 h 321"/>
              <a:gd name="T68" fmla="*/ 20 w 318"/>
              <a:gd name="T69" fmla="*/ 201 h 321"/>
              <a:gd name="T70" fmla="*/ 179 w 318"/>
              <a:gd name="T71" fmla="*/ 100 h 321"/>
              <a:gd name="T72" fmla="*/ 318 w 318"/>
              <a:gd name="T73" fmla="*/ 100 h 321"/>
              <a:gd name="T74" fmla="*/ 318 w 318"/>
              <a:gd name="T75" fmla="*/ 120 h 321"/>
              <a:gd name="T76" fmla="*/ 179 w 318"/>
              <a:gd name="T77" fmla="*/ 120 h 321"/>
              <a:gd name="T78" fmla="*/ 179 w 318"/>
              <a:gd name="T79" fmla="*/ 100 h 321"/>
              <a:gd name="T80" fmla="*/ 179 w 318"/>
              <a:gd name="T81" fmla="*/ 321 h 321"/>
              <a:gd name="T82" fmla="*/ 218 w 318"/>
              <a:gd name="T83" fmla="*/ 321 h 321"/>
              <a:gd name="T84" fmla="*/ 218 w 318"/>
              <a:gd name="T85" fmla="*/ 241 h 321"/>
              <a:gd name="T86" fmla="*/ 278 w 318"/>
              <a:gd name="T87" fmla="*/ 241 h 321"/>
              <a:gd name="T88" fmla="*/ 278 w 318"/>
              <a:gd name="T89" fmla="*/ 321 h 321"/>
              <a:gd name="T90" fmla="*/ 318 w 318"/>
              <a:gd name="T91" fmla="*/ 321 h 321"/>
              <a:gd name="T92" fmla="*/ 318 w 318"/>
              <a:gd name="T93" fmla="*/ 140 h 321"/>
              <a:gd name="T94" fmla="*/ 179 w 318"/>
              <a:gd name="T95" fmla="*/ 140 h 321"/>
              <a:gd name="T96" fmla="*/ 179 w 318"/>
              <a:gd name="T97" fmla="*/ 321 h 321"/>
              <a:gd name="T98" fmla="*/ 179 w 318"/>
              <a:gd name="T99" fmla="*/ 321 h 321"/>
              <a:gd name="T100" fmla="*/ 179 w 318"/>
              <a:gd name="T101" fmla="*/ 321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18" h="321">
                <a:moveTo>
                  <a:pt x="0" y="321"/>
                </a:moveTo>
                <a:lnTo>
                  <a:pt x="159" y="321"/>
                </a:lnTo>
                <a:lnTo>
                  <a:pt x="159" y="0"/>
                </a:lnTo>
                <a:lnTo>
                  <a:pt x="0" y="0"/>
                </a:lnTo>
                <a:lnTo>
                  <a:pt x="0" y="321"/>
                </a:lnTo>
                <a:moveTo>
                  <a:pt x="99" y="40"/>
                </a:moveTo>
                <a:lnTo>
                  <a:pt x="139" y="40"/>
                </a:lnTo>
                <a:lnTo>
                  <a:pt x="139" y="80"/>
                </a:lnTo>
                <a:lnTo>
                  <a:pt x="99" y="80"/>
                </a:lnTo>
                <a:lnTo>
                  <a:pt x="99" y="40"/>
                </a:lnTo>
                <a:moveTo>
                  <a:pt x="99" y="120"/>
                </a:moveTo>
                <a:lnTo>
                  <a:pt x="139" y="120"/>
                </a:lnTo>
                <a:lnTo>
                  <a:pt x="139" y="160"/>
                </a:lnTo>
                <a:lnTo>
                  <a:pt x="99" y="160"/>
                </a:lnTo>
                <a:lnTo>
                  <a:pt x="99" y="120"/>
                </a:lnTo>
                <a:moveTo>
                  <a:pt x="99" y="201"/>
                </a:moveTo>
                <a:lnTo>
                  <a:pt x="139" y="201"/>
                </a:lnTo>
                <a:lnTo>
                  <a:pt x="139" y="241"/>
                </a:lnTo>
                <a:lnTo>
                  <a:pt x="99" y="241"/>
                </a:lnTo>
                <a:lnTo>
                  <a:pt x="99" y="201"/>
                </a:lnTo>
                <a:moveTo>
                  <a:pt x="20" y="40"/>
                </a:moveTo>
                <a:lnTo>
                  <a:pt x="59" y="40"/>
                </a:lnTo>
                <a:lnTo>
                  <a:pt x="59" y="80"/>
                </a:lnTo>
                <a:lnTo>
                  <a:pt x="20" y="80"/>
                </a:lnTo>
                <a:lnTo>
                  <a:pt x="20" y="40"/>
                </a:lnTo>
                <a:moveTo>
                  <a:pt x="20" y="120"/>
                </a:moveTo>
                <a:lnTo>
                  <a:pt x="59" y="120"/>
                </a:lnTo>
                <a:lnTo>
                  <a:pt x="59" y="160"/>
                </a:lnTo>
                <a:lnTo>
                  <a:pt x="20" y="160"/>
                </a:lnTo>
                <a:lnTo>
                  <a:pt x="20" y="120"/>
                </a:lnTo>
                <a:moveTo>
                  <a:pt x="20" y="201"/>
                </a:moveTo>
                <a:lnTo>
                  <a:pt x="59" y="201"/>
                </a:lnTo>
                <a:lnTo>
                  <a:pt x="59" y="241"/>
                </a:lnTo>
                <a:lnTo>
                  <a:pt x="20" y="241"/>
                </a:lnTo>
                <a:lnTo>
                  <a:pt x="20" y="201"/>
                </a:lnTo>
                <a:moveTo>
                  <a:pt x="179" y="100"/>
                </a:moveTo>
                <a:lnTo>
                  <a:pt x="318" y="100"/>
                </a:lnTo>
                <a:lnTo>
                  <a:pt x="318" y="120"/>
                </a:lnTo>
                <a:lnTo>
                  <a:pt x="179" y="120"/>
                </a:lnTo>
                <a:lnTo>
                  <a:pt x="179" y="100"/>
                </a:lnTo>
                <a:moveTo>
                  <a:pt x="179" y="321"/>
                </a:moveTo>
                <a:lnTo>
                  <a:pt x="218" y="321"/>
                </a:lnTo>
                <a:lnTo>
                  <a:pt x="218" y="241"/>
                </a:lnTo>
                <a:lnTo>
                  <a:pt x="278" y="241"/>
                </a:lnTo>
                <a:lnTo>
                  <a:pt x="278" y="321"/>
                </a:lnTo>
                <a:lnTo>
                  <a:pt x="318" y="321"/>
                </a:lnTo>
                <a:lnTo>
                  <a:pt x="318" y="140"/>
                </a:lnTo>
                <a:lnTo>
                  <a:pt x="179" y="140"/>
                </a:lnTo>
                <a:lnTo>
                  <a:pt x="179" y="321"/>
                </a:lnTo>
                <a:moveTo>
                  <a:pt x="179" y="321"/>
                </a:moveTo>
                <a:lnTo>
                  <a:pt x="179" y="321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grpSp>
        <p:nvGrpSpPr>
          <p:cNvPr id="283" name="Group 282"/>
          <p:cNvGrpSpPr/>
          <p:nvPr/>
        </p:nvGrpSpPr>
        <p:grpSpPr>
          <a:xfrm>
            <a:off x="2931076" y="1606232"/>
            <a:ext cx="231093" cy="748041"/>
            <a:chOff x="3596695" y="1388821"/>
            <a:chExt cx="194033" cy="628079"/>
          </a:xfrm>
          <a:solidFill>
            <a:schemeClr val="bg1">
              <a:lumMod val="75000"/>
            </a:schemeClr>
          </a:solidFill>
        </p:grpSpPr>
        <p:sp>
          <p:nvSpPr>
            <p:cNvPr id="284" name="Rectangle 192"/>
            <p:cNvSpPr>
              <a:spLocks noChangeArrowheads="1"/>
            </p:cNvSpPr>
            <p:nvPr/>
          </p:nvSpPr>
          <p:spPr bwMode="auto">
            <a:xfrm>
              <a:off x="3596695" y="1634351"/>
              <a:ext cx="194033" cy="3825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285" name="Rectangle 193"/>
            <p:cNvSpPr>
              <a:spLocks noChangeArrowheads="1"/>
            </p:cNvSpPr>
            <p:nvPr/>
          </p:nvSpPr>
          <p:spPr bwMode="auto">
            <a:xfrm>
              <a:off x="3627961" y="1571819"/>
              <a:ext cx="132421" cy="1452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40000" lnSpcReduction="20000"/>
            </a:bodyPr>
            <a:lstStyle/>
            <a:p>
              <a:endParaRPr lang="en-US"/>
            </a:p>
          </p:txBody>
        </p:sp>
        <p:sp>
          <p:nvSpPr>
            <p:cNvPr id="286" name="Rectangle 194"/>
            <p:cNvSpPr>
              <a:spLocks noChangeArrowheads="1"/>
            </p:cNvSpPr>
            <p:nvPr/>
          </p:nvSpPr>
          <p:spPr bwMode="auto">
            <a:xfrm>
              <a:off x="3658307" y="1499172"/>
              <a:ext cx="71728" cy="13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287" name="Freeform 195"/>
            <p:cNvSpPr>
              <a:spLocks noEditPoints="1"/>
            </p:cNvSpPr>
            <p:nvPr/>
          </p:nvSpPr>
          <p:spPr bwMode="auto">
            <a:xfrm>
              <a:off x="3652789" y="1388821"/>
              <a:ext cx="82763" cy="293349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close/>
                  <a:moveTo>
                    <a:pt x="0" y="274"/>
                  </a:moveTo>
                  <a:lnTo>
                    <a:pt x="0" y="2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288" name="Freeform 196"/>
            <p:cNvSpPr>
              <a:spLocks noEditPoints="1"/>
            </p:cNvSpPr>
            <p:nvPr/>
          </p:nvSpPr>
          <p:spPr bwMode="auto">
            <a:xfrm>
              <a:off x="3652789" y="1388821"/>
              <a:ext cx="82763" cy="293349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moveTo>
                    <a:pt x="0" y="274"/>
                  </a:moveTo>
                  <a:lnTo>
                    <a:pt x="0" y="27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289" name="Rectangle 197"/>
            <p:cNvSpPr>
              <a:spLocks noChangeArrowheads="1"/>
            </p:cNvSpPr>
            <p:nvPr/>
          </p:nvSpPr>
          <p:spPr bwMode="auto">
            <a:xfrm>
              <a:off x="3638076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290" name="Rectangle 198"/>
            <p:cNvSpPr>
              <a:spLocks noChangeArrowheads="1"/>
            </p:cNvSpPr>
            <p:nvPr/>
          </p:nvSpPr>
          <p:spPr bwMode="auto">
            <a:xfrm>
              <a:off x="3688653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291" name="Rectangle 199"/>
            <p:cNvSpPr>
              <a:spLocks noChangeArrowheads="1"/>
            </p:cNvSpPr>
            <p:nvPr/>
          </p:nvSpPr>
          <p:spPr bwMode="auto">
            <a:xfrm>
              <a:off x="3730035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3158440" y="2033079"/>
            <a:ext cx="96860" cy="313533"/>
            <a:chOff x="3596695" y="1388821"/>
            <a:chExt cx="194033" cy="628079"/>
          </a:xfrm>
          <a:solidFill>
            <a:schemeClr val="bg1">
              <a:lumMod val="75000"/>
            </a:schemeClr>
          </a:solidFill>
        </p:grpSpPr>
        <p:sp>
          <p:nvSpPr>
            <p:cNvPr id="293" name="Rectangle 192"/>
            <p:cNvSpPr>
              <a:spLocks noChangeArrowheads="1"/>
            </p:cNvSpPr>
            <p:nvPr/>
          </p:nvSpPr>
          <p:spPr bwMode="auto">
            <a:xfrm>
              <a:off x="3596695" y="1634351"/>
              <a:ext cx="194033" cy="3825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endParaRPr lang="en-US"/>
            </a:p>
          </p:txBody>
        </p:sp>
        <p:sp>
          <p:nvSpPr>
            <p:cNvPr id="294" name="Rectangle 193"/>
            <p:cNvSpPr>
              <a:spLocks noChangeArrowheads="1"/>
            </p:cNvSpPr>
            <p:nvPr/>
          </p:nvSpPr>
          <p:spPr bwMode="auto">
            <a:xfrm>
              <a:off x="3627961" y="1571819"/>
              <a:ext cx="132421" cy="1452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95" name="Rectangle 194"/>
            <p:cNvSpPr>
              <a:spLocks noChangeArrowheads="1"/>
            </p:cNvSpPr>
            <p:nvPr/>
          </p:nvSpPr>
          <p:spPr bwMode="auto">
            <a:xfrm>
              <a:off x="3658307" y="1499172"/>
              <a:ext cx="71728" cy="13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96" name="Freeform 195"/>
            <p:cNvSpPr>
              <a:spLocks noEditPoints="1"/>
            </p:cNvSpPr>
            <p:nvPr/>
          </p:nvSpPr>
          <p:spPr bwMode="auto">
            <a:xfrm>
              <a:off x="3652789" y="1388821"/>
              <a:ext cx="82763" cy="293349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close/>
                  <a:moveTo>
                    <a:pt x="0" y="274"/>
                  </a:moveTo>
                  <a:lnTo>
                    <a:pt x="0" y="2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97" name="Freeform 196"/>
            <p:cNvSpPr>
              <a:spLocks noEditPoints="1"/>
            </p:cNvSpPr>
            <p:nvPr/>
          </p:nvSpPr>
          <p:spPr bwMode="auto">
            <a:xfrm>
              <a:off x="3652789" y="1388821"/>
              <a:ext cx="82763" cy="293349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moveTo>
                    <a:pt x="0" y="274"/>
                  </a:moveTo>
                  <a:lnTo>
                    <a:pt x="0" y="27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98" name="Rectangle 197"/>
            <p:cNvSpPr>
              <a:spLocks noChangeArrowheads="1"/>
            </p:cNvSpPr>
            <p:nvPr/>
          </p:nvSpPr>
          <p:spPr bwMode="auto">
            <a:xfrm>
              <a:off x="3638076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99" name="Rectangle 198"/>
            <p:cNvSpPr>
              <a:spLocks noChangeArrowheads="1"/>
            </p:cNvSpPr>
            <p:nvPr/>
          </p:nvSpPr>
          <p:spPr bwMode="auto">
            <a:xfrm>
              <a:off x="3688653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300" name="Rectangle 199"/>
            <p:cNvSpPr>
              <a:spLocks noChangeArrowheads="1"/>
            </p:cNvSpPr>
            <p:nvPr/>
          </p:nvSpPr>
          <p:spPr bwMode="auto">
            <a:xfrm>
              <a:off x="3730035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6035193" y="1879495"/>
            <a:ext cx="452438" cy="481405"/>
            <a:chOff x="1397000" y="1958975"/>
            <a:chExt cx="1041401" cy="1108076"/>
          </a:xfrm>
          <a:solidFill>
            <a:schemeClr val="bg1">
              <a:lumMod val="75000"/>
            </a:schemeClr>
          </a:solidFill>
        </p:grpSpPr>
        <p:sp>
          <p:nvSpPr>
            <p:cNvPr id="450" name="Freeform 139"/>
            <p:cNvSpPr>
              <a:spLocks noEditPoints="1"/>
            </p:cNvSpPr>
            <p:nvPr/>
          </p:nvSpPr>
          <p:spPr bwMode="auto">
            <a:xfrm>
              <a:off x="1397000" y="2692400"/>
              <a:ext cx="901700" cy="374650"/>
            </a:xfrm>
            <a:custGeom>
              <a:avLst/>
              <a:gdLst>
                <a:gd name="T0" fmla="*/ 568 w 568"/>
                <a:gd name="T1" fmla="*/ 236 h 236"/>
                <a:gd name="T2" fmla="*/ 0 w 568"/>
                <a:gd name="T3" fmla="*/ 236 h 236"/>
                <a:gd name="T4" fmla="*/ 0 w 568"/>
                <a:gd name="T5" fmla="*/ 82 h 236"/>
                <a:gd name="T6" fmla="*/ 84 w 568"/>
                <a:gd name="T7" fmla="*/ 0 h 236"/>
                <a:gd name="T8" fmla="*/ 568 w 568"/>
                <a:gd name="T9" fmla="*/ 0 h 236"/>
                <a:gd name="T10" fmla="*/ 568 w 568"/>
                <a:gd name="T11" fmla="*/ 236 h 236"/>
                <a:gd name="T12" fmla="*/ 568 w 568"/>
                <a:gd name="T13" fmla="*/ 236 h 236"/>
                <a:gd name="T14" fmla="*/ 568 w 568"/>
                <a:gd name="T1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236">
                  <a:moveTo>
                    <a:pt x="568" y="236"/>
                  </a:moveTo>
                  <a:lnTo>
                    <a:pt x="0" y="236"/>
                  </a:lnTo>
                  <a:lnTo>
                    <a:pt x="0" y="82"/>
                  </a:lnTo>
                  <a:lnTo>
                    <a:pt x="84" y="0"/>
                  </a:lnTo>
                  <a:lnTo>
                    <a:pt x="568" y="0"/>
                  </a:lnTo>
                  <a:lnTo>
                    <a:pt x="568" y="236"/>
                  </a:lnTo>
                  <a:close/>
                  <a:moveTo>
                    <a:pt x="568" y="236"/>
                  </a:moveTo>
                  <a:lnTo>
                    <a:pt x="568" y="2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451" name="Freeform 140"/>
            <p:cNvSpPr>
              <a:spLocks noEditPoints="1"/>
            </p:cNvSpPr>
            <p:nvPr/>
          </p:nvSpPr>
          <p:spPr bwMode="auto">
            <a:xfrm>
              <a:off x="1397000" y="2692400"/>
              <a:ext cx="901700" cy="374650"/>
            </a:xfrm>
            <a:custGeom>
              <a:avLst/>
              <a:gdLst>
                <a:gd name="T0" fmla="*/ 568 w 568"/>
                <a:gd name="T1" fmla="*/ 236 h 236"/>
                <a:gd name="T2" fmla="*/ 0 w 568"/>
                <a:gd name="T3" fmla="*/ 236 h 236"/>
                <a:gd name="T4" fmla="*/ 0 w 568"/>
                <a:gd name="T5" fmla="*/ 82 h 236"/>
                <a:gd name="T6" fmla="*/ 84 w 568"/>
                <a:gd name="T7" fmla="*/ 0 h 236"/>
                <a:gd name="T8" fmla="*/ 568 w 568"/>
                <a:gd name="T9" fmla="*/ 0 h 236"/>
                <a:gd name="T10" fmla="*/ 568 w 568"/>
                <a:gd name="T11" fmla="*/ 236 h 236"/>
                <a:gd name="T12" fmla="*/ 568 w 568"/>
                <a:gd name="T13" fmla="*/ 236 h 236"/>
                <a:gd name="T14" fmla="*/ 568 w 568"/>
                <a:gd name="T1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236">
                  <a:moveTo>
                    <a:pt x="568" y="236"/>
                  </a:moveTo>
                  <a:lnTo>
                    <a:pt x="0" y="236"/>
                  </a:lnTo>
                  <a:lnTo>
                    <a:pt x="0" y="82"/>
                  </a:lnTo>
                  <a:lnTo>
                    <a:pt x="84" y="0"/>
                  </a:lnTo>
                  <a:lnTo>
                    <a:pt x="568" y="0"/>
                  </a:lnTo>
                  <a:lnTo>
                    <a:pt x="568" y="236"/>
                  </a:lnTo>
                  <a:moveTo>
                    <a:pt x="568" y="236"/>
                  </a:moveTo>
                  <a:lnTo>
                    <a:pt x="568" y="23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452" name="Rectangle 141"/>
            <p:cNvSpPr>
              <a:spLocks noChangeArrowheads="1"/>
            </p:cNvSpPr>
            <p:nvPr/>
          </p:nvSpPr>
          <p:spPr bwMode="auto">
            <a:xfrm>
              <a:off x="1751013" y="1958975"/>
              <a:ext cx="122238" cy="1079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53" name="Freeform 142"/>
            <p:cNvSpPr>
              <a:spLocks/>
            </p:cNvSpPr>
            <p:nvPr/>
          </p:nvSpPr>
          <p:spPr bwMode="auto">
            <a:xfrm>
              <a:off x="1751013" y="1958975"/>
              <a:ext cx="122238" cy="107950"/>
            </a:xfrm>
            <a:custGeom>
              <a:avLst/>
              <a:gdLst>
                <a:gd name="T0" fmla="*/ 0 w 77"/>
                <a:gd name="T1" fmla="*/ 0 h 68"/>
                <a:gd name="T2" fmla="*/ 77 w 77"/>
                <a:gd name="T3" fmla="*/ 0 h 68"/>
                <a:gd name="T4" fmla="*/ 77 w 77"/>
                <a:gd name="T5" fmla="*/ 68 h 68"/>
                <a:gd name="T6" fmla="*/ 0 w 7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" h="68">
                  <a:moveTo>
                    <a:pt x="0" y="0"/>
                  </a:moveTo>
                  <a:lnTo>
                    <a:pt x="77" y="0"/>
                  </a:lnTo>
                  <a:lnTo>
                    <a:pt x="77" y="6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54" name="Freeform 143"/>
            <p:cNvSpPr>
              <a:spLocks/>
            </p:cNvSpPr>
            <p:nvPr/>
          </p:nvSpPr>
          <p:spPr bwMode="auto">
            <a:xfrm>
              <a:off x="1751013" y="1958975"/>
              <a:ext cx="122238" cy="107950"/>
            </a:xfrm>
            <a:custGeom>
              <a:avLst/>
              <a:gdLst>
                <a:gd name="T0" fmla="*/ 0 w 77"/>
                <a:gd name="T1" fmla="*/ 0 h 68"/>
                <a:gd name="T2" fmla="*/ 77 w 77"/>
                <a:gd name="T3" fmla="*/ 0 h 68"/>
                <a:gd name="T4" fmla="*/ 77 w 77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68">
                  <a:moveTo>
                    <a:pt x="0" y="0"/>
                  </a:moveTo>
                  <a:lnTo>
                    <a:pt x="77" y="0"/>
                  </a:lnTo>
                  <a:lnTo>
                    <a:pt x="77" y="68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55" name="Rectangle 144"/>
            <p:cNvSpPr>
              <a:spLocks noChangeArrowheads="1"/>
            </p:cNvSpPr>
            <p:nvPr/>
          </p:nvSpPr>
          <p:spPr bwMode="auto">
            <a:xfrm>
              <a:off x="1644650" y="1993900"/>
              <a:ext cx="334963" cy="3587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456" name="Freeform 145"/>
            <p:cNvSpPr>
              <a:spLocks/>
            </p:cNvSpPr>
            <p:nvPr/>
          </p:nvSpPr>
          <p:spPr bwMode="auto">
            <a:xfrm>
              <a:off x="1644650" y="1993900"/>
              <a:ext cx="334963" cy="358775"/>
            </a:xfrm>
            <a:custGeom>
              <a:avLst/>
              <a:gdLst>
                <a:gd name="T0" fmla="*/ 0 w 211"/>
                <a:gd name="T1" fmla="*/ 0 h 226"/>
                <a:gd name="T2" fmla="*/ 211 w 211"/>
                <a:gd name="T3" fmla="*/ 0 h 226"/>
                <a:gd name="T4" fmla="*/ 211 w 211"/>
                <a:gd name="T5" fmla="*/ 226 h 226"/>
                <a:gd name="T6" fmla="*/ 0 w 211"/>
                <a:gd name="T7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26">
                  <a:moveTo>
                    <a:pt x="0" y="0"/>
                  </a:moveTo>
                  <a:lnTo>
                    <a:pt x="211" y="0"/>
                  </a:lnTo>
                  <a:lnTo>
                    <a:pt x="211" y="22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457" name="Freeform 146"/>
            <p:cNvSpPr>
              <a:spLocks/>
            </p:cNvSpPr>
            <p:nvPr/>
          </p:nvSpPr>
          <p:spPr bwMode="auto">
            <a:xfrm>
              <a:off x="1644650" y="1993900"/>
              <a:ext cx="334963" cy="358775"/>
            </a:xfrm>
            <a:custGeom>
              <a:avLst/>
              <a:gdLst>
                <a:gd name="T0" fmla="*/ 0 w 211"/>
                <a:gd name="T1" fmla="*/ 0 h 226"/>
                <a:gd name="T2" fmla="*/ 211 w 211"/>
                <a:gd name="T3" fmla="*/ 0 h 226"/>
                <a:gd name="T4" fmla="*/ 211 w 211"/>
                <a:gd name="T5" fmla="*/ 226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226">
                  <a:moveTo>
                    <a:pt x="0" y="0"/>
                  </a:moveTo>
                  <a:lnTo>
                    <a:pt x="211" y="0"/>
                  </a:lnTo>
                  <a:lnTo>
                    <a:pt x="211" y="22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458" name="Rectangle 147"/>
            <p:cNvSpPr>
              <a:spLocks noChangeArrowheads="1"/>
            </p:cNvSpPr>
            <p:nvPr/>
          </p:nvSpPr>
          <p:spPr bwMode="auto">
            <a:xfrm>
              <a:off x="1573213" y="2119313"/>
              <a:ext cx="477838" cy="9477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459" name="Rectangle 148"/>
            <p:cNvSpPr>
              <a:spLocks noChangeArrowheads="1"/>
            </p:cNvSpPr>
            <p:nvPr/>
          </p:nvSpPr>
          <p:spPr bwMode="auto">
            <a:xfrm>
              <a:off x="1768475" y="2208213"/>
              <a:ext cx="88900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60" name="Freeform 149"/>
            <p:cNvSpPr>
              <a:spLocks/>
            </p:cNvSpPr>
            <p:nvPr/>
          </p:nvSpPr>
          <p:spPr bwMode="auto">
            <a:xfrm>
              <a:off x="1768475" y="2208213"/>
              <a:ext cx="88900" cy="90488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  <a:gd name="T6" fmla="*/ 56 w 56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61" name="Freeform 150"/>
            <p:cNvSpPr>
              <a:spLocks/>
            </p:cNvSpPr>
            <p:nvPr/>
          </p:nvSpPr>
          <p:spPr bwMode="auto">
            <a:xfrm>
              <a:off x="1768475" y="2208213"/>
              <a:ext cx="88900" cy="90488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62" name="Rectangle 151"/>
            <p:cNvSpPr>
              <a:spLocks noChangeArrowheads="1"/>
            </p:cNvSpPr>
            <p:nvPr/>
          </p:nvSpPr>
          <p:spPr bwMode="auto">
            <a:xfrm>
              <a:off x="1768475" y="2335213"/>
              <a:ext cx="88900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63" name="Freeform 152"/>
            <p:cNvSpPr>
              <a:spLocks/>
            </p:cNvSpPr>
            <p:nvPr/>
          </p:nvSpPr>
          <p:spPr bwMode="auto">
            <a:xfrm>
              <a:off x="1768475" y="2335213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64" name="Freeform 153"/>
            <p:cNvSpPr>
              <a:spLocks/>
            </p:cNvSpPr>
            <p:nvPr/>
          </p:nvSpPr>
          <p:spPr bwMode="auto">
            <a:xfrm>
              <a:off x="1768475" y="2335213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65" name="Rectangle 154"/>
            <p:cNvSpPr>
              <a:spLocks noChangeArrowheads="1"/>
            </p:cNvSpPr>
            <p:nvPr/>
          </p:nvSpPr>
          <p:spPr bwMode="auto">
            <a:xfrm>
              <a:off x="1768475" y="2459038"/>
              <a:ext cx="88900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66" name="Freeform 155"/>
            <p:cNvSpPr>
              <a:spLocks/>
            </p:cNvSpPr>
            <p:nvPr/>
          </p:nvSpPr>
          <p:spPr bwMode="auto">
            <a:xfrm>
              <a:off x="1768475" y="2459038"/>
              <a:ext cx="88900" cy="90488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  <a:gd name="T6" fmla="*/ 56 w 56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67" name="Freeform 156"/>
            <p:cNvSpPr>
              <a:spLocks/>
            </p:cNvSpPr>
            <p:nvPr/>
          </p:nvSpPr>
          <p:spPr bwMode="auto">
            <a:xfrm>
              <a:off x="1768475" y="2459038"/>
              <a:ext cx="88900" cy="90488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68" name="Rectangle 157"/>
            <p:cNvSpPr>
              <a:spLocks noChangeArrowheads="1"/>
            </p:cNvSpPr>
            <p:nvPr/>
          </p:nvSpPr>
          <p:spPr bwMode="auto">
            <a:xfrm>
              <a:off x="1768475" y="2584450"/>
              <a:ext cx="88900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69" name="Freeform 158"/>
            <p:cNvSpPr>
              <a:spLocks/>
            </p:cNvSpPr>
            <p:nvPr/>
          </p:nvSpPr>
          <p:spPr bwMode="auto">
            <a:xfrm>
              <a:off x="1768475" y="2584450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70" name="Freeform 159"/>
            <p:cNvSpPr>
              <a:spLocks/>
            </p:cNvSpPr>
            <p:nvPr/>
          </p:nvSpPr>
          <p:spPr bwMode="auto">
            <a:xfrm>
              <a:off x="1768475" y="2584450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71" name="Rectangle 160"/>
            <p:cNvSpPr>
              <a:spLocks noChangeArrowheads="1"/>
            </p:cNvSpPr>
            <p:nvPr/>
          </p:nvSpPr>
          <p:spPr bwMode="auto">
            <a:xfrm>
              <a:off x="1768475" y="2709863"/>
              <a:ext cx="88900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72" name="Freeform 161"/>
            <p:cNvSpPr>
              <a:spLocks/>
            </p:cNvSpPr>
            <p:nvPr/>
          </p:nvSpPr>
          <p:spPr bwMode="auto">
            <a:xfrm>
              <a:off x="1768475" y="2709863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73" name="Freeform 162"/>
            <p:cNvSpPr>
              <a:spLocks/>
            </p:cNvSpPr>
            <p:nvPr/>
          </p:nvSpPr>
          <p:spPr bwMode="auto">
            <a:xfrm>
              <a:off x="1768475" y="2709863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74" name="Rectangle 163"/>
            <p:cNvSpPr>
              <a:spLocks noChangeArrowheads="1"/>
            </p:cNvSpPr>
            <p:nvPr/>
          </p:nvSpPr>
          <p:spPr bwMode="auto">
            <a:xfrm>
              <a:off x="1644650" y="2335213"/>
              <a:ext cx="8731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75" name="Freeform 164"/>
            <p:cNvSpPr>
              <a:spLocks/>
            </p:cNvSpPr>
            <p:nvPr/>
          </p:nvSpPr>
          <p:spPr bwMode="auto">
            <a:xfrm>
              <a:off x="1644650" y="233521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76" name="Freeform 165"/>
            <p:cNvSpPr>
              <a:spLocks/>
            </p:cNvSpPr>
            <p:nvPr/>
          </p:nvSpPr>
          <p:spPr bwMode="auto">
            <a:xfrm>
              <a:off x="1644650" y="233521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77" name="Rectangle 166"/>
            <p:cNvSpPr>
              <a:spLocks noChangeArrowheads="1"/>
            </p:cNvSpPr>
            <p:nvPr/>
          </p:nvSpPr>
          <p:spPr bwMode="auto">
            <a:xfrm>
              <a:off x="1644650" y="2459038"/>
              <a:ext cx="87313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78" name="Freeform 167"/>
            <p:cNvSpPr>
              <a:spLocks/>
            </p:cNvSpPr>
            <p:nvPr/>
          </p:nvSpPr>
          <p:spPr bwMode="auto">
            <a:xfrm>
              <a:off x="1644650" y="2459038"/>
              <a:ext cx="87313" cy="90488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  <a:gd name="T6" fmla="*/ 55 w 55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79" name="Freeform 168"/>
            <p:cNvSpPr>
              <a:spLocks/>
            </p:cNvSpPr>
            <p:nvPr/>
          </p:nvSpPr>
          <p:spPr bwMode="auto">
            <a:xfrm>
              <a:off x="1644650" y="2459038"/>
              <a:ext cx="87313" cy="90488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80" name="Rectangle 169"/>
            <p:cNvSpPr>
              <a:spLocks noChangeArrowheads="1"/>
            </p:cNvSpPr>
            <p:nvPr/>
          </p:nvSpPr>
          <p:spPr bwMode="auto">
            <a:xfrm>
              <a:off x="1644650" y="2584450"/>
              <a:ext cx="8731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81" name="Freeform 170"/>
            <p:cNvSpPr>
              <a:spLocks/>
            </p:cNvSpPr>
            <p:nvPr/>
          </p:nvSpPr>
          <p:spPr bwMode="auto">
            <a:xfrm>
              <a:off x="1644650" y="2584450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82" name="Freeform 171"/>
            <p:cNvSpPr>
              <a:spLocks/>
            </p:cNvSpPr>
            <p:nvPr/>
          </p:nvSpPr>
          <p:spPr bwMode="auto">
            <a:xfrm>
              <a:off x="1644650" y="2584450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83" name="Rectangle 172"/>
            <p:cNvSpPr>
              <a:spLocks noChangeArrowheads="1"/>
            </p:cNvSpPr>
            <p:nvPr/>
          </p:nvSpPr>
          <p:spPr bwMode="auto">
            <a:xfrm>
              <a:off x="1644650" y="2709863"/>
              <a:ext cx="8731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84" name="Freeform 173"/>
            <p:cNvSpPr>
              <a:spLocks/>
            </p:cNvSpPr>
            <p:nvPr/>
          </p:nvSpPr>
          <p:spPr bwMode="auto">
            <a:xfrm>
              <a:off x="1644650" y="270986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85" name="Freeform 174"/>
            <p:cNvSpPr>
              <a:spLocks/>
            </p:cNvSpPr>
            <p:nvPr/>
          </p:nvSpPr>
          <p:spPr bwMode="auto">
            <a:xfrm>
              <a:off x="1644650" y="270986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86" name="Rectangle 175"/>
            <p:cNvSpPr>
              <a:spLocks noChangeArrowheads="1"/>
            </p:cNvSpPr>
            <p:nvPr/>
          </p:nvSpPr>
          <p:spPr bwMode="auto">
            <a:xfrm>
              <a:off x="1644650" y="2208213"/>
              <a:ext cx="87313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87" name="Freeform 176"/>
            <p:cNvSpPr>
              <a:spLocks/>
            </p:cNvSpPr>
            <p:nvPr/>
          </p:nvSpPr>
          <p:spPr bwMode="auto">
            <a:xfrm>
              <a:off x="1644650" y="2208213"/>
              <a:ext cx="87313" cy="90488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  <a:gd name="T6" fmla="*/ 55 w 55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88" name="Freeform 177"/>
            <p:cNvSpPr>
              <a:spLocks/>
            </p:cNvSpPr>
            <p:nvPr/>
          </p:nvSpPr>
          <p:spPr bwMode="auto">
            <a:xfrm>
              <a:off x="1644650" y="2208213"/>
              <a:ext cx="87313" cy="90488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89" name="Rectangle 178"/>
            <p:cNvSpPr>
              <a:spLocks noChangeArrowheads="1"/>
            </p:cNvSpPr>
            <p:nvPr/>
          </p:nvSpPr>
          <p:spPr bwMode="auto">
            <a:xfrm>
              <a:off x="1892300" y="2208213"/>
              <a:ext cx="87313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90" name="Rectangle 179"/>
            <p:cNvSpPr>
              <a:spLocks noChangeArrowheads="1"/>
            </p:cNvSpPr>
            <p:nvPr/>
          </p:nvSpPr>
          <p:spPr bwMode="auto">
            <a:xfrm>
              <a:off x="1892300" y="2335213"/>
              <a:ext cx="8731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91" name="Freeform 180"/>
            <p:cNvSpPr>
              <a:spLocks/>
            </p:cNvSpPr>
            <p:nvPr/>
          </p:nvSpPr>
          <p:spPr bwMode="auto">
            <a:xfrm>
              <a:off x="1892300" y="233521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92" name="Freeform 181"/>
            <p:cNvSpPr>
              <a:spLocks/>
            </p:cNvSpPr>
            <p:nvPr/>
          </p:nvSpPr>
          <p:spPr bwMode="auto">
            <a:xfrm>
              <a:off x="1892300" y="233521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93" name="Rectangle 182"/>
            <p:cNvSpPr>
              <a:spLocks noChangeArrowheads="1"/>
            </p:cNvSpPr>
            <p:nvPr/>
          </p:nvSpPr>
          <p:spPr bwMode="auto">
            <a:xfrm>
              <a:off x="1892300" y="2459038"/>
              <a:ext cx="87313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94" name="Freeform 183"/>
            <p:cNvSpPr>
              <a:spLocks/>
            </p:cNvSpPr>
            <p:nvPr/>
          </p:nvSpPr>
          <p:spPr bwMode="auto">
            <a:xfrm>
              <a:off x="1892300" y="2459038"/>
              <a:ext cx="87313" cy="90488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  <a:gd name="T6" fmla="*/ 55 w 55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95" name="Freeform 184"/>
            <p:cNvSpPr>
              <a:spLocks/>
            </p:cNvSpPr>
            <p:nvPr/>
          </p:nvSpPr>
          <p:spPr bwMode="auto">
            <a:xfrm>
              <a:off x="1892300" y="2459038"/>
              <a:ext cx="87313" cy="90488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96" name="Rectangle 185"/>
            <p:cNvSpPr>
              <a:spLocks noChangeArrowheads="1"/>
            </p:cNvSpPr>
            <p:nvPr/>
          </p:nvSpPr>
          <p:spPr bwMode="auto">
            <a:xfrm>
              <a:off x="1892300" y="2584450"/>
              <a:ext cx="8731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97" name="Freeform 186"/>
            <p:cNvSpPr>
              <a:spLocks/>
            </p:cNvSpPr>
            <p:nvPr/>
          </p:nvSpPr>
          <p:spPr bwMode="auto">
            <a:xfrm>
              <a:off x="1892300" y="2584450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98" name="Freeform 187"/>
            <p:cNvSpPr>
              <a:spLocks/>
            </p:cNvSpPr>
            <p:nvPr/>
          </p:nvSpPr>
          <p:spPr bwMode="auto">
            <a:xfrm>
              <a:off x="1892300" y="2584450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499" name="Rectangle 188"/>
            <p:cNvSpPr>
              <a:spLocks noChangeArrowheads="1"/>
            </p:cNvSpPr>
            <p:nvPr/>
          </p:nvSpPr>
          <p:spPr bwMode="auto">
            <a:xfrm>
              <a:off x="1892300" y="2709863"/>
              <a:ext cx="8731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00" name="Freeform 189"/>
            <p:cNvSpPr>
              <a:spLocks/>
            </p:cNvSpPr>
            <p:nvPr/>
          </p:nvSpPr>
          <p:spPr bwMode="auto">
            <a:xfrm>
              <a:off x="1892300" y="270986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01" name="Freeform 190"/>
            <p:cNvSpPr>
              <a:spLocks/>
            </p:cNvSpPr>
            <p:nvPr/>
          </p:nvSpPr>
          <p:spPr bwMode="auto">
            <a:xfrm>
              <a:off x="1892300" y="2709863"/>
              <a:ext cx="87313" cy="88900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02" name="Freeform 191"/>
            <p:cNvSpPr>
              <a:spLocks noEditPoints="1"/>
            </p:cNvSpPr>
            <p:nvPr/>
          </p:nvSpPr>
          <p:spPr bwMode="auto">
            <a:xfrm>
              <a:off x="1751013" y="2887663"/>
              <a:ext cx="122238" cy="161925"/>
            </a:xfrm>
            <a:custGeom>
              <a:avLst/>
              <a:gdLst>
                <a:gd name="T0" fmla="*/ 179 w 179"/>
                <a:gd name="T1" fmla="*/ 231 h 231"/>
                <a:gd name="T2" fmla="*/ 179 w 179"/>
                <a:gd name="T3" fmla="*/ 28 h 231"/>
                <a:gd name="T4" fmla="*/ 143 w 179"/>
                <a:gd name="T5" fmla="*/ 0 h 231"/>
                <a:gd name="T6" fmla="*/ 33 w 179"/>
                <a:gd name="T7" fmla="*/ 0 h 231"/>
                <a:gd name="T8" fmla="*/ 0 w 179"/>
                <a:gd name="T9" fmla="*/ 28 h 231"/>
                <a:gd name="T10" fmla="*/ 0 w 179"/>
                <a:gd name="T11" fmla="*/ 231 h 231"/>
                <a:gd name="T12" fmla="*/ 179 w 179"/>
                <a:gd name="T13" fmla="*/ 231 h 231"/>
                <a:gd name="T14" fmla="*/ 179 w 179"/>
                <a:gd name="T15" fmla="*/ 231 h 231"/>
                <a:gd name="T16" fmla="*/ 179 w 179"/>
                <a:gd name="T17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231">
                  <a:moveTo>
                    <a:pt x="179" y="231"/>
                  </a:moveTo>
                  <a:cubicBezTo>
                    <a:pt x="179" y="28"/>
                    <a:pt x="179" y="28"/>
                    <a:pt x="179" y="28"/>
                  </a:cubicBezTo>
                  <a:cubicBezTo>
                    <a:pt x="179" y="10"/>
                    <a:pt x="161" y="0"/>
                    <a:pt x="14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15" y="0"/>
                    <a:pt x="0" y="13"/>
                    <a:pt x="0" y="28"/>
                  </a:cubicBezTo>
                  <a:cubicBezTo>
                    <a:pt x="0" y="231"/>
                    <a:pt x="0" y="231"/>
                    <a:pt x="0" y="231"/>
                  </a:cubicBezTo>
                  <a:lnTo>
                    <a:pt x="179" y="231"/>
                  </a:lnTo>
                  <a:close/>
                  <a:moveTo>
                    <a:pt x="179" y="231"/>
                  </a:moveTo>
                  <a:cubicBezTo>
                    <a:pt x="179" y="231"/>
                    <a:pt x="179" y="231"/>
                    <a:pt x="179" y="2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03" name="Rectangle 192"/>
            <p:cNvSpPr>
              <a:spLocks noChangeArrowheads="1"/>
            </p:cNvSpPr>
            <p:nvPr/>
          </p:nvSpPr>
          <p:spPr bwMode="auto">
            <a:xfrm>
              <a:off x="2103438" y="2406650"/>
              <a:ext cx="334963" cy="6604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lnSpcReduction="10000"/>
            </a:bodyPr>
            <a:lstStyle/>
            <a:p>
              <a:endParaRPr lang="en-US"/>
            </a:p>
          </p:txBody>
        </p:sp>
        <p:sp>
          <p:nvSpPr>
            <p:cNvPr id="504" name="Rectangle 193"/>
            <p:cNvSpPr>
              <a:spLocks noChangeArrowheads="1"/>
            </p:cNvSpPr>
            <p:nvPr/>
          </p:nvSpPr>
          <p:spPr bwMode="auto">
            <a:xfrm>
              <a:off x="2157413" y="2298700"/>
              <a:ext cx="228600" cy="2508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05" name="Rectangle 194"/>
            <p:cNvSpPr>
              <a:spLocks noChangeArrowheads="1"/>
            </p:cNvSpPr>
            <p:nvPr/>
          </p:nvSpPr>
          <p:spPr bwMode="auto">
            <a:xfrm>
              <a:off x="2209800" y="2173288"/>
              <a:ext cx="123825" cy="2333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06" name="Freeform 195"/>
            <p:cNvSpPr>
              <a:spLocks noEditPoints="1"/>
            </p:cNvSpPr>
            <p:nvPr/>
          </p:nvSpPr>
          <p:spPr bwMode="auto">
            <a:xfrm>
              <a:off x="2200275" y="1982788"/>
              <a:ext cx="142875" cy="506413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close/>
                  <a:moveTo>
                    <a:pt x="0" y="274"/>
                  </a:moveTo>
                  <a:lnTo>
                    <a:pt x="0" y="2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507" name="Freeform 196"/>
            <p:cNvSpPr>
              <a:spLocks noEditPoints="1"/>
            </p:cNvSpPr>
            <p:nvPr/>
          </p:nvSpPr>
          <p:spPr bwMode="auto">
            <a:xfrm>
              <a:off x="2200275" y="1982788"/>
              <a:ext cx="142875" cy="506413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moveTo>
                    <a:pt x="0" y="274"/>
                  </a:moveTo>
                  <a:lnTo>
                    <a:pt x="0" y="27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508" name="Rectangle 197"/>
            <p:cNvSpPr>
              <a:spLocks noChangeArrowheads="1"/>
            </p:cNvSpPr>
            <p:nvPr/>
          </p:nvSpPr>
          <p:spPr bwMode="auto">
            <a:xfrm>
              <a:off x="2174875" y="2476500"/>
              <a:ext cx="17463" cy="519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509" name="Rectangle 198"/>
            <p:cNvSpPr>
              <a:spLocks noChangeArrowheads="1"/>
            </p:cNvSpPr>
            <p:nvPr/>
          </p:nvSpPr>
          <p:spPr bwMode="auto">
            <a:xfrm>
              <a:off x="2262188" y="2476500"/>
              <a:ext cx="17463" cy="519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510" name="Rectangle 199"/>
            <p:cNvSpPr>
              <a:spLocks noChangeArrowheads="1"/>
            </p:cNvSpPr>
            <p:nvPr/>
          </p:nvSpPr>
          <p:spPr bwMode="auto">
            <a:xfrm>
              <a:off x="2333625" y="2476500"/>
              <a:ext cx="17463" cy="519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</p:grpSp>
      <p:grpSp>
        <p:nvGrpSpPr>
          <p:cNvPr id="511" name="Group 510"/>
          <p:cNvGrpSpPr/>
          <p:nvPr/>
        </p:nvGrpSpPr>
        <p:grpSpPr>
          <a:xfrm>
            <a:off x="5591091" y="1978710"/>
            <a:ext cx="378619" cy="382190"/>
            <a:chOff x="42863" y="2643188"/>
            <a:chExt cx="504825" cy="509587"/>
          </a:xfrm>
          <a:solidFill>
            <a:schemeClr val="bg1">
              <a:lumMod val="75000"/>
            </a:schemeClr>
          </a:solidFill>
        </p:grpSpPr>
        <p:sp>
          <p:nvSpPr>
            <p:cNvPr id="512" name="Freeform 203"/>
            <p:cNvSpPr>
              <a:spLocks noEditPoints="1"/>
            </p:cNvSpPr>
            <p:nvPr/>
          </p:nvSpPr>
          <p:spPr bwMode="auto">
            <a:xfrm>
              <a:off x="42863" y="2643188"/>
              <a:ext cx="504825" cy="509587"/>
            </a:xfrm>
            <a:custGeom>
              <a:avLst/>
              <a:gdLst>
                <a:gd name="T0" fmla="*/ 0 w 318"/>
                <a:gd name="T1" fmla="*/ 321 h 321"/>
                <a:gd name="T2" fmla="*/ 159 w 318"/>
                <a:gd name="T3" fmla="*/ 321 h 321"/>
                <a:gd name="T4" fmla="*/ 159 w 318"/>
                <a:gd name="T5" fmla="*/ 0 h 321"/>
                <a:gd name="T6" fmla="*/ 0 w 318"/>
                <a:gd name="T7" fmla="*/ 0 h 321"/>
                <a:gd name="T8" fmla="*/ 0 w 318"/>
                <a:gd name="T9" fmla="*/ 321 h 321"/>
                <a:gd name="T10" fmla="*/ 99 w 318"/>
                <a:gd name="T11" fmla="*/ 40 h 321"/>
                <a:gd name="T12" fmla="*/ 139 w 318"/>
                <a:gd name="T13" fmla="*/ 40 h 321"/>
                <a:gd name="T14" fmla="*/ 139 w 318"/>
                <a:gd name="T15" fmla="*/ 80 h 321"/>
                <a:gd name="T16" fmla="*/ 99 w 318"/>
                <a:gd name="T17" fmla="*/ 80 h 321"/>
                <a:gd name="T18" fmla="*/ 99 w 318"/>
                <a:gd name="T19" fmla="*/ 40 h 321"/>
                <a:gd name="T20" fmla="*/ 99 w 318"/>
                <a:gd name="T21" fmla="*/ 120 h 321"/>
                <a:gd name="T22" fmla="*/ 139 w 318"/>
                <a:gd name="T23" fmla="*/ 120 h 321"/>
                <a:gd name="T24" fmla="*/ 139 w 318"/>
                <a:gd name="T25" fmla="*/ 160 h 321"/>
                <a:gd name="T26" fmla="*/ 99 w 318"/>
                <a:gd name="T27" fmla="*/ 160 h 321"/>
                <a:gd name="T28" fmla="*/ 99 w 318"/>
                <a:gd name="T29" fmla="*/ 120 h 321"/>
                <a:gd name="T30" fmla="*/ 99 w 318"/>
                <a:gd name="T31" fmla="*/ 201 h 321"/>
                <a:gd name="T32" fmla="*/ 139 w 318"/>
                <a:gd name="T33" fmla="*/ 201 h 321"/>
                <a:gd name="T34" fmla="*/ 139 w 318"/>
                <a:gd name="T35" fmla="*/ 241 h 321"/>
                <a:gd name="T36" fmla="*/ 99 w 318"/>
                <a:gd name="T37" fmla="*/ 241 h 321"/>
                <a:gd name="T38" fmla="*/ 99 w 318"/>
                <a:gd name="T39" fmla="*/ 201 h 321"/>
                <a:gd name="T40" fmla="*/ 20 w 318"/>
                <a:gd name="T41" fmla="*/ 40 h 321"/>
                <a:gd name="T42" fmla="*/ 59 w 318"/>
                <a:gd name="T43" fmla="*/ 40 h 321"/>
                <a:gd name="T44" fmla="*/ 59 w 318"/>
                <a:gd name="T45" fmla="*/ 80 h 321"/>
                <a:gd name="T46" fmla="*/ 20 w 318"/>
                <a:gd name="T47" fmla="*/ 80 h 321"/>
                <a:gd name="T48" fmla="*/ 20 w 318"/>
                <a:gd name="T49" fmla="*/ 40 h 321"/>
                <a:gd name="T50" fmla="*/ 20 w 318"/>
                <a:gd name="T51" fmla="*/ 120 h 321"/>
                <a:gd name="T52" fmla="*/ 59 w 318"/>
                <a:gd name="T53" fmla="*/ 120 h 321"/>
                <a:gd name="T54" fmla="*/ 59 w 318"/>
                <a:gd name="T55" fmla="*/ 160 h 321"/>
                <a:gd name="T56" fmla="*/ 20 w 318"/>
                <a:gd name="T57" fmla="*/ 160 h 321"/>
                <a:gd name="T58" fmla="*/ 20 w 318"/>
                <a:gd name="T59" fmla="*/ 120 h 321"/>
                <a:gd name="T60" fmla="*/ 20 w 318"/>
                <a:gd name="T61" fmla="*/ 201 h 321"/>
                <a:gd name="T62" fmla="*/ 59 w 318"/>
                <a:gd name="T63" fmla="*/ 201 h 321"/>
                <a:gd name="T64" fmla="*/ 59 w 318"/>
                <a:gd name="T65" fmla="*/ 241 h 321"/>
                <a:gd name="T66" fmla="*/ 20 w 318"/>
                <a:gd name="T67" fmla="*/ 241 h 321"/>
                <a:gd name="T68" fmla="*/ 20 w 318"/>
                <a:gd name="T69" fmla="*/ 201 h 321"/>
                <a:gd name="T70" fmla="*/ 179 w 318"/>
                <a:gd name="T71" fmla="*/ 100 h 321"/>
                <a:gd name="T72" fmla="*/ 318 w 318"/>
                <a:gd name="T73" fmla="*/ 100 h 321"/>
                <a:gd name="T74" fmla="*/ 318 w 318"/>
                <a:gd name="T75" fmla="*/ 120 h 321"/>
                <a:gd name="T76" fmla="*/ 179 w 318"/>
                <a:gd name="T77" fmla="*/ 120 h 321"/>
                <a:gd name="T78" fmla="*/ 179 w 318"/>
                <a:gd name="T79" fmla="*/ 100 h 321"/>
                <a:gd name="T80" fmla="*/ 179 w 318"/>
                <a:gd name="T81" fmla="*/ 321 h 321"/>
                <a:gd name="T82" fmla="*/ 218 w 318"/>
                <a:gd name="T83" fmla="*/ 321 h 321"/>
                <a:gd name="T84" fmla="*/ 218 w 318"/>
                <a:gd name="T85" fmla="*/ 241 h 321"/>
                <a:gd name="T86" fmla="*/ 278 w 318"/>
                <a:gd name="T87" fmla="*/ 241 h 321"/>
                <a:gd name="T88" fmla="*/ 278 w 318"/>
                <a:gd name="T89" fmla="*/ 321 h 321"/>
                <a:gd name="T90" fmla="*/ 318 w 318"/>
                <a:gd name="T91" fmla="*/ 321 h 321"/>
                <a:gd name="T92" fmla="*/ 318 w 318"/>
                <a:gd name="T93" fmla="*/ 140 h 321"/>
                <a:gd name="T94" fmla="*/ 179 w 318"/>
                <a:gd name="T95" fmla="*/ 140 h 321"/>
                <a:gd name="T96" fmla="*/ 179 w 318"/>
                <a:gd name="T97" fmla="*/ 321 h 321"/>
                <a:gd name="T98" fmla="*/ 179 w 318"/>
                <a:gd name="T99" fmla="*/ 321 h 321"/>
                <a:gd name="T100" fmla="*/ 179 w 318"/>
                <a:gd name="T101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8" h="321">
                  <a:moveTo>
                    <a:pt x="0" y="321"/>
                  </a:moveTo>
                  <a:lnTo>
                    <a:pt x="159" y="321"/>
                  </a:lnTo>
                  <a:lnTo>
                    <a:pt x="159" y="0"/>
                  </a:lnTo>
                  <a:lnTo>
                    <a:pt x="0" y="0"/>
                  </a:lnTo>
                  <a:lnTo>
                    <a:pt x="0" y="321"/>
                  </a:lnTo>
                  <a:close/>
                  <a:moveTo>
                    <a:pt x="99" y="40"/>
                  </a:moveTo>
                  <a:lnTo>
                    <a:pt x="139" y="40"/>
                  </a:lnTo>
                  <a:lnTo>
                    <a:pt x="139" y="80"/>
                  </a:lnTo>
                  <a:lnTo>
                    <a:pt x="99" y="80"/>
                  </a:lnTo>
                  <a:lnTo>
                    <a:pt x="99" y="40"/>
                  </a:lnTo>
                  <a:close/>
                  <a:moveTo>
                    <a:pt x="99" y="120"/>
                  </a:moveTo>
                  <a:lnTo>
                    <a:pt x="139" y="120"/>
                  </a:lnTo>
                  <a:lnTo>
                    <a:pt x="139" y="160"/>
                  </a:lnTo>
                  <a:lnTo>
                    <a:pt x="99" y="160"/>
                  </a:lnTo>
                  <a:lnTo>
                    <a:pt x="99" y="120"/>
                  </a:lnTo>
                  <a:close/>
                  <a:moveTo>
                    <a:pt x="99" y="201"/>
                  </a:moveTo>
                  <a:lnTo>
                    <a:pt x="139" y="201"/>
                  </a:lnTo>
                  <a:lnTo>
                    <a:pt x="139" y="241"/>
                  </a:lnTo>
                  <a:lnTo>
                    <a:pt x="99" y="241"/>
                  </a:lnTo>
                  <a:lnTo>
                    <a:pt x="99" y="201"/>
                  </a:lnTo>
                  <a:close/>
                  <a:moveTo>
                    <a:pt x="20" y="40"/>
                  </a:moveTo>
                  <a:lnTo>
                    <a:pt x="59" y="40"/>
                  </a:lnTo>
                  <a:lnTo>
                    <a:pt x="59" y="80"/>
                  </a:lnTo>
                  <a:lnTo>
                    <a:pt x="20" y="80"/>
                  </a:lnTo>
                  <a:lnTo>
                    <a:pt x="20" y="40"/>
                  </a:lnTo>
                  <a:close/>
                  <a:moveTo>
                    <a:pt x="20" y="120"/>
                  </a:moveTo>
                  <a:lnTo>
                    <a:pt x="59" y="120"/>
                  </a:lnTo>
                  <a:lnTo>
                    <a:pt x="59" y="160"/>
                  </a:lnTo>
                  <a:lnTo>
                    <a:pt x="20" y="160"/>
                  </a:lnTo>
                  <a:lnTo>
                    <a:pt x="20" y="120"/>
                  </a:lnTo>
                  <a:close/>
                  <a:moveTo>
                    <a:pt x="20" y="201"/>
                  </a:moveTo>
                  <a:lnTo>
                    <a:pt x="59" y="201"/>
                  </a:lnTo>
                  <a:lnTo>
                    <a:pt x="59" y="241"/>
                  </a:lnTo>
                  <a:lnTo>
                    <a:pt x="20" y="241"/>
                  </a:lnTo>
                  <a:lnTo>
                    <a:pt x="20" y="201"/>
                  </a:lnTo>
                  <a:close/>
                  <a:moveTo>
                    <a:pt x="179" y="100"/>
                  </a:moveTo>
                  <a:lnTo>
                    <a:pt x="318" y="100"/>
                  </a:lnTo>
                  <a:lnTo>
                    <a:pt x="318" y="120"/>
                  </a:lnTo>
                  <a:lnTo>
                    <a:pt x="179" y="120"/>
                  </a:lnTo>
                  <a:lnTo>
                    <a:pt x="179" y="100"/>
                  </a:lnTo>
                  <a:close/>
                  <a:moveTo>
                    <a:pt x="179" y="321"/>
                  </a:moveTo>
                  <a:lnTo>
                    <a:pt x="218" y="321"/>
                  </a:lnTo>
                  <a:lnTo>
                    <a:pt x="218" y="241"/>
                  </a:lnTo>
                  <a:lnTo>
                    <a:pt x="278" y="241"/>
                  </a:lnTo>
                  <a:lnTo>
                    <a:pt x="278" y="321"/>
                  </a:lnTo>
                  <a:lnTo>
                    <a:pt x="318" y="321"/>
                  </a:lnTo>
                  <a:lnTo>
                    <a:pt x="318" y="140"/>
                  </a:lnTo>
                  <a:lnTo>
                    <a:pt x="179" y="140"/>
                  </a:lnTo>
                  <a:lnTo>
                    <a:pt x="179" y="321"/>
                  </a:lnTo>
                  <a:close/>
                  <a:moveTo>
                    <a:pt x="179" y="321"/>
                  </a:moveTo>
                  <a:lnTo>
                    <a:pt x="179" y="3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513" name="Freeform 204"/>
            <p:cNvSpPr>
              <a:spLocks noEditPoints="1"/>
            </p:cNvSpPr>
            <p:nvPr/>
          </p:nvSpPr>
          <p:spPr bwMode="auto">
            <a:xfrm>
              <a:off x="42863" y="2643188"/>
              <a:ext cx="504825" cy="509587"/>
            </a:xfrm>
            <a:custGeom>
              <a:avLst/>
              <a:gdLst>
                <a:gd name="T0" fmla="*/ 0 w 318"/>
                <a:gd name="T1" fmla="*/ 321 h 321"/>
                <a:gd name="T2" fmla="*/ 159 w 318"/>
                <a:gd name="T3" fmla="*/ 321 h 321"/>
                <a:gd name="T4" fmla="*/ 159 w 318"/>
                <a:gd name="T5" fmla="*/ 0 h 321"/>
                <a:gd name="T6" fmla="*/ 0 w 318"/>
                <a:gd name="T7" fmla="*/ 0 h 321"/>
                <a:gd name="T8" fmla="*/ 0 w 318"/>
                <a:gd name="T9" fmla="*/ 321 h 321"/>
                <a:gd name="T10" fmla="*/ 99 w 318"/>
                <a:gd name="T11" fmla="*/ 40 h 321"/>
                <a:gd name="T12" fmla="*/ 139 w 318"/>
                <a:gd name="T13" fmla="*/ 40 h 321"/>
                <a:gd name="T14" fmla="*/ 139 w 318"/>
                <a:gd name="T15" fmla="*/ 80 h 321"/>
                <a:gd name="T16" fmla="*/ 99 w 318"/>
                <a:gd name="T17" fmla="*/ 80 h 321"/>
                <a:gd name="T18" fmla="*/ 99 w 318"/>
                <a:gd name="T19" fmla="*/ 40 h 321"/>
                <a:gd name="T20" fmla="*/ 99 w 318"/>
                <a:gd name="T21" fmla="*/ 120 h 321"/>
                <a:gd name="T22" fmla="*/ 139 w 318"/>
                <a:gd name="T23" fmla="*/ 120 h 321"/>
                <a:gd name="T24" fmla="*/ 139 w 318"/>
                <a:gd name="T25" fmla="*/ 160 h 321"/>
                <a:gd name="T26" fmla="*/ 99 w 318"/>
                <a:gd name="T27" fmla="*/ 160 h 321"/>
                <a:gd name="T28" fmla="*/ 99 w 318"/>
                <a:gd name="T29" fmla="*/ 120 h 321"/>
                <a:gd name="T30" fmla="*/ 99 w 318"/>
                <a:gd name="T31" fmla="*/ 201 h 321"/>
                <a:gd name="T32" fmla="*/ 139 w 318"/>
                <a:gd name="T33" fmla="*/ 201 h 321"/>
                <a:gd name="T34" fmla="*/ 139 w 318"/>
                <a:gd name="T35" fmla="*/ 241 h 321"/>
                <a:gd name="T36" fmla="*/ 99 w 318"/>
                <a:gd name="T37" fmla="*/ 241 h 321"/>
                <a:gd name="T38" fmla="*/ 99 w 318"/>
                <a:gd name="T39" fmla="*/ 201 h 321"/>
                <a:gd name="T40" fmla="*/ 20 w 318"/>
                <a:gd name="T41" fmla="*/ 40 h 321"/>
                <a:gd name="T42" fmla="*/ 59 w 318"/>
                <a:gd name="T43" fmla="*/ 40 h 321"/>
                <a:gd name="T44" fmla="*/ 59 w 318"/>
                <a:gd name="T45" fmla="*/ 80 h 321"/>
                <a:gd name="T46" fmla="*/ 20 w 318"/>
                <a:gd name="T47" fmla="*/ 80 h 321"/>
                <a:gd name="T48" fmla="*/ 20 w 318"/>
                <a:gd name="T49" fmla="*/ 40 h 321"/>
                <a:gd name="T50" fmla="*/ 20 w 318"/>
                <a:gd name="T51" fmla="*/ 120 h 321"/>
                <a:gd name="T52" fmla="*/ 59 w 318"/>
                <a:gd name="T53" fmla="*/ 120 h 321"/>
                <a:gd name="T54" fmla="*/ 59 w 318"/>
                <a:gd name="T55" fmla="*/ 160 h 321"/>
                <a:gd name="T56" fmla="*/ 20 w 318"/>
                <a:gd name="T57" fmla="*/ 160 h 321"/>
                <a:gd name="T58" fmla="*/ 20 w 318"/>
                <a:gd name="T59" fmla="*/ 120 h 321"/>
                <a:gd name="T60" fmla="*/ 20 w 318"/>
                <a:gd name="T61" fmla="*/ 201 h 321"/>
                <a:gd name="T62" fmla="*/ 59 w 318"/>
                <a:gd name="T63" fmla="*/ 201 h 321"/>
                <a:gd name="T64" fmla="*/ 59 w 318"/>
                <a:gd name="T65" fmla="*/ 241 h 321"/>
                <a:gd name="T66" fmla="*/ 20 w 318"/>
                <a:gd name="T67" fmla="*/ 241 h 321"/>
                <a:gd name="T68" fmla="*/ 20 w 318"/>
                <a:gd name="T69" fmla="*/ 201 h 321"/>
                <a:gd name="T70" fmla="*/ 179 w 318"/>
                <a:gd name="T71" fmla="*/ 100 h 321"/>
                <a:gd name="T72" fmla="*/ 318 w 318"/>
                <a:gd name="T73" fmla="*/ 100 h 321"/>
                <a:gd name="T74" fmla="*/ 318 w 318"/>
                <a:gd name="T75" fmla="*/ 120 h 321"/>
                <a:gd name="T76" fmla="*/ 179 w 318"/>
                <a:gd name="T77" fmla="*/ 120 h 321"/>
                <a:gd name="T78" fmla="*/ 179 w 318"/>
                <a:gd name="T79" fmla="*/ 100 h 321"/>
                <a:gd name="T80" fmla="*/ 179 w 318"/>
                <a:gd name="T81" fmla="*/ 321 h 321"/>
                <a:gd name="T82" fmla="*/ 218 w 318"/>
                <a:gd name="T83" fmla="*/ 321 h 321"/>
                <a:gd name="T84" fmla="*/ 218 w 318"/>
                <a:gd name="T85" fmla="*/ 241 h 321"/>
                <a:gd name="T86" fmla="*/ 278 w 318"/>
                <a:gd name="T87" fmla="*/ 241 h 321"/>
                <a:gd name="T88" fmla="*/ 278 w 318"/>
                <a:gd name="T89" fmla="*/ 321 h 321"/>
                <a:gd name="T90" fmla="*/ 318 w 318"/>
                <a:gd name="T91" fmla="*/ 321 h 321"/>
                <a:gd name="T92" fmla="*/ 318 w 318"/>
                <a:gd name="T93" fmla="*/ 140 h 321"/>
                <a:gd name="T94" fmla="*/ 179 w 318"/>
                <a:gd name="T95" fmla="*/ 140 h 321"/>
                <a:gd name="T96" fmla="*/ 179 w 318"/>
                <a:gd name="T97" fmla="*/ 321 h 321"/>
                <a:gd name="T98" fmla="*/ 179 w 318"/>
                <a:gd name="T99" fmla="*/ 321 h 321"/>
                <a:gd name="T100" fmla="*/ 179 w 318"/>
                <a:gd name="T101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8" h="321">
                  <a:moveTo>
                    <a:pt x="0" y="321"/>
                  </a:moveTo>
                  <a:lnTo>
                    <a:pt x="159" y="321"/>
                  </a:lnTo>
                  <a:lnTo>
                    <a:pt x="159" y="0"/>
                  </a:lnTo>
                  <a:lnTo>
                    <a:pt x="0" y="0"/>
                  </a:lnTo>
                  <a:lnTo>
                    <a:pt x="0" y="321"/>
                  </a:lnTo>
                  <a:moveTo>
                    <a:pt x="99" y="40"/>
                  </a:moveTo>
                  <a:lnTo>
                    <a:pt x="139" y="40"/>
                  </a:lnTo>
                  <a:lnTo>
                    <a:pt x="139" y="80"/>
                  </a:lnTo>
                  <a:lnTo>
                    <a:pt x="99" y="80"/>
                  </a:lnTo>
                  <a:lnTo>
                    <a:pt x="99" y="40"/>
                  </a:lnTo>
                  <a:moveTo>
                    <a:pt x="99" y="120"/>
                  </a:moveTo>
                  <a:lnTo>
                    <a:pt x="139" y="120"/>
                  </a:lnTo>
                  <a:lnTo>
                    <a:pt x="139" y="160"/>
                  </a:lnTo>
                  <a:lnTo>
                    <a:pt x="99" y="160"/>
                  </a:lnTo>
                  <a:lnTo>
                    <a:pt x="99" y="120"/>
                  </a:lnTo>
                  <a:moveTo>
                    <a:pt x="99" y="201"/>
                  </a:moveTo>
                  <a:lnTo>
                    <a:pt x="139" y="201"/>
                  </a:lnTo>
                  <a:lnTo>
                    <a:pt x="139" y="241"/>
                  </a:lnTo>
                  <a:lnTo>
                    <a:pt x="99" y="241"/>
                  </a:lnTo>
                  <a:lnTo>
                    <a:pt x="99" y="201"/>
                  </a:lnTo>
                  <a:moveTo>
                    <a:pt x="20" y="40"/>
                  </a:moveTo>
                  <a:lnTo>
                    <a:pt x="59" y="40"/>
                  </a:lnTo>
                  <a:lnTo>
                    <a:pt x="59" y="80"/>
                  </a:lnTo>
                  <a:lnTo>
                    <a:pt x="20" y="80"/>
                  </a:lnTo>
                  <a:lnTo>
                    <a:pt x="20" y="40"/>
                  </a:lnTo>
                  <a:moveTo>
                    <a:pt x="20" y="120"/>
                  </a:moveTo>
                  <a:lnTo>
                    <a:pt x="59" y="120"/>
                  </a:lnTo>
                  <a:lnTo>
                    <a:pt x="59" y="160"/>
                  </a:lnTo>
                  <a:lnTo>
                    <a:pt x="20" y="160"/>
                  </a:lnTo>
                  <a:lnTo>
                    <a:pt x="20" y="120"/>
                  </a:lnTo>
                  <a:moveTo>
                    <a:pt x="20" y="201"/>
                  </a:moveTo>
                  <a:lnTo>
                    <a:pt x="59" y="201"/>
                  </a:lnTo>
                  <a:lnTo>
                    <a:pt x="59" y="241"/>
                  </a:lnTo>
                  <a:lnTo>
                    <a:pt x="20" y="241"/>
                  </a:lnTo>
                  <a:lnTo>
                    <a:pt x="20" y="201"/>
                  </a:lnTo>
                  <a:moveTo>
                    <a:pt x="179" y="100"/>
                  </a:moveTo>
                  <a:lnTo>
                    <a:pt x="318" y="100"/>
                  </a:lnTo>
                  <a:lnTo>
                    <a:pt x="318" y="120"/>
                  </a:lnTo>
                  <a:lnTo>
                    <a:pt x="179" y="120"/>
                  </a:lnTo>
                  <a:lnTo>
                    <a:pt x="179" y="100"/>
                  </a:lnTo>
                  <a:moveTo>
                    <a:pt x="179" y="321"/>
                  </a:moveTo>
                  <a:lnTo>
                    <a:pt x="218" y="321"/>
                  </a:lnTo>
                  <a:lnTo>
                    <a:pt x="218" y="241"/>
                  </a:lnTo>
                  <a:lnTo>
                    <a:pt x="278" y="241"/>
                  </a:lnTo>
                  <a:lnTo>
                    <a:pt x="278" y="321"/>
                  </a:lnTo>
                  <a:lnTo>
                    <a:pt x="318" y="321"/>
                  </a:lnTo>
                  <a:lnTo>
                    <a:pt x="318" y="140"/>
                  </a:lnTo>
                  <a:lnTo>
                    <a:pt x="179" y="140"/>
                  </a:lnTo>
                  <a:lnTo>
                    <a:pt x="179" y="321"/>
                  </a:lnTo>
                  <a:moveTo>
                    <a:pt x="179" y="321"/>
                  </a:moveTo>
                  <a:lnTo>
                    <a:pt x="179" y="321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</p:grpSp>
      <p:grpSp>
        <p:nvGrpSpPr>
          <p:cNvPr id="514" name="Group 513"/>
          <p:cNvGrpSpPr/>
          <p:nvPr/>
        </p:nvGrpSpPr>
        <p:grpSpPr>
          <a:xfrm>
            <a:off x="7865046" y="1882961"/>
            <a:ext cx="391745" cy="481405"/>
            <a:chOff x="2540001" y="1644204"/>
            <a:chExt cx="522326" cy="641873"/>
          </a:xfrm>
          <a:solidFill>
            <a:schemeClr val="bg1">
              <a:lumMod val="75000"/>
            </a:schemeClr>
          </a:solidFill>
        </p:grpSpPr>
        <p:sp>
          <p:nvSpPr>
            <p:cNvPr id="515" name="Freeform 139"/>
            <p:cNvSpPr>
              <a:spLocks noEditPoints="1"/>
            </p:cNvSpPr>
            <p:nvPr/>
          </p:nvSpPr>
          <p:spPr bwMode="auto">
            <a:xfrm>
              <a:off x="2540001" y="2069054"/>
              <a:ext cx="522326" cy="217023"/>
            </a:xfrm>
            <a:custGeom>
              <a:avLst/>
              <a:gdLst>
                <a:gd name="T0" fmla="*/ 568 w 568"/>
                <a:gd name="T1" fmla="*/ 236 h 236"/>
                <a:gd name="T2" fmla="*/ 0 w 568"/>
                <a:gd name="T3" fmla="*/ 236 h 236"/>
                <a:gd name="T4" fmla="*/ 0 w 568"/>
                <a:gd name="T5" fmla="*/ 82 h 236"/>
                <a:gd name="T6" fmla="*/ 84 w 568"/>
                <a:gd name="T7" fmla="*/ 0 h 236"/>
                <a:gd name="T8" fmla="*/ 568 w 568"/>
                <a:gd name="T9" fmla="*/ 0 h 236"/>
                <a:gd name="T10" fmla="*/ 568 w 568"/>
                <a:gd name="T11" fmla="*/ 236 h 236"/>
                <a:gd name="T12" fmla="*/ 568 w 568"/>
                <a:gd name="T13" fmla="*/ 236 h 236"/>
                <a:gd name="T14" fmla="*/ 568 w 568"/>
                <a:gd name="T1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236">
                  <a:moveTo>
                    <a:pt x="568" y="236"/>
                  </a:moveTo>
                  <a:lnTo>
                    <a:pt x="0" y="236"/>
                  </a:lnTo>
                  <a:lnTo>
                    <a:pt x="0" y="82"/>
                  </a:lnTo>
                  <a:lnTo>
                    <a:pt x="84" y="0"/>
                  </a:lnTo>
                  <a:lnTo>
                    <a:pt x="568" y="0"/>
                  </a:lnTo>
                  <a:lnTo>
                    <a:pt x="568" y="236"/>
                  </a:lnTo>
                  <a:close/>
                  <a:moveTo>
                    <a:pt x="568" y="236"/>
                  </a:moveTo>
                  <a:lnTo>
                    <a:pt x="568" y="2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516" name="Freeform 140"/>
            <p:cNvSpPr>
              <a:spLocks noEditPoints="1"/>
            </p:cNvSpPr>
            <p:nvPr/>
          </p:nvSpPr>
          <p:spPr bwMode="auto">
            <a:xfrm>
              <a:off x="2540001" y="2069054"/>
              <a:ext cx="522326" cy="217023"/>
            </a:xfrm>
            <a:custGeom>
              <a:avLst/>
              <a:gdLst>
                <a:gd name="T0" fmla="*/ 568 w 568"/>
                <a:gd name="T1" fmla="*/ 236 h 236"/>
                <a:gd name="T2" fmla="*/ 0 w 568"/>
                <a:gd name="T3" fmla="*/ 236 h 236"/>
                <a:gd name="T4" fmla="*/ 0 w 568"/>
                <a:gd name="T5" fmla="*/ 82 h 236"/>
                <a:gd name="T6" fmla="*/ 84 w 568"/>
                <a:gd name="T7" fmla="*/ 0 h 236"/>
                <a:gd name="T8" fmla="*/ 568 w 568"/>
                <a:gd name="T9" fmla="*/ 0 h 236"/>
                <a:gd name="T10" fmla="*/ 568 w 568"/>
                <a:gd name="T11" fmla="*/ 236 h 236"/>
                <a:gd name="T12" fmla="*/ 568 w 568"/>
                <a:gd name="T13" fmla="*/ 236 h 236"/>
                <a:gd name="T14" fmla="*/ 568 w 568"/>
                <a:gd name="T1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236">
                  <a:moveTo>
                    <a:pt x="568" y="236"/>
                  </a:moveTo>
                  <a:lnTo>
                    <a:pt x="0" y="236"/>
                  </a:lnTo>
                  <a:lnTo>
                    <a:pt x="0" y="82"/>
                  </a:lnTo>
                  <a:lnTo>
                    <a:pt x="84" y="0"/>
                  </a:lnTo>
                  <a:lnTo>
                    <a:pt x="568" y="0"/>
                  </a:lnTo>
                  <a:lnTo>
                    <a:pt x="568" y="236"/>
                  </a:lnTo>
                  <a:moveTo>
                    <a:pt x="568" y="236"/>
                  </a:moveTo>
                  <a:lnTo>
                    <a:pt x="568" y="23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517" name="Rectangle 141"/>
            <p:cNvSpPr>
              <a:spLocks noChangeArrowheads="1"/>
            </p:cNvSpPr>
            <p:nvPr/>
          </p:nvSpPr>
          <p:spPr bwMode="auto">
            <a:xfrm>
              <a:off x="2745069" y="1644204"/>
              <a:ext cx="70809" cy="625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18" name="Freeform 142"/>
            <p:cNvSpPr>
              <a:spLocks/>
            </p:cNvSpPr>
            <p:nvPr/>
          </p:nvSpPr>
          <p:spPr bwMode="auto">
            <a:xfrm>
              <a:off x="2745069" y="1644204"/>
              <a:ext cx="70809" cy="62532"/>
            </a:xfrm>
            <a:custGeom>
              <a:avLst/>
              <a:gdLst>
                <a:gd name="T0" fmla="*/ 0 w 77"/>
                <a:gd name="T1" fmla="*/ 0 h 68"/>
                <a:gd name="T2" fmla="*/ 77 w 77"/>
                <a:gd name="T3" fmla="*/ 0 h 68"/>
                <a:gd name="T4" fmla="*/ 77 w 77"/>
                <a:gd name="T5" fmla="*/ 68 h 68"/>
                <a:gd name="T6" fmla="*/ 0 w 7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" h="68">
                  <a:moveTo>
                    <a:pt x="0" y="0"/>
                  </a:moveTo>
                  <a:lnTo>
                    <a:pt x="77" y="0"/>
                  </a:lnTo>
                  <a:lnTo>
                    <a:pt x="77" y="6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19" name="Freeform 143"/>
            <p:cNvSpPr>
              <a:spLocks/>
            </p:cNvSpPr>
            <p:nvPr/>
          </p:nvSpPr>
          <p:spPr bwMode="auto">
            <a:xfrm>
              <a:off x="2745069" y="1644204"/>
              <a:ext cx="70809" cy="62532"/>
            </a:xfrm>
            <a:custGeom>
              <a:avLst/>
              <a:gdLst>
                <a:gd name="T0" fmla="*/ 0 w 77"/>
                <a:gd name="T1" fmla="*/ 0 h 68"/>
                <a:gd name="T2" fmla="*/ 77 w 77"/>
                <a:gd name="T3" fmla="*/ 0 h 68"/>
                <a:gd name="T4" fmla="*/ 77 w 77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68">
                  <a:moveTo>
                    <a:pt x="0" y="0"/>
                  </a:moveTo>
                  <a:lnTo>
                    <a:pt x="77" y="0"/>
                  </a:lnTo>
                  <a:lnTo>
                    <a:pt x="77" y="68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20" name="Rectangle 144"/>
            <p:cNvSpPr>
              <a:spLocks noChangeArrowheads="1"/>
            </p:cNvSpPr>
            <p:nvPr/>
          </p:nvSpPr>
          <p:spPr bwMode="auto">
            <a:xfrm>
              <a:off x="2683457" y="1664435"/>
              <a:ext cx="194033" cy="20782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521" name="Freeform 145"/>
            <p:cNvSpPr>
              <a:spLocks/>
            </p:cNvSpPr>
            <p:nvPr/>
          </p:nvSpPr>
          <p:spPr bwMode="auto">
            <a:xfrm>
              <a:off x="2683457" y="1664435"/>
              <a:ext cx="194033" cy="207827"/>
            </a:xfrm>
            <a:custGeom>
              <a:avLst/>
              <a:gdLst>
                <a:gd name="T0" fmla="*/ 0 w 211"/>
                <a:gd name="T1" fmla="*/ 0 h 226"/>
                <a:gd name="T2" fmla="*/ 211 w 211"/>
                <a:gd name="T3" fmla="*/ 0 h 226"/>
                <a:gd name="T4" fmla="*/ 211 w 211"/>
                <a:gd name="T5" fmla="*/ 226 h 226"/>
                <a:gd name="T6" fmla="*/ 0 w 211"/>
                <a:gd name="T7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26">
                  <a:moveTo>
                    <a:pt x="0" y="0"/>
                  </a:moveTo>
                  <a:lnTo>
                    <a:pt x="211" y="0"/>
                  </a:lnTo>
                  <a:lnTo>
                    <a:pt x="211" y="22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522" name="Freeform 146"/>
            <p:cNvSpPr>
              <a:spLocks/>
            </p:cNvSpPr>
            <p:nvPr/>
          </p:nvSpPr>
          <p:spPr bwMode="auto">
            <a:xfrm>
              <a:off x="2683457" y="1664435"/>
              <a:ext cx="194033" cy="207827"/>
            </a:xfrm>
            <a:custGeom>
              <a:avLst/>
              <a:gdLst>
                <a:gd name="T0" fmla="*/ 0 w 211"/>
                <a:gd name="T1" fmla="*/ 0 h 226"/>
                <a:gd name="T2" fmla="*/ 211 w 211"/>
                <a:gd name="T3" fmla="*/ 0 h 226"/>
                <a:gd name="T4" fmla="*/ 211 w 211"/>
                <a:gd name="T5" fmla="*/ 226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226">
                  <a:moveTo>
                    <a:pt x="0" y="0"/>
                  </a:moveTo>
                  <a:lnTo>
                    <a:pt x="211" y="0"/>
                  </a:lnTo>
                  <a:lnTo>
                    <a:pt x="211" y="22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523" name="Rectangle 147"/>
            <p:cNvSpPr>
              <a:spLocks noChangeArrowheads="1"/>
            </p:cNvSpPr>
            <p:nvPr/>
          </p:nvSpPr>
          <p:spPr bwMode="auto">
            <a:xfrm>
              <a:off x="2642076" y="1737083"/>
              <a:ext cx="276796" cy="54899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524" name="Rectangle 148"/>
            <p:cNvSpPr>
              <a:spLocks noChangeArrowheads="1"/>
            </p:cNvSpPr>
            <p:nvPr/>
          </p:nvSpPr>
          <p:spPr bwMode="auto">
            <a:xfrm>
              <a:off x="2755184" y="1788580"/>
              <a:ext cx="51497" cy="524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25" name="Freeform 149"/>
            <p:cNvSpPr>
              <a:spLocks/>
            </p:cNvSpPr>
            <p:nvPr/>
          </p:nvSpPr>
          <p:spPr bwMode="auto">
            <a:xfrm>
              <a:off x="2755184" y="1788580"/>
              <a:ext cx="51497" cy="52417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  <a:gd name="T6" fmla="*/ 56 w 56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26" name="Freeform 150"/>
            <p:cNvSpPr>
              <a:spLocks/>
            </p:cNvSpPr>
            <p:nvPr/>
          </p:nvSpPr>
          <p:spPr bwMode="auto">
            <a:xfrm>
              <a:off x="2755184" y="1788580"/>
              <a:ext cx="51497" cy="52417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27" name="Rectangle 151"/>
            <p:cNvSpPr>
              <a:spLocks noChangeArrowheads="1"/>
            </p:cNvSpPr>
            <p:nvPr/>
          </p:nvSpPr>
          <p:spPr bwMode="auto">
            <a:xfrm>
              <a:off x="2755184" y="1862147"/>
              <a:ext cx="51497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28" name="Freeform 152"/>
            <p:cNvSpPr>
              <a:spLocks/>
            </p:cNvSpPr>
            <p:nvPr/>
          </p:nvSpPr>
          <p:spPr bwMode="auto">
            <a:xfrm>
              <a:off x="2755184" y="1862147"/>
              <a:ext cx="51497" cy="51497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29" name="Freeform 153"/>
            <p:cNvSpPr>
              <a:spLocks/>
            </p:cNvSpPr>
            <p:nvPr/>
          </p:nvSpPr>
          <p:spPr bwMode="auto">
            <a:xfrm>
              <a:off x="2755184" y="1862147"/>
              <a:ext cx="51497" cy="51497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30" name="Rectangle 154"/>
            <p:cNvSpPr>
              <a:spLocks noChangeArrowheads="1"/>
            </p:cNvSpPr>
            <p:nvPr/>
          </p:nvSpPr>
          <p:spPr bwMode="auto">
            <a:xfrm>
              <a:off x="2755184" y="1933875"/>
              <a:ext cx="51497" cy="524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31" name="Freeform 155"/>
            <p:cNvSpPr>
              <a:spLocks/>
            </p:cNvSpPr>
            <p:nvPr/>
          </p:nvSpPr>
          <p:spPr bwMode="auto">
            <a:xfrm>
              <a:off x="2755184" y="1933875"/>
              <a:ext cx="51497" cy="52417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  <a:gd name="T6" fmla="*/ 56 w 56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32" name="Freeform 156"/>
            <p:cNvSpPr>
              <a:spLocks/>
            </p:cNvSpPr>
            <p:nvPr/>
          </p:nvSpPr>
          <p:spPr bwMode="auto">
            <a:xfrm>
              <a:off x="2755184" y="1933875"/>
              <a:ext cx="51497" cy="52417"/>
            </a:xfrm>
            <a:custGeom>
              <a:avLst/>
              <a:gdLst>
                <a:gd name="T0" fmla="*/ 56 w 56"/>
                <a:gd name="T1" fmla="*/ 0 h 57"/>
                <a:gd name="T2" fmla="*/ 56 w 56"/>
                <a:gd name="T3" fmla="*/ 57 h 57"/>
                <a:gd name="T4" fmla="*/ 0 w 56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6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33" name="Rectangle 157"/>
            <p:cNvSpPr>
              <a:spLocks noChangeArrowheads="1"/>
            </p:cNvSpPr>
            <p:nvPr/>
          </p:nvSpPr>
          <p:spPr bwMode="auto">
            <a:xfrm>
              <a:off x="2755184" y="2006522"/>
              <a:ext cx="51497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34" name="Freeform 158"/>
            <p:cNvSpPr>
              <a:spLocks/>
            </p:cNvSpPr>
            <p:nvPr/>
          </p:nvSpPr>
          <p:spPr bwMode="auto">
            <a:xfrm>
              <a:off x="2755184" y="2006522"/>
              <a:ext cx="51497" cy="51497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35" name="Freeform 159"/>
            <p:cNvSpPr>
              <a:spLocks/>
            </p:cNvSpPr>
            <p:nvPr/>
          </p:nvSpPr>
          <p:spPr bwMode="auto">
            <a:xfrm>
              <a:off x="2755184" y="2006522"/>
              <a:ext cx="51497" cy="51497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36" name="Rectangle 160"/>
            <p:cNvSpPr>
              <a:spLocks noChangeArrowheads="1"/>
            </p:cNvSpPr>
            <p:nvPr/>
          </p:nvSpPr>
          <p:spPr bwMode="auto">
            <a:xfrm>
              <a:off x="2755184" y="2079169"/>
              <a:ext cx="51497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37" name="Freeform 161"/>
            <p:cNvSpPr>
              <a:spLocks/>
            </p:cNvSpPr>
            <p:nvPr/>
          </p:nvSpPr>
          <p:spPr bwMode="auto">
            <a:xfrm>
              <a:off x="2755184" y="2079169"/>
              <a:ext cx="51497" cy="51497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  <a:lnTo>
                    <a:pt x="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38" name="Freeform 162"/>
            <p:cNvSpPr>
              <a:spLocks/>
            </p:cNvSpPr>
            <p:nvPr/>
          </p:nvSpPr>
          <p:spPr bwMode="auto">
            <a:xfrm>
              <a:off x="2755184" y="2079169"/>
              <a:ext cx="51497" cy="51497"/>
            </a:xfrm>
            <a:custGeom>
              <a:avLst/>
              <a:gdLst>
                <a:gd name="T0" fmla="*/ 56 w 56"/>
                <a:gd name="T1" fmla="*/ 0 h 56"/>
                <a:gd name="T2" fmla="*/ 56 w 56"/>
                <a:gd name="T3" fmla="*/ 56 h 56"/>
                <a:gd name="T4" fmla="*/ 0 w 56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6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39" name="Rectangle 163"/>
            <p:cNvSpPr>
              <a:spLocks noChangeArrowheads="1"/>
            </p:cNvSpPr>
            <p:nvPr/>
          </p:nvSpPr>
          <p:spPr bwMode="auto">
            <a:xfrm>
              <a:off x="2683457" y="1862147"/>
              <a:ext cx="50578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40" name="Freeform 164"/>
            <p:cNvSpPr>
              <a:spLocks/>
            </p:cNvSpPr>
            <p:nvPr/>
          </p:nvSpPr>
          <p:spPr bwMode="auto">
            <a:xfrm>
              <a:off x="2683457" y="1862147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41" name="Freeform 165"/>
            <p:cNvSpPr>
              <a:spLocks/>
            </p:cNvSpPr>
            <p:nvPr/>
          </p:nvSpPr>
          <p:spPr bwMode="auto">
            <a:xfrm>
              <a:off x="2683457" y="1862147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42" name="Rectangle 166"/>
            <p:cNvSpPr>
              <a:spLocks noChangeArrowheads="1"/>
            </p:cNvSpPr>
            <p:nvPr/>
          </p:nvSpPr>
          <p:spPr bwMode="auto">
            <a:xfrm>
              <a:off x="2683457" y="1933875"/>
              <a:ext cx="50578" cy="524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43" name="Freeform 167"/>
            <p:cNvSpPr>
              <a:spLocks/>
            </p:cNvSpPr>
            <p:nvPr/>
          </p:nvSpPr>
          <p:spPr bwMode="auto">
            <a:xfrm>
              <a:off x="2683457" y="1933875"/>
              <a:ext cx="50578" cy="52417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  <a:gd name="T6" fmla="*/ 55 w 55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44" name="Freeform 168"/>
            <p:cNvSpPr>
              <a:spLocks/>
            </p:cNvSpPr>
            <p:nvPr/>
          </p:nvSpPr>
          <p:spPr bwMode="auto">
            <a:xfrm>
              <a:off x="2683457" y="1933875"/>
              <a:ext cx="50578" cy="52417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45" name="Rectangle 169"/>
            <p:cNvSpPr>
              <a:spLocks noChangeArrowheads="1"/>
            </p:cNvSpPr>
            <p:nvPr/>
          </p:nvSpPr>
          <p:spPr bwMode="auto">
            <a:xfrm>
              <a:off x="2683457" y="2006522"/>
              <a:ext cx="50578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46" name="Freeform 170"/>
            <p:cNvSpPr>
              <a:spLocks/>
            </p:cNvSpPr>
            <p:nvPr/>
          </p:nvSpPr>
          <p:spPr bwMode="auto">
            <a:xfrm>
              <a:off x="2683457" y="2006522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47" name="Freeform 171"/>
            <p:cNvSpPr>
              <a:spLocks/>
            </p:cNvSpPr>
            <p:nvPr/>
          </p:nvSpPr>
          <p:spPr bwMode="auto">
            <a:xfrm>
              <a:off x="2683457" y="2006522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48" name="Rectangle 172"/>
            <p:cNvSpPr>
              <a:spLocks noChangeArrowheads="1"/>
            </p:cNvSpPr>
            <p:nvPr/>
          </p:nvSpPr>
          <p:spPr bwMode="auto">
            <a:xfrm>
              <a:off x="2683457" y="2079169"/>
              <a:ext cx="50578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49" name="Freeform 173"/>
            <p:cNvSpPr>
              <a:spLocks/>
            </p:cNvSpPr>
            <p:nvPr/>
          </p:nvSpPr>
          <p:spPr bwMode="auto">
            <a:xfrm>
              <a:off x="2683457" y="2079169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50" name="Freeform 174"/>
            <p:cNvSpPr>
              <a:spLocks/>
            </p:cNvSpPr>
            <p:nvPr/>
          </p:nvSpPr>
          <p:spPr bwMode="auto">
            <a:xfrm>
              <a:off x="2683457" y="2079169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51" name="Rectangle 175"/>
            <p:cNvSpPr>
              <a:spLocks noChangeArrowheads="1"/>
            </p:cNvSpPr>
            <p:nvPr/>
          </p:nvSpPr>
          <p:spPr bwMode="auto">
            <a:xfrm>
              <a:off x="2683457" y="1788580"/>
              <a:ext cx="50578" cy="524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52" name="Freeform 176"/>
            <p:cNvSpPr>
              <a:spLocks/>
            </p:cNvSpPr>
            <p:nvPr/>
          </p:nvSpPr>
          <p:spPr bwMode="auto">
            <a:xfrm>
              <a:off x="2683457" y="1788580"/>
              <a:ext cx="50578" cy="52417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  <a:gd name="T6" fmla="*/ 55 w 55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53" name="Freeform 177"/>
            <p:cNvSpPr>
              <a:spLocks/>
            </p:cNvSpPr>
            <p:nvPr/>
          </p:nvSpPr>
          <p:spPr bwMode="auto">
            <a:xfrm>
              <a:off x="2683457" y="1788580"/>
              <a:ext cx="50578" cy="52417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54" name="Rectangle 178"/>
            <p:cNvSpPr>
              <a:spLocks noChangeArrowheads="1"/>
            </p:cNvSpPr>
            <p:nvPr/>
          </p:nvSpPr>
          <p:spPr bwMode="auto">
            <a:xfrm>
              <a:off x="2826912" y="1788580"/>
              <a:ext cx="50578" cy="524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55" name="Rectangle 179"/>
            <p:cNvSpPr>
              <a:spLocks noChangeArrowheads="1"/>
            </p:cNvSpPr>
            <p:nvPr/>
          </p:nvSpPr>
          <p:spPr bwMode="auto">
            <a:xfrm>
              <a:off x="2826912" y="1862147"/>
              <a:ext cx="50578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56" name="Freeform 180"/>
            <p:cNvSpPr>
              <a:spLocks/>
            </p:cNvSpPr>
            <p:nvPr/>
          </p:nvSpPr>
          <p:spPr bwMode="auto">
            <a:xfrm>
              <a:off x="2826912" y="1862147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57" name="Freeform 181"/>
            <p:cNvSpPr>
              <a:spLocks/>
            </p:cNvSpPr>
            <p:nvPr/>
          </p:nvSpPr>
          <p:spPr bwMode="auto">
            <a:xfrm>
              <a:off x="2826912" y="1862147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58" name="Rectangle 182"/>
            <p:cNvSpPr>
              <a:spLocks noChangeArrowheads="1"/>
            </p:cNvSpPr>
            <p:nvPr/>
          </p:nvSpPr>
          <p:spPr bwMode="auto">
            <a:xfrm>
              <a:off x="2826912" y="1933875"/>
              <a:ext cx="50578" cy="524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59" name="Freeform 183"/>
            <p:cNvSpPr>
              <a:spLocks/>
            </p:cNvSpPr>
            <p:nvPr/>
          </p:nvSpPr>
          <p:spPr bwMode="auto">
            <a:xfrm>
              <a:off x="2826912" y="1933875"/>
              <a:ext cx="50578" cy="52417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  <a:gd name="T6" fmla="*/ 55 w 55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60" name="Freeform 184"/>
            <p:cNvSpPr>
              <a:spLocks/>
            </p:cNvSpPr>
            <p:nvPr/>
          </p:nvSpPr>
          <p:spPr bwMode="auto">
            <a:xfrm>
              <a:off x="2826912" y="1933875"/>
              <a:ext cx="50578" cy="52417"/>
            </a:xfrm>
            <a:custGeom>
              <a:avLst/>
              <a:gdLst>
                <a:gd name="T0" fmla="*/ 55 w 55"/>
                <a:gd name="T1" fmla="*/ 0 h 57"/>
                <a:gd name="T2" fmla="*/ 55 w 55"/>
                <a:gd name="T3" fmla="*/ 57 h 57"/>
                <a:gd name="T4" fmla="*/ 0 w 55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7">
                  <a:moveTo>
                    <a:pt x="55" y="0"/>
                  </a:moveTo>
                  <a:lnTo>
                    <a:pt x="55" y="57"/>
                  </a:lnTo>
                  <a:lnTo>
                    <a:pt x="0" y="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61" name="Rectangle 185"/>
            <p:cNvSpPr>
              <a:spLocks noChangeArrowheads="1"/>
            </p:cNvSpPr>
            <p:nvPr/>
          </p:nvSpPr>
          <p:spPr bwMode="auto">
            <a:xfrm>
              <a:off x="2826912" y="2006522"/>
              <a:ext cx="50578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62" name="Freeform 186"/>
            <p:cNvSpPr>
              <a:spLocks/>
            </p:cNvSpPr>
            <p:nvPr/>
          </p:nvSpPr>
          <p:spPr bwMode="auto">
            <a:xfrm>
              <a:off x="2826912" y="2006522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63" name="Freeform 187"/>
            <p:cNvSpPr>
              <a:spLocks/>
            </p:cNvSpPr>
            <p:nvPr/>
          </p:nvSpPr>
          <p:spPr bwMode="auto">
            <a:xfrm>
              <a:off x="2826912" y="2006522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64" name="Rectangle 188"/>
            <p:cNvSpPr>
              <a:spLocks noChangeArrowheads="1"/>
            </p:cNvSpPr>
            <p:nvPr/>
          </p:nvSpPr>
          <p:spPr bwMode="auto">
            <a:xfrm>
              <a:off x="2826912" y="2079169"/>
              <a:ext cx="50578" cy="514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65" name="Freeform 189"/>
            <p:cNvSpPr>
              <a:spLocks/>
            </p:cNvSpPr>
            <p:nvPr/>
          </p:nvSpPr>
          <p:spPr bwMode="auto">
            <a:xfrm>
              <a:off x="2826912" y="2079169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  <a:gd name="T6" fmla="*/ 55 w 55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  <a:lnTo>
                    <a:pt x="5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66" name="Freeform 190"/>
            <p:cNvSpPr>
              <a:spLocks/>
            </p:cNvSpPr>
            <p:nvPr/>
          </p:nvSpPr>
          <p:spPr bwMode="auto">
            <a:xfrm>
              <a:off x="2826912" y="2079169"/>
              <a:ext cx="50578" cy="51497"/>
            </a:xfrm>
            <a:custGeom>
              <a:avLst/>
              <a:gdLst>
                <a:gd name="T0" fmla="*/ 55 w 55"/>
                <a:gd name="T1" fmla="*/ 0 h 56"/>
                <a:gd name="T2" fmla="*/ 55 w 55"/>
                <a:gd name="T3" fmla="*/ 56 h 56"/>
                <a:gd name="T4" fmla="*/ 0 w 55"/>
                <a:gd name="T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5" y="56"/>
                  </a:lnTo>
                  <a:lnTo>
                    <a:pt x="0" y="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67" name="Freeform 191"/>
            <p:cNvSpPr>
              <a:spLocks noEditPoints="1"/>
            </p:cNvSpPr>
            <p:nvPr/>
          </p:nvSpPr>
          <p:spPr bwMode="auto">
            <a:xfrm>
              <a:off x="2745069" y="2182163"/>
              <a:ext cx="70809" cy="93798"/>
            </a:xfrm>
            <a:custGeom>
              <a:avLst/>
              <a:gdLst>
                <a:gd name="T0" fmla="*/ 179 w 179"/>
                <a:gd name="T1" fmla="*/ 231 h 231"/>
                <a:gd name="T2" fmla="*/ 179 w 179"/>
                <a:gd name="T3" fmla="*/ 28 h 231"/>
                <a:gd name="T4" fmla="*/ 143 w 179"/>
                <a:gd name="T5" fmla="*/ 0 h 231"/>
                <a:gd name="T6" fmla="*/ 33 w 179"/>
                <a:gd name="T7" fmla="*/ 0 h 231"/>
                <a:gd name="T8" fmla="*/ 0 w 179"/>
                <a:gd name="T9" fmla="*/ 28 h 231"/>
                <a:gd name="T10" fmla="*/ 0 w 179"/>
                <a:gd name="T11" fmla="*/ 231 h 231"/>
                <a:gd name="T12" fmla="*/ 179 w 179"/>
                <a:gd name="T13" fmla="*/ 231 h 231"/>
                <a:gd name="T14" fmla="*/ 179 w 179"/>
                <a:gd name="T15" fmla="*/ 231 h 231"/>
                <a:gd name="T16" fmla="*/ 179 w 179"/>
                <a:gd name="T17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231">
                  <a:moveTo>
                    <a:pt x="179" y="231"/>
                  </a:moveTo>
                  <a:cubicBezTo>
                    <a:pt x="179" y="28"/>
                    <a:pt x="179" y="28"/>
                    <a:pt x="179" y="28"/>
                  </a:cubicBezTo>
                  <a:cubicBezTo>
                    <a:pt x="179" y="10"/>
                    <a:pt x="161" y="0"/>
                    <a:pt x="14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15" y="0"/>
                    <a:pt x="0" y="13"/>
                    <a:pt x="0" y="28"/>
                  </a:cubicBezTo>
                  <a:cubicBezTo>
                    <a:pt x="0" y="231"/>
                    <a:pt x="0" y="231"/>
                    <a:pt x="0" y="231"/>
                  </a:cubicBezTo>
                  <a:lnTo>
                    <a:pt x="179" y="231"/>
                  </a:lnTo>
                  <a:close/>
                  <a:moveTo>
                    <a:pt x="179" y="231"/>
                  </a:moveTo>
                  <a:cubicBezTo>
                    <a:pt x="179" y="231"/>
                    <a:pt x="179" y="231"/>
                    <a:pt x="179" y="2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</p:grpSp>
      <p:grpSp>
        <p:nvGrpSpPr>
          <p:cNvPr id="568" name="Group 567"/>
          <p:cNvGrpSpPr/>
          <p:nvPr/>
        </p:nvGrpSpPr>
        <p:grpSpPr>
          <a:xfrm>
            <a:off x="7099060" y="1892830"/>
            <a:ext cx="145525" cy="471059"/>
            <a:chOff x="3596695" y="1388821"/>
            <a:chExt cx="194033" cy="628079"/>
          </a:xfrm>
          <a:solidFill>
            <a:schemeClr val="bg1">
              <a:lumMod val="75000"/>
            </a:schemeClr>
          </a:solidFill>
        </p:grpSpPr>
        <p:sp>
          <p:nvSpPr>
            <p:cNvPr id="569" name="Rectangle 192"/>
            <p:cNvSpPr>
              <a:spLocks noChangeArrowheads="1"/>
            </p:cNvSpPr>
            <p:nvPr/>
          </p:nvSpPr>
          <p:spPr bwMode="auto">
            <a:xfrm>
              <a:off x="3596695" y="1634351"/>
              <a:ext cx="194033" cy="3825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lnSpcReduction="10000"/>
            </a:bodyPr>
            <a:lstStyle/>
            <a:p>
              <a:endParaRPr lang="en-US"/>
            </a:p>
          </p:txBody>
        </p:sp>
        <p:sp>
          <p:nvSpPr>
            <p:cNvPr id="570" name="Rectangle 193"/>
            <p:cNvSpPr>
              <a:spLocks noChangeArrowheads="1"/>
            </p:cNvSpPr>
            <p:nvPr/>
          </p:nvSpPr>
          <p:spPr bwMode="auto">
            <a:xfrm>
              <a:off x="3627961" y="1571819"/>
              <a:ext cx="132421" cy="1452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71" name="Rectangle 194"/>
            <p:cNvSpPr>
              <a:spLocks noChangeArrowheads="1"/>
            </p:cNvSpPr>
            <p:nvPr/>
          </p:nvSpPr>
          <p:spPr bwMode="auto">
            <a:xfrm>
              <a:off x="3658307" y="1499172"/>
              <a:ext cx="71728" cy="13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72" name="Freeform 195"/>
            <p:cNvSpPr>
              <a:spLocks noEditPoints="1"/>
            </p:cNvSpPr>
            <p:nvPr/>
          </p:nvSpPr>
          <p:spPr bwMode="auto">
            <a:xfrm>
              <a:off x="3652789" y="1388821"/>
              <a:ext cx="82763" cy="293349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close/>
                  <a:moveTo>
                    <a:pt x="0" y="274"/>
                  </a:moveTo>
                  <a:lnTo>
                    <a:pt x="0" y="2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573" name="Freeform 196"/>
            <p:cNvSpPr>
              <a:spLocks noEditPoints="1"/>
            </p:cNvSpPr>
            <p:nvPr/>
          </p:nvSpPr>
          <p:spPr bwMode="auto">
            <a:xfrm>
              <a:off x="3652789" y="1388821"/>
              <a:ext cx="82763" cy="293349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moveTo>
                    <a:pt x="0" y="274"/>
                  </a:moveTo>
                  <a:lnTo>
                    <a:pt x="0" y="27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574" name="Rectangle 197"/>
            <p:cNvSpPr>
              <a:spLocks noChangeArrowheads="1"/>
            </p:cNvSpPr>
            <p:nvPr/>
          </p:nvSpPr>
          <p:spPr bwMode="auto">
            <a:xfrm>
              <a:off x="3638076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575" name="Rectangle 198"/>
            <p:cNvSpPr>
              <a:spLocks noChangeArrowheads="1"/>
            </p:cNvSpPr>
            <p:nvPr/>
          </p:nvSpPr>
          <p:spPr bwMode="auto">
            <a:xfrm>
              <a:off x="3688653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  <p:sp>
          <p:nvSpPr>
            <p:cNvPr id="576" name="Rectangle 199"/>
            <p:cNvSpPr>
              <a:spLocks noChangeArrowheads="1"/>
            </p:cNvSpPr>
            <p:nvPr/>
          </p:nvSpPr>
          <p:spPr bwMode="auto">
            <a:xfrm>
              <a:off x="3730035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0000" lnSpcReduction="20000"/>
            </a:bodyPr>
            <a:lstStyle/>
            <a:p>
              <a:endParaRPr lang="en-US"/>
            </a:p>
          </p:txBody>
        </p:sp>
      </p:grpSp>
      <p:sp>
        <p:nvSpPr>
          <p:cNvPr id="577" name="Freeform 203"/>
          <p:cNvSpPr>
            <a:spLocks noEditPoints="1"/>
          </p:cNvSpPr>
          <p:nvPr/>
        </p:nvSpPr>
        <p:spPr bwMode="auto">
          <a:xfrm>
            <a:off x="7349730" y="1974295"/>
            <a:ext cx="378619" cy="382190"/>
          </a:xfrm>
          <a:custGeom>
            <a:avLst/>
            <a:gdLst>
              <a:gd name="T0" fmla="*/ 0 w 318"/>
              <a:gd name="T1" fmla="*/ 321 h 321"/>
              <a:gd name="T2" fmla="*/ 159 w 318"/>
              <a:gd name="T3" fmla="*/ 321 h 321"/>
              <a:gd name="T4" fmla="*/ 159 w 318"/>
              <a:gd name="T5" fmla="*/ 0 h 321"/>
              <a:gd name="T6" fmla="*/ 0 w 318"/>
              <a:gd name="T7" fmla="*/ 0 h 321"/>
              <a:gd name="T8" fmla="*/ 0 w 318"/>
              <a:gd name="T9" fmla="*/ 321 h 321"/>
              <a:gd name="T10" fmla="*/ 99 w 318"/>
              <a:gd name="T11" fmla="*/ 40 h 321"/>
              <a:gd name="T12" fmla="*/ 139 w 318"/>
              <a:gd name="T13" fmla="*/ 40 h 321"/>
              <a:gd name="T14" fmla="*/ 139 w 318"/>
              <a:gd name="T15" fmla="*/ 80 h 321"/>
              <a:gd name="T16" fmla="*/ 99 w 318"/>
              <a:gd name="T17" fmla="*/ 80 h 321"/>
              <a:gd name="T18" fmla="*/ 99 w 318"/>
              <a:gd name="T19" fmla="*/ 40 h 321"/>
              <a:gd name="T20" fmla="*/ 99 w 318"/>
              <a:gd name="T21" fmla="*/ 120 h 321"/>
              <a:gd name="T22" fmla="*/ 139 w 318"/>
              <a:gd name="T23" fmla="*/ 120 h 321"/>
              <a:gd name="T24" fmla="*/ 139 w 318"/>
              <a:gd name="T25" fmla="*/ 160 h 321"/>
              <a:gd name="T26" fmla="*/ 99 w 318"/>
              <a:gd name="T27" fmla="*/ 160 h 321"/>
              <a:gd name="T28" fmla="*/ 99 w 318"/>
              <a:gd name="T29" fmla="*/ 120 h 321"/>
              <a:gd name="T30" fmla="*/ 99 w 318"/>
              <a:gd name="T31" fmla="*/ 201 h 321"/>
              <a:gd name="T32" fmla="*/ 139 w 318"/>
              <a:gd name="T33" fmla="*/ 201 h 321"/>
              <a:gd name="T34" fmla="*/ 139 w 318"/>
              <a:gd name="T35" fmla="*/ 241 h 321"/>
              <a:gd name="T36" fmla="*/ 99 w 318"/>
              <a:gd name="T37" fmla="*/ 241 h 321"/>
              <a:gd name="T38" fmla="*/ 99 w 318"/>
              <a:gd name="T39" fmla="*/ 201 h 321"/>
              <a:gd name="T40" fmla="*/ 20 w 318"/>
              <a:gd name="T41" fmla="*/ 40 h 321"/>
              <a:gd name="T42" fmla="*/ 59 w 318"/>
              <a:gd name="T43" fmla="*/ 40 h 321"/>
              <a:gd name="T44" fmla="*/ 59 w 318"/>
              <a:gd name="T45" fmla="*/ 80 h 321"/>
              <a:gd name="T46" fmla="*/ 20 w 318"/>
              <a:gd name="T47" fmla="*/ 80 h 321"/>
              <a:gd name="T48" fmla="*/ 20 w 318"/>
              <a:gd name="T49" fmla="*/ 40 h 321"/>
              <a:gd name="T50" fmla="*/ 20 w 318"/>
              <a:gd name="T51" fmla="*/ 120 h 321"/>
              <a:gd name="T52" fmla="*/ 59 w 318"/>
              <a:gd name="T53" fmla="*/ 120 h 321"/>
              <a:gd name="T54" fmla="*/ 59 w 318"/>
              <a:gd name="T55" fmla="*/ 160 h 321"/>
              <a:gd name="T56" fmla="*/ 20 w 318"/>
              <a:gd name="T57" fmla="*/ 160 h 321"/>
              <a:gd name="T58" fmla="*/ 20 w 318"/>
              <a:gd name="T59" fmla="*/ 120 h 321"/>
              <a:gd name="T60" fmla="*/ 20 w 318"/>
              <a:gd name="T61" fmla="*/ 201 h 321"/>
              <a:gd name="T62" fmla="*/ 59 w 318"/>
              <a:gd name="T63" fmla="*/ 201 h 321"/>
              <a:gd name="T64" fmla="*/ 59 w 318"/>
              <a:gd name="T65" fmla="*/ 241 h 321"/>
              <a:gd name="T66" fmla="*/ 20 w 318"/>
              <a:gd name="T67" fmla="*/ 241 h 321"/>
              <a:gd name="T68" fmla="*/ 20 w 318"/>
              <a:gd name="T69" fmla="*/ 201 h 321"/>
              <a:gd name="T70" fmla="*/ 179 w 318"/>
              <a:gd name="T71" fmla="*/ 100 h 321"/>
              <a:gd name="T72" fmla="*/ 318 w 318"/>
              <a:gd name="T73" fmla="*/ 100 h 321"/>
              <a:gd name="T74" fmla="*/ 318 w 318"/>
              <a:gd name="T75" fmla="*/ 120 h 321"/>
              <a:gd name="T76" fmla="*/ 179 w 318"/>
              <a:gd name="T77" fmla="*/ 120 h 321"/>
              <a:gd name="T78" fmla="*/ 179 w 318"/>
              <a:gd name="T79" fmla="*/ 100 h 321"/>
              <a:gd name="T80" fmla="*/ 179 w 318"/>
              <a:gd name="T81" fmla="*/ 321 h 321"/>
              <a:gd name="T82" fmla="*/ 218 w 318"/>
              <a:gd name="T83" fmla="*/ 321 h 321"/>
              <a:gd name="T84" fmla="*/ 218 w 318"/>
              <a:gd name="T85" fmla="*/ 241 h 321"/>
              <a:gd name="T86" fmla="*/ 278 w 318"/>
              <a:gd name="T87" fmla="*/ 241 h 321"/>
              <a:gd name="T88" fmla="*/ 278 w 318"/>
              <a:gd name="T89" fmla="*/ 321 h 321"/>
              <a:gd name="T90" fmla="*/ 318 w 318"/>
              <a:gd name="T91" fmla="*/ 321 h 321"/>
              <a:gd name="T92" fmla="*/ 318 w 318"/>
              <a:gd name="T93" fmla="*/ 140 h 321"/>
              <a:gd name="T94" fmla="*/ 179 w 318"/>
              <a:gd name="T95" fmla="*/ 140 h 321"/>
              <a:gd name="T96" fmla="*/ 179 w 318"/>
              <a:gd name="T97" fmla="*/ 321 h 321"/>
              <a:gd name="T98" fmla="*/ 179 w 318"/>
              <a:gd name="T99" fmla="*/ 321 h 321"/>
              <a:gd name="T100" fmla="*/ 179 w 318"/>
              <a:gd name="T101" fmla="*/ 321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18" h="321">
                <a:moveTo>
                  <a:pt x="0" y="321"/>
                </a:moveTo>
                <a:lnTo>
                  <a:pt x="159" y="321"/>
                </a:lnTo>
                <a:lnTo>
                  <a:pt x="159" y="0"/>
                </a:lnTo>
                <a:lnTo>
                  <a:pt x="0" y="0"/>
                </a:lnTo>
                <a:lnTo>
                  <a:pt x="0" y="321"/>
                </a:lnTo>
                <a:close/>
                <a:moveTo>
                  <a:pt x="99" y="40"/>
                </a:moveTo>
                <a:lnTo>
                  <a:pt x="139" y="40"/>
                </a:lnTo>
                <a:lnTo>
                  <a:pt x="139" y="80"/>
                </a:lnTo>
                <a:lnTo>
                  <a:pt x="99" y="80"/>
                </a:lnTo>
                <a:lnTo>
                  <a:pt x="99" y="40"/>
                </a:lnTo>
                <a:close/>
                <a:moveTo>
                  <a:pt x="99" y="120"/>
                </a:moveTo>
                <a:lnTo>
                  <a:pt x="139" y="120"/>
                </a:lnTo>
                <a:lnTo>
                  <a:pt x="139" y="160"/>
                </a:lnTo>
                <a:lnTo>
                  <a:pt x="99" y="160"/>
                </a:lnTo>
                <a:lnTo>
                  <a:pt x="99" y="120"/>
                </a:lnTo>
                <a:close/>
                <a:moveTo>
                  <a:pt x="99" y="201"/>
                </a:moveTo>
                <a:lnTo>
                  <a:pt x="139" y="201"/>
                </a:lnTo>
                <a:lnTo>
                  <a:pt x="139" y="241"/>
                </a:lnTo>
                <a:lnTo>
                  <a:pt x="99" y="241"/>
                </a:lnTo>
                <a:lnTo>
                  <a:pt x="99" y="201"/>
                </a:lnTo>
                <a:close/>
                <a:moveTo>
                  <a:pt x="20" y="40"/>
                </a:moveTo>
                <a:lnTo>
                  <a:pt x="59" y="40"/>
                </a:lnTo>
                <a:lnTo>
                  <a:pt x="59" y="80"/>
                </a:lnTo>
                <a:lnTo>
                  <a:pt x="20" y="80"/>
                </a:lnTo>
                <a:lnTo>
                  <a:pt x="20" y="40"/>
                </a:lnTo>
                <a:close/>
                <a:moveTo>
                  <a:pt x="20" y="120"/>
                </a:moveTo>
                <a:lnTo>
                  <a:pt x="59" y="120"/>
                </a:lnTo>
                <a:lnTo>
                  <a:pt x="59" y="160"/>
                </a:lnTo>
                <a:lnTo>
                  <a:pt x="20" y="160"/>
                </a:lnTo>
                <a:lnTo>
                  <a:pt x="20" y="120"/>
                </a:lnTo>
                <a:close/>
                <a:moveTo>
                  <a:pt x="20" y="201"/>
                </a:moveTo>
                <a:lnTo>
                  <a:pt x="59" y="201"/>
                </a:lnTo>
                <a:lnTo>
                  <a:pt x="59" y="241"/>
                </a:lnTo>
                <a:lnTo>
                  <a:pt x="20" y="241"/>
                </a:lnTo>
                <a:lnTo>
                  <a:pt x="20" y="201"/>
                </a:lnTo>
                <a:close/>
                <a:moveTo>
                  <a:pt x="179" y="100"/>
                </a:moveTo>
                <a:lnTo>
                  <a:pt x="318" y="100"/>
                </a:lnTo>
                <a:lnTo>
                  <a:pt x="318" y="120"/>
                </a:lnTo>
                <a:lnTo>
                  <a:pt x="179" y="120"/>
                </a:lnTo>
                <a:lnTo>
                  <a:pt x="179" y="100"/>
                </a:lnTo>
                <a:close/>
                <a:moveTo>
                  <a:pt x="179" y="321"/>
                </a:moveTo>
                <a:lnTo>
                  <a:pt x="218" y="321"/>
                </a:lnTo>
                <a:lnTo>
                  <a:pt x="218" y="241"/>
                </a:lnTo>
                <a:lnTo>
                  <a:pt x="278" y="241"/>
                </a:lnTo>
                <a:lnTo>
                  <a:pt x="278" y="321"/>
                </a:lnTo>
                <a:lnTo>
                  <a:pt x="318" y="321"/>
                </a:lnTo>
                <a:lnTo>
                  <a:pt x="318" y="140"/>
                </a:lnTo>
                <a:lnTo>
                  <a:pt x="179" y="140"/>
                </a:lnTo>
                <a:lnTo>
                  <a:pt x="179" y="321"/>
                </a:lnTo>
                <a:close/>
                <a:moveTo>
                  <a:pt x="179" y="321"/>
                </a:moveTo>
                <a:lnTo>
                  <a:pt x="179" y="321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sp>
        <p:nvSpPr>
          <p:cNvPr id="578" name="Freeform 204"/>
          <p:cNvSpPr>
            <a:spLocks noEditPoints="1"/>
          </p:cNvSpPr>
          <p:nvPr/>
        </p:nvSpPr>
        <p:spPr bwMode="auto">
          <a:xfrm>
            <a:off x="6588324" y="1969069"/>
            <a:ext cx="378619" cy="382190"/>
          </a:xfrm>
          <a:custGeom>
            <a:avLst/>
            <a:gdLst>
              <a:gd name="T0" fmla="*/ 0 w 318"/>
              <a:gd name="T1" fmla="*/ 321 h 321"/>
              <a:gd name="T2" fmla="*/ 159 w 318"/>
              <a:gd name="T3" fmla="*/ 321 h 321"/>
              <a:gd name="T4" fmla="*/ 159 w 318"/>
              <a:gd name="T5" fmla="*/ 0 h 321"/>
              <a:gd name="T6" fmla="*/ 0 w 318"/>
              <a:gd name="T7" fmla="*/ 0 h 321"/>
              <a:gd name="T8" fmla="*/ 0 w 318"/>
              <a:gd name="T9" fmla="*/ 321 h 321"/>
              <a:gd name="T10" fmla="*/ 99 w 318"/>
              <a:gd name="T11" fmla="*/ 40 h 321"/>
              <a:gd name="T12" fmla="*/ 139 w 318"/>
              <a:gd name="T13" fmla="*/ 40 h 321"/>
              <a:gd name="T14" fmla="*/ 139 w 318"/>
              <a:gd name="T15" fmla="*/ 80 h 321"/>
              <a:gd name="T16" fmla="*/ 99 w 318"/>
              <a:gd name="T17" fmla="*/ 80 h 321"/>
              <a:gd name="T18" fmla="*/ 99 w 318"/>
              <a:gd name="T19" fmla="*/ 40 h 321"/>
              <a:gd name="T20" fmla="*/ 99 w 318"/>
              <a:gd name="T21" fmla="*/ 120 h 321"/>
              <a:gd name="T22" fmla="*/ 139 w 318"/>
              <a:gd name="T23" fmla="*/ 120 h 321"/>
              <a:gd name="T24" fmla="*/ 139 w 318"/>
              <a:gd name="T25" fmla="*/ 160 h 321"/>
              <a:gd name="T26" fmla="*/ 99 w 318"/>
              <a:gd name="T27" fmla="*/ 160 h 321"/>
              <a:gd name="T28" fmla="*/ 99 w 318"/>
              <a:gd name="T29" fmla="*/ 120 h 321"/>
              <a:gd name="T30" fmla="*/ 99 w 318"/>
              <a:gd name="T31" fmla="*/ 201 h 321"/>
              <a:gd name="T32" fmla="*/ 139 w 318"/>
              <a:gd name="T33" fmla="*/ 201 h 321"/>
              <a:gd name="T34" fmla="*/ 139 w 318"/>
              <a:gd name="T35" fmla="*/ 241 h 321"/>
              <a:gd name="T36" fmla="*/ 99 w 318"/>
              <a:gd name="T37" fmla="*/ 241 h 321"/>
              <a:gd name="T38" fmla="*/ 99 w 318"/>
              <a:gd name="T39" fmla="*/ 201 h 321"/>
              <a:gd name="T40" fmla="*/ 20 w 318"/>
              <a:gd name="T41" fmla="*/ 40 h 321"/>
              <a:gd name="T42" fmla="*/ 59 w 318"/>
              <a:gd name="T43" fmla="*/ 40 h 321"/>
              <a:gd name="T44" fmla="*/ 59 w 318"/>
              <a:gd name="T45" fmla="*/ 80 h 321"/>
              <a:gd name="T46" fmla="*/ 20 w 318"/>
              <a:gd name="T47" fmla="*/ 80 h 321"/>
              <a:gd name="T48" fmla="*/ 20 w 318"/>
              <a:gd name="T49" fmla="*/ 40 h 321"/>
              <a:gd name="T50" fmla="*/ 20 w 318"/>
              <a:gd name="T51" fmla="*/ 120 h 321"/>
              <a:gd name="T52" fmla="*/ 59 w 318"/>
              <a:gd name="T53" fmla="*/ 120 h 321"/>
              <a:gd name="T54" fmla="*/ 59 w 318"/>
              <a:gd name="T55" fmla="*/ 160 h 321"/>
              <a:gd name="T56" fmla="*/ 20 w 318"/>
              <a:gd name="T57" fmla="*/ 160 h 321"/>
              <a:gd name="T58" fmla="*/ 20 w 318"/>
              <a:gd name="T59" fmla="*/ 120 h 321"/>
              <a:gd name="T60" fmla="*/ 20 w 318"/>
              <a:gd name="T61" fmla="*/ 201 h 321"/>
              <a:gd name="T62" fmla="*/ 59 w 318"/>
              <a:gd name="T63" fmla="*/ 201 h 321"/>
              <a:gd name="T64" fmla="*/ 59 w 318"/>
              <a:gd name="T65" fmla="*/ 241 h 321"/>
              <a:gd name="T66" fmla="*/ 20 w 318"/>
              <a:gd name="T67" fmla="*/ 241 h 321"/>
              <a:gd name="T68" fmla="*/ 20 w 318"/>
              <a:gd name="T69" fmla="*/ 201 h 321"/>
              <a:gd name="T70" fmla="*/ 179 w 318"/>
              <a:gd name="T71" fmla="*/ 100 h 321"/>
              <a:gd name="T72" fmla="*/ 318 w 318"/>
              <a:gd name="T73" fmla="*/ 100 h 321"/>
              <a:gd name="T74" fmla="*/ 318 w 318"/>
              <a:gd name="T75" fmla="*/ 120 h 321"/>
              <a:gd name="T76" fmla="*/ 179 w 318"/>
              <a:gd name="T77" fmla="*/ 120 h 321"/>
              <a:gd name="T78" fmla="*/ 179 w 318"/>
              <a:gd name="T79" fmla="*/ 100 h 321"/>
              <a:gd name="T80" fmla="*/ 179 w 318"/>
              <a:gd name="T81" fmla="*/ 321 h 321"/>
              <a:gd name="T82" fmla="*/ 218 w 318"/>
              <a:gd name="T83" fmla="*/ 321 h 321"/>
              <a:gd name="T84" fmla="*/ 218 w 318"/>
              <a:gd name="T85" fmla="*/ 241 h 321"/>
              <a:gd name="T86" fmla="*/ 278 w 318"/>
              <a:gd name="T87" fmla="*/ 241 h 321"/>
              <a:gd name="T88" fmla="*/ 278 w 318"/>
              <a:gd name="T89" fmla="*/ 321 h 321"/>
              <a:gd name="T90" fmla="*/ 318 w 318"/>
              <a:gd name="T91" fmla="*/ 321 h 321"/>
              <a:gd name="T92" fmla="*/ 318 w 318"/>
              <a:gd name="T93" fmla="*/ 140 h 321"/>
              <a:gd name="T94" fmla="*/ 179 w 318"/>
              <a:gd name="T95" fmla="*/ 140 h 321"/>
              <a:gd name="T96" fmla="*/ 179 w 318"/>
              <a:gd name="T97" fmla="*/ 321 h 321"/>
              <a:gd name="T98" fmla="*/ 179 w 318"/>
              <a:gd name="T99" fmla="*/ 321 h 321"/>
              <a:gd name="T100" fmla="*/ 179 w 318"/>
              <a:gd name="T101" fmla="*/ 321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18" h="321">
                <a:moveTo>
                  <a:pt x="0" y="321"/>
                </a:moveTo>
                <a:lnTo>
                  <a:pt x="159" y="321"/>
                </a:lnTo>
                <a:lnTo>
                  <a:pt x="159" y="0"/>
                </a:lnTo>
                <a:lnTo>
                  <a:pt x="0" y="0"/>
                </a:lnTo>
                <a:lnTo>
                  <a:pt x="0" y="321"/>
                </a:lnTo>
                <a:moveTo>
                  <a:pt x="99" y="40"/>
                </a:moveTo>
                <a:lnTo>
                  <a:pt x="139" y="40"/>
                </a:lnTo>
                <a:lnTo>
                  <a:pt x="139" y="80"/>
                </a:lnTo>
                <a:lnTo>
                  <a:pt x="99" y="80"/>
                </a:lnTo>
                <a:lnTo>
                  <a:pt x="99" y="40"/>
                </a:lnTo>
                <a:moveTo>
                  <a:pt x="99" y="120"/>
                </a:moveTo>
                <a:lnTo>
                  <a:pt x="139" y="120"/>
                </a:lnTo>
                <a:lnTo>
                  <a:pt x="139" y="160"/>
                </a:lnTo>
                <a:lnTo>
                  <a:pt x="99" y="160"/>
                </a:lnTo>
                <a:lnTo>
                  <a:pt x="99" y="120"/>
                </a:lnTo>
                <a:moveTo>
                  <a:pt x="99" y="201"/>
                </a:moveTo>
                <a:lnTo>
                  <a:pt x="139" y="201"/>
                </a:lnTo>
                <a:lnTo>
                  <a:pt x="139" y="241"/>
                </a:lnTo>
                <a:lnTo>
                  <a:pt x="99" y="241"/>
                </a:lnTo>
                <a:lnTo>
                  <a:pt x="99" y="201"/>
                </a:lnTo>
                <a:moveTo>
                  <a:pt x="20" y="40"/>
                </a:moveTo>
                <a:lnTo>
                  <a:pt x="59" y="40"/>
                </a:lnTo>
                <a:lnTo>
                  <a:pt x="59" y="80"/>
                </a:lnTo>
                <a:lnTo>
                  <a:pt x="20" y="80"/>
                </a:lnTo>
                <a:lnTo>
                  <a:pt x="20" y="40"/>
                </a:lnTo>
                <a:moveTo>
                  <a:pt x="20" y="120"/>
                </a:moveTo>
                <a:lnTo>
                  <a:pt x="59" y="120"/>
                </a:lnTo>
                <a:lnTo>
                  <a:pt x="59" y="160"/>
                </a:lnTo>
                <a:lnTo>
                  <a:pt x="20" y="160"/>
                </a:lnTo>
                <a:lnTo>
                  <a:pt x="20" y="120"/>
                </a:lnTo>
                <a:moveTo>
                  <a:pt x="20" y="201"/>
                </a:moveTo>
                <a:lnTo>
                  <a:pt x="59" y="201"/>
                </a:lnTo>
                <a:lnTo>
                  <a:pt x="59" y="241"/>
                </a:lnTo>
                <a:lnTo>
                  <a:pt x="20" y="241"/>
                </a:lnTo>
                <a:lnTo>
                  <a:pt x="20" y="201"/>
                </a:lnTo>
                <a:moveTo>
                  <a:pt x="179" y="100"/>
                </a:moveTo>
                <a:lnTo>
                  <a:pt x="318" y="100"/>
                </a:lnTo>
                <a:lnTo>
                  <a:pt x="318" y="120"/>
                </a:lnTo>
                <a:lnTo>
                  <a:pt x="179" y="120"/>
                </a:lnTo>
                <a:lnTo>
                  <a:pt x="179" y="100"/>
                </a:lnTo>
                <a:moveTo>
                  <a:pt x="179" y="321"/>
                </a:moveTo>
                <a:lnTo>
                  <a:pt x="218" y="321"/>
                </a:lnTo>
                <a:lnTo>
                  <a:pt x="218" y="241"/>
                </a:lnTo>
                <a:lnTo>
                  <a:pt x="278" y="241"/>
                </a:lnTo>
                <a:lnTo>
                  <a:pt x="278" y="321"/>
                </a:lnTo>
                <a:lnTo>
                  <a:pt x="318" y="321"/>
                </a:lnTo>
                <a:lnTo>
                  <a:pt x="318" y="140"/>
                </a:lnTo>
                <a:lnTo>
                  <a:pt x="179" y="140"/>
                </a:lnTo>
                <a:lnTo>
                  <a:pt x="179" y="321"/>
                </a:lnTo>
                <a:moveTo>
                  <a:pt x="179" y="321"/>
                </a:moveTo>
                <a:lnTo>
                  <a:pt x="179" y="321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grpSp>
        <p:nvGrpSpPr>
          <p:cNvPr id="579" name="Group 578"/>
          <p:cNvGrpSpPr/>
          <p:nvPr/>
        </p:nvGrpSpPr>
        <p:grpSpPr>
          <a:xfrm>
            <a:off x="8418581" y="1601817"/>
            <a:ext cx="231093" cy="748041"/>
            <a:chOff x="3596695" y="1388821"/>
            <a:chExt cx="194033" cy="628079"/>
          </a:xfrm>
          <a:solidFill>
            <a:schemeClr val="bg1">
              <a:lumMod val="75000"/>
            </a:schemeClr>
          </a:solidFill>
        </p:grpSpPr>
        <p:sp>
          <p:nvSpPr>
            <p:cNvPr id="580" name="Rectangle 192"/>
            <p:cNvSpPr>
              <a:spLocks noChangeArrowheads="1"/>
            </p:cNvSpPr>
            <p:nvPr/>
          </p:nvSpPr>
          <p:spPr bwMode="auto">
            <a:xfrm>
              <a:off x="3596695" y="1634351"/>
              <a:ext cx="194033" cy="3825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581" name="Rectangle 193"/>
            <p:cNvSpPr>
              <a:spLocks noChangeArrowheads="1"/>
            </p:cNvSpPr>
            <p:nvPr/>
          </p:nvSpPr>
          <p:spPr bwMode="auto">
            <a:xfrm>
              <a:off x="3627961" y="1571819"/>
              <a:ext cx="132421" cy="1452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40000" lnSpcReduction="20000"/>
            </a:bodyPr>
            <a:lstStyle/>
            <a:p>
              <a:endParaRPr lang="en-US"/>
            </a:p>
          </p:txBody>
        </p:sp>
        <p:sp>
          <p:nvSpPr>
            <p:cNvPr id="582" name="Rectangle 194"/>
            <p:cNvSpPr>
              <a:spLocks noChangeArrowheads="1"/>
            </p:cNvSpPr>
            <p:nvPr/>
          </p:nvSpPr>
          <p:spPr bwMode="auto">
            <a:xfrm>
              <a:off x="3658307" y="1499172"/>
              <a:ext cx="71728" cy="13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32500" lnSpcReduction="20000"/>
            </a:bodyPr>
            <a:lstStyle/>
            <a:p>
              <a:endParaRPr lang="en-US"/>
            </a:p>
          </p:txBody>
        </p:sp>
        <p:sp>
          <p:nvSpPr>
            <p:cNvPr id="583" name="Freeform 195"/>
            <p:cNvSpPr>
              <a:spLocks noEditPoints="1"/>
            </p:cNvSpPr>
            <p:nvPr/>
          </p:nvSpPr>
          <p:spPr bwMode="auto">
            <a:xfrm>
              <a:off x="3652789" y="1388821"/>
              <a:ext cx="82763" cy="293349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close/>
                  <a:moveTo>
                    <a:pt x="0" y="274"/>
                  </a:moveTo>
                  <a:lnTo>
                    <a:pt x="0" y="2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584" name="Freeform 196"/>
            <p:cNvSpPr>
              <a:spLocks noEditPoints="1"/>
            </p:cNvSpPr>
            <p:nvPr/>
          </p:nvSpPr>
          <p:spPr bwMode="auto">
            <a:xfrm>
              <a:off x="3652789" y="1388821"/>
              <a:ext cx="82763" cy="293349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moveTo>
                    <a:pt x="0" y="274"/>
                  </a:moveTo>
                  <a:lnTo>
                    <a:pt x="0" y="27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585" name="Rectangle 197"/>
            <p:cNvSpPr>
              <a:spLocks noChangeArrowheads="1"/>
            </p:cNvSpPr>
            <p:nvPr/>
          </p:nvSpPr>
          <p:spPr bwMode="auto">
            <a:xfrm>
              <a:off x="3638076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586" name="Rectangle 198"/>
            <p:cNvSpPr>
              <a:spLocks noChangeArrowheads="1"/>
            </p:cNvSpPr>
            <p:nvPr/>
          </p:nvSpPr>
          <p:spPr bwMode="auto">
            <a:xfrm>
              <a:off x="3688653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587" name="Rectangle 199"/>
            <p:cNvSpPr>
              <a:spLocks noChangeArrowheads="1"/>
            </p:cNvSpPr>
            <p:nvPr/>
          </p:nvSpPr>
          <p:spPr bwMode="auto">
            <a:xfrm>
              <a:off x="3730035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</p:grpSp>
      <p:grpSp>
        <p:nvGrpSpPr>
          <p:cNvPr id="588" name="Group 587"/>
          <p:cNvGrpSpPr/>
          <p:nvPr/>
        </p:nvGrpSpPr>
        <p:grpSpPr>
          <a:xfrm>
            <a:off x="8645946" y="2048667"/>
            <a:ext cx="96860" cy="313533"/>
            <a:chOff x="3596695" y="1388821"/>
            <a:chExt cx="194033" cy="628079"/>
          </a:xfrm>
          <a:solidFill>
            <a:schemeClr val="bg1">
              <a:lumMod val="75000"/>
            </a:schemeClr>
          </a:solidFill>
        </p:grpSpPr>
        <p:sp>
          <p:nvSpPr>
            <p:cNvPr id="589" name="Rectangle 192"/>
            <p:cNvSpPr>
              <a:spLocks noChangeArrowheads="1"/>
            </p:cNvSpPr>
            <p:nvPr/>
          </p:nvSpPr>
          <p:spPr bwMode="auto">
            <a:xfrm>
              <a:off x="3596695" y="1634351"/>
              <a:ext cx="194033" cy="38254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endParaRPr lang="en-US"/>
            </a:p>
          </p:txBody>
        </p:sp>
        <p:sp>
          <p:nvSpPr>
            <p:cNvPr id="590" name="Rectangle 193"/>
            <p:cNvSpPr>
              <a:spLocks noChangeArrowheads="1"/>
            </p:cNvSpPr>
            <p:nvPr/>
          </p:nvSpPr>
          <p:spPr bwMode="auto">
            <a:xfrm>
              <a:off x="3627961" y="1571819"/>
              <a:ext cx="132421" cy="1452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91" name="Rectangle 194"/>
            <p:cNvSpPr>
              <a:spLocks noChangeArrowheads="1"/>
            </p:cNvSpPr>
            <p:nvPr/>
          </p:nvSpPr>
          <p:spPr bwMode="auto">
            <a:xfrm>
              <a:off x="3658307" y="1499172"/>
              <a:ext cx="71728" cy="1351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92" name="Freeform 195"/>
            <p:cNvSpPr>
              <a:spLocks noEditPoints="1"/>
            </p:cNvSpPr>
            <p:nvPr/>
          </p:nvSpPr>
          <p:spPr bwMode="auto">
            <a:xfrm>
              <a:off x="3652789" y="1388821"/>
              <a:ext cx="82763" cy="293349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close/>
                  <a:moveTo>
                    <a:pt x="0" y="274"/>
                  </a:moveTo>
                  <a:lnTo>
                    <a:pt x="0" y="2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93" name="Freeform 196"/>
            <p:cNvSpPr>
              <a:spLocks noEditPoints="1"/>
            </p:cNvSpPr>
            <p:nvPr/>
          </p:nvSpPr>
          <p:spPr bwMode="auto">
            <a:xfrm>
              <a:off x="3652789" y="1388821"/>
              <a:ext cx="82763" cy="293349"/>
            </a:xfrm>
            <a:custGeom>
              <a:avLst/>
              <a:gdLst>
                <a:gd name="T0" fmla="*/ 0 w 90"/>
                <a:gd name="T1" fmla="*/ 274 h 319"/>
                <a:gd name="T2" fmla="*/ 45 w 90"/>
                <a:gd name="T3" fmla="*/ 0 h 319"/>
                <a:gd name="T4" fmla="*/ 90 w 90"/>
                <a:gd name="T5" fmla="*/ 274 h 319"/>
                <a:gd name="T6" fmla="*/ 45 w 90"/>
                <a:gd name="T7" fmla="*/ 319 h 319"/>
                <a:gd name="T8" fmla="*/ 0 w 90"/>
                <a:gd name="T9" fmla="*/ 274 h 319"/>
                <a:gd name="T10" fmla="*/ 0 w 90"/>
                <a:gd name="T11" fmla="*/ 274 h 319"/>
                <a:gd name="T12" fmla="*/ 0 w 90"/>
                <a:gd name="T13" fmla="*/ 27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19">
                  <a:moveTo>
                    <a:pt x="0" y="274"/>
                  </a:moveTo>
                  <a:lnTo>
                    <a:pt x="45" y="0"/>
                  </a:lnTo>
                  <a:lnTo>
                    <a:pt x="90" y="274"/>
                  </a:lnTo>
                  <a:lnTo>
                    <a:pt x="45" y="319"/>
                  </a:lnTo>
                  <a:lnTo>
                    <a:pt x="0" y="274"/>
                  </a:lnTo>
                  <a:moveTo>
                    <a:pt x="0" y="274"/>
                  </a:moveTo>
                  <a:lnTo>
                    <a:pt x="0" y="27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94" name="Rectangle 197"/>
            <p:cNvSpPr>
              <a:spLocks noChangeArrowheads="1"/>
            </p:cNvSpPr>
            <p:nvPr/>
          </p:nvSpPr>
          <p:spPr bwMode="auto">
            <a:xfrm>
              <a:off x="3638076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95" name="Rectangle 198"/>
            <p:cNvSpPr>
              <a:spLocks noChangeArrowheads="1"/>
            </p:cNvSpPr>
            <p:nvPr/>
          </p:nvSpPr>
          <p:spPr bwMode="auto">
            <a:xfrm>
              <a:off x="3688653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596" name="Rectangle 199"/>
            <p:cNvSpPr>
              <a:spLocks noChangeArrowheads="1"/>
            </p:cNvSpPr>
            <p:nvPr/>
          </p:nvSpPr>
          <p:spPr bwMode="auto">
            <a:xfrm>
              <a:off x="3730035" y="1674813"/>
              <a:ext cx="10116" cy="30070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</p:grpSp>
      <p:sp>
        <p:nvSpPr>
          <p:cNvPr id="623" name="Freeform 203"/>
          <p:cNvSpPr>
            <a:spLocks noEditPoints="1"/>
          </p:cNvSpPr>
          <p:nvPr/>
        </p:nvSpPr>
        <p:spPr bwMode="auto">
          <a:xfrm>
            <a:off x="8892784" y="1967946"/>
            <a:ext cx="378619" cy="382190"/>
          </a:xfrm>
          <a:custGeom>
            <a:avLst/>
            <a:gdLst>
              <a:gd name="T0" fmla="*/ 0 w 318"/>
              <a:gd name="T1" fmla="*/ 321 h 321"/>
              <a:gd name="T2" fmla="*/ 159 w 318"/>
              <a:gd name="T3" fmla="*/ 321 h 321"/>
              <a:gd name="T4" fmla="*/ 159 w 318"/>
              <a:gd name="T5" fmla="*/ 0 h 321"/>
              <a:gd name="T6" fmla="*/ 0 w 318"/>
              <a:gd name="T7" fmla="*/ 0 h 321"/>
              <a:gd name="T8" fmla="*/ 0 w 318"/>
              <a:gd name="T9" fmla="*/ 321 h 321"/>
              <a:gd name="T10" fmla="*/ 99 w 318"/>
              <a:gd name="T11" fmla="*/ 40 h 321"/>
              <a:gd name="T12" fmla="*/ 139 w 318"/>
              <a:gd name="T13" fmla="*/ 40 h 321"/>
              <a:gd name="T14" fmla="*/ 139 w 318"/>
              <a:gd name="T15" fmla="*/ 80 h 321"/>
              <a:gd name="T16" fmla="*/ 99 w 318"/>
              <a:gd name="T17" fmla="*/ 80 h 321"/>
              <a:gd name="T18" fmla="*/ 99 w 318"/>
              <a:gd name="T19" fmla="*/ 40 h 321"/>
              <a:gd name="T20" fmla="*/ 99 w 318"/>
              <a:gd name="T21" fmla="*/ 120 h 321"/>
              <a:gd name="T22" fmla="*/ 139 w 318"/>
              <a:gd name="T23" fmla="*/ 120 h 321"/>
              <a:gd name="T24" fmla="*/ 139 w 318"/>
              <a:gd name="T25" fmla="*/ 160 h 321"/>
              <a:gd name="T26" fmla="*/ 99 w 318"/>
              <a:gd name="T27" fmla="*/ 160 h 321"/>
              <a:gd name="T28" fmla="*/ 99 w 318"/>
              <a:gd name="T29" fmla="*/ 120 h 321"/>
              <a:gd name="T30" fmla="*/ 99 w 318"/>
              <a:gd name="T31" fmla="*/ 201 h 321"/>
              <a:gd name="T32" fmla="*/ 139 w 318"/>
              <a:gd name="T33" fmla="*/ 201 h 321"/>
              <a:gd name="T34" fmla="*/ 139 w 318"/>
              <a:gd name="T35" fmla="*/ 241 h 321"/>
              <a:gd name="T36" fmla="*/ 99 w 318"/>
              <a:gd name="T37" fmla="*/ 241 h 321"/>
              <a:gd name="T38" fmla="*/ 99 w 318"/>
              <a:gd name="T39" fmla="*/ 201 h 321"/>
              <a:gd name="T40" fmla="*/ 20 w 318"/>
              <a:gd name="T41" fmla="*/ 40 h 321"/>
              <a:gd name="T42" fmla="*/ 59 w 318"/>
              <a:gd name="T43" fmla="*/ 40 h 321"/>
              <a:gd name="T44" fmla="*/ 59 w 318"/>
              <a:gd name="T45" fmla="*/ 80 h 321"/>
              <a:gd name="T46" fmla="*/ 20 w 318"/>
              <a:gd name="T47" fmla="*/ 80 h 321"/>
              <a:gd name="T48" fmla="*/ 20 w 318"/>
              <a:gd name="T49" fmla="*/ 40 h 321"/>
              <a:gd name="T50" fmla="*/ 20 w 318"/>
              <a:gd name="T51" fmla="*/ 120 h 321"/>
              <a:gd name="T52" fmla="*/ 59 w 318"/>
              <a:gd name="T53" fmla="*/ 120 h 321"/>
              <a:gd name="T54" fmla="*/ 59 w 318"/>
              <a:gd name="T55" fmla="*/ 160 h 321"/>
              <a:gd name="T56" fmla="*/ 20 w 318"/>
              <a:gd name="T57" fmla="*/ 160 h 321"/>
              <a:gd name="T58" fmla="*/ 20 w 318"/>
              <a:gd name="T59" fmla="*/ 120 h 321"/>
              <a:gd name="T60" fmla="*/ 20 w 318"/>
              <a:gd name="T61" fmla="*/ 201 h 321"/>
              <a:gd name="T62" fmla="*/ 59 w 318"/>
              <a:gd name="T63" fmla="*/ 201 h 321"/>
              <a:gd name="T64" fmla="*/ 59 w 318"/>
              <a:gd name="T65" fmla="*/ 241 h 321"/>
              <a:gd name="T66" fmla="*/ 20 w 318"/>
              <a:gd name="T67" fmla="*/ 241 h 321"/>
              <a:gd name="T68" fmla="*/ 20 w 318"/>
              <a:gd name="T69" fmla="*/ 201 h 321"/>
              <a:gd name="T70" fmla="*/ 179 w 318"/>
              <a:gd name="T71" fmla="*/ 100 h 321"/>
              <a:gd name="T72" fmla="*/ 318 w 318"/>
              <a:gd name="T73" fmla="*/ 100 h 321"/>
              <a:gd name="T74" fmla="*/ 318 w 318"/>
              <a:gd name="T75" fmla="*/ 120 h 321"/>
              <a:gd name="T76" fmla="*/ 179 w 318"/>
              <a:gd name="T77" fmla="*/ 120 h 321"/>
              <a:gd name="T78" fmla="*/ 179 w 318"/>
              <a:gd name="T79" fmla="*/ 100 h 321"/>
              <a:gd name="T80" fmla="*/ 179 w 318"/>
              <a:gd name="T81" fmla="*/ 321 h 321"/>
              <a:gd name="T82" fmla="*/ 218 w 318"/>
              <a:gd name="T83" fmla="*/ 321 h 321"/>
              <a:gd name="T84" fmla="*/ 218 w 318"/>
              <a:gd name="T85" fmla="*/ 241 h 321"/>
              <a:gd name="T86" fmla="*/ 278 w 318"/>
              <a:gd name="T87" fmla="*/ 241 h 321"/>
              <a:gd name="T88" fmla="*/ 278 w 318"/>
              <a:gd name="T89" fmla="*/ 321 h 321"/>
              <a:gd name="T90" fmla="*/ 318 w 318"/>
              <a:gd name="T91" fmla="*/ 321 h 321"/>
              <a:gd name="T92" fmla="*/ 318 w 318"/>
              <a:gd name="T93" fmla="*/ 140 h 321"/>
              <a:gd name="T94" fmla="*/ 179 w 318"/>
              <a:gd name="T95" fmla="*/ 140 h 321"/>
              <a:gd name="T96" fmla="*/ 179 w 318"/>
              <a:gd name="T97" fmla="*/ 321 h 321"/>
              <a:gd name="T98" fmla="*/ 179 w 318"/>
              <a:gd name="T99" fmla="*/ 321 h 321"/>
              <a:gd name="T100" fmla="*/ 179 w 318"/>
              <a:gd name="T101" fmla="*/ 321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18" h="321">
                <a:moveTo>
                  <a:pt x="0" y="321"/>
                </a:moveTo>
                <a:lnTo>
                  <a:pt x="159" y="321"/>
                </a:lnTo>
                <a:lnTo>
                  <a:pt x="159" y="0"/>
                </a:lnTo>
                <a:lnTo>
                  <a:pt x="0" y="0"/>
                </a:lnTo>
                <a:lnTo>
                  <a:pt x="0" y="321"/>
                </a:lnTo>
                <a:close/>
                <a:moveTo>
                  <a:pt x="99" y="40"/>
                </a:moveTo>
                <a:lnTo>
                  <a:pt x="139" y="40"/>
                </a:lnTo>
                <a:lnTo>
                  <a:pt x="139" y="80"/>
                </a:lnTo>
                <a:lnTo>
                  <a:pt x="99" y="80"/>
                </a:lnTo>
                <a:lnTo>
                  <a:pt x="99" y="40"/>
                </a:lnTo>
                <a:close/>
                <a:moveTo>
                  <a:pt x="99" y="120"/>
                </a:moveTo>
                <a:lnTo>
                  <a:pt x="139" y="120"/>
                </a:lnTo>
                <a:lnTo>
                  <a:pt x="139" y="160"/>
                </a:lnTo>
                <a:lnTo>
                  <a:pt x="99" y="160"/>
                </a:lnTo>
                <a:lnTo>
                  <a:pt x="99" y="120"/>
                </a:lnTo>
                <a:close/>
                <a:moveTo>
                  <a:pt x="99" y="201"/>
                </a:moveTo>
                <a:lnTo>
                  <a:pt x="139" y="201"/>
                </a:lnTo>
                <a:lnTo>
                  <a:pt x="139" y="241"/>
                </a:lnTo>
                <a:lnTo>
                  <a:pt x="99" y="241"/>
                </a:lnTo>
                <a:lnTo>
                  <a:pt x="99" y="201"/>
                </a:lnTo>
                <a:close/>
                <a:moveTo>
                  <a:pt x="20" y="40"/>
                </a:moveTo>
                <a:lnTo>
                  <a:pt x="59" y="40"/>
                </a:lnTo>
                <a:lnTo>
                  <a:pt x="59" y="80"/>
                </a:lnTo>
                <a:lnTo>
                  <a:pt x="20" y="80"/>
                </a:lnTo>
                <a:lnTo>
                  <a:pt x="20" y="40"/>
                </a:lnTo>
                <a:close/>
                <a:moveTo>
                  <a:pt x="20" y="120"/>
                </a:moveTo>
                <a:lnTo>
                  <a:pt x="59" y="120"/>
                </a:lnTo>
                <a:lnTo>
                  <a:pt x="59" y="160"/>
                </a:lnTo>
                <a:lnTo>
                  <a:pt x="20" y="160"/>
                </a:lnTo>
                <a:lnTo>
                  <a:pt x="20" y="120"/>
                </a:lnTo>
                <a:close/>
                <a:moveTo>
                  <a:pt x="20" y="201"/>
                </a:moveTo>
                <a:lnTo>
                  <a:pt x="59" y="201"/>
                </a:lnTo>
                <a:lnTo>
                  <a:pt x="59" y="241"/>
                </a:lnTo>
                <a:lnTo>
                  <a:pt x="20" y="241"/>
                </a:lnTo>
                <a:lnTo>
                  <a:pt x="20" y="201"/>
                </a:lnTo>
                <a:close/>
                <a:moveTo>
                  <a:pt x="179" y="100"/>
                </a:moveTo>
                <a:lnTo>
                  <a:pt x="318" y="100"/>
                </a:lnTo>
                <a:lnTo>
                  <a:pt x="318" y="120"/>
                </a:lnTo>
                <a:lnTo>
                  <a:pt x="179" y="120"/>
                </a:lnTo>
                <a:lnTo>
                  <a:pt x="179" y="100"/>
                </a:lnTo>
                <a:close/>
                <a:moveTo>
                  <a:pt x="179" y="321"/>
                </a:moveTo>
                <a:lnTo>
                  <a:pt x="218" y="321"/>
                </a:lnTo>
                <a:lnTo>
                  <a:pt x="218" y="241"/>
                </a:lnTo>
                <a:lnTo>
                  <a:pt x="278" y="241"/>
                </a:lnTo>
                <a:lnTo>
                  <a:pt x="278" y="321"/>
                </a:lnTo>
                <a:lnTo>
                  <a:pt x="318" y="321"/>
                </a:lnTo>
                <a:lnTo>
                  <a:pt x="318" y="140"/>
                </a:lnTo>
                <a:lnTo>
                  <a:pt x="179" y="140"/>
                </a:lnTo>
                <a:lnTo>
                  <a:pt x="179" y="321"/>
                </a:lnTo>
                <a:close/>
                <a:moveTo>
                  <a:pt x="179" y="321"/>
                </a:moveTo>
                <a:lnTo>
                  <a:pt x="179" y="321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/>
          </a:p>
        </p:txBody>
      </p:sp>
      <p:pic>
        <p:nvPicPr>
          <p:cNvPr id="597" name="Picture 596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400000"/>
                    </a14:imgEffect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342" y="1271481"/>
            <a:ext cx="323079" cy="198717"/>
          </a:xfrm>
          <a:prstGeom prst="rect">
            <a:avLst/>
          </a:prstGeom>
        </p:spPr>
      </p:pic>
      <p:pic>
        <p:nvPicPr>
          <p:cNvPr id="598" name="Picture 597"/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872" y="138023"/>
            <a:ext cx="313493" cy="1337571"/>
          </a:xfrm>
          <a:prstGeom prst="rect">
            <a:avLst/>
          </a:prstGeom>
        </p:spPr>
      </p:pic>
      <p:pic>
        <p:nvPicPr>
          <p:cNvPr id="599" name="Picture 598"/>
          <p:cNvPicPr>
            <a:picLocks noChangeAspect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047" y="1069873"/>
            <a:ext cx="362135" cy="406982"/>
          </a:xfrm>
          <a:prstGeom prst="rect">
            <a:avLst/>
          </a:prstGeom>
        </p:spPr>
      </p:pic>
      <p:pic>
        <p:nvPicPr>
          <p:cNvPr id="606" name="Picture 605"/>
          <p:cNvPicPr>
            <a:picLocks noChangeAspect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82" y="808118"/>
            <a:ext cx="334635" cy="668664"/>
          </a:xfrm>
          <a:prstGeom prst="rect">
            <a:avLst/>
          </a:prstGeom>
        </p:spPr>
      </p:pic>
      <p:pic>
        <p:nvPicPr>
          <p:cNvPr id="615" name="Picture 6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914" y="236035"/>
            <a:ext cx="376713" cy="1276637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5B834CA-4A46-47FE-85EC-44199DA88F96}"/>
              </a:ext>
            </a:extLst>
          </p:cNvPr>
          <p:cNvSpPr/>
          <p:nvPr/>
        </p:nvSpPr>
        <p:spPr>
          <a:xfrm>
            <a:off x="2377540" y="2616328"/>
            <a:ext cx="4556058" cy="14042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39B3B2-3BDE-4611-9850-8FA967381BBB}"/>
              </a:ext>
            </a:extLst>
          </p:cNvPr>
          <p:cNvSpPr/>
          <p:nvPr/>
        </p:nvSpPr>
        <p:spPr>
          <a:xfrm>
            <a:off x="3185768" y="2803057"/>
            <a:ext cx="27606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658418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323206" y="328793"/>
            <a:ext cx="913923" cy="3903262"/>
            <a:chOff x="4322763" y="2244726"/>
            <a:chExt cx="474663" cy="2027237"/>
          </a:xfrm>
          <a:solidFill>
            <a:schemeClr val="tx2"/>
          </a:solidFill>
        </p:grpSpPr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4718051" y="3951288"/>
              <a:ext cx="52388" cy="320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4718051" y="3881438"/>
              <a:ext cx="52388" cy="53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718051" y="3524251"/>
              <a:ext cx="52388" cy="3413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351338" y="3881438"/>
              <a:ext cx="50800" cy="53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351338" y="3524251"/>
              <a:ext cx="50800" cy="3413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351338" y="3951288"/>
              <a:ext cx="50800" cy="320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670426" y="3524251"/>
              <a:ext cx="38100" cy="3413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4670426" y="3951288"/>
              <a:ext cx="38100" cy="320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670426" y="3881438"/>
              <a:ext cx="38100" cy="53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4619626" y="3881438"/>
              <a:ext cx="36513" cy="53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4619626" y="3951288"/>
              <a:ext cx="36513" cy="320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4619626" y="3524251"/>
              <a:ext cx="36513" cy="3413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4567238" y="3881438"/>
              <a:ext cx="39688" cy="53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567238" y="3524251"/>
              <a:ext cx="39688" cy="3413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4567238" y="3951288"/>
              <a:ext cx="39688" cy="320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4516438" y="3951288"/>
              <a:ext cx="38100" cy="320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4516438" y="3881438"/>
              <a:ext cx="38100" cy="53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4516438" y="3524251"/>
              <a:ext cx="38100" cy="3413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4465638" y="3881438"/>
              <a:ext cx="38100" cy="53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4465638" y="3524251"/>
              <a:ext cx="38100" cy="3413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4465638" y="3951288"/>
              <a:ext cx="38100" cy="320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413251" y="3881438"/>
              <a:ext cx="38100" cy="53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413251" y="3951288"/>
              <a:ext cx="38100" cy="320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413251" y="3524251"/>
              <a:ext cx="38100" cy="3413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9"/>
            <p:cNvSpPr>
              <a:spLocks noEditPoints="1"/>
            </p:cNvSpPr>
            <p:nvPr/>
          </p:nvSpPr>
          <p:spPr bwMode="auto">
            <a:xfrm>
              <a:off x="4322763" y="2922588"/>
              <a:ext cx="474663" cy="574675"/>
            </a:xfrm>
            <a:custGeom>
              <a:avLst/>
              <a:gdLst>
                <a:gd name="T0" fmla="*/ 297 w 299"/>
                <a:gd name="T1" fmla="*/ 105 h 362"/>
                <a:gd name="T2" fmla="*/ 295 w 299"/>
                <a:gd name="T3" fmla="*/ 58 h 362"/>
                <a:gd name="T4" fmla="*/ 295 w 299"/>
                <a:gd name="T5" fmla="*/ 47 h 362"/>
                <a:gd name="T6" fmla="*/ 282 w 299"/>
                <a:gd name="T7" fmla="*/ 36 h 362"/>
                <a:gd name="T8" fmla="*/ 281 w 299"/>
                <a:gd name="T9" fmla="*/ 58 h 362"/>
                <a:gd name="T10" fmla="*/ 281 w 299"/>
                <a:gd name="T11" fmla="*/ 94 h 362"/>
                <a:gd name="T12" fmla="*/ 282 w 299"/>
                <a:gd name="T13" fmla="*/ 124 h 362"/>
                <a:gd name="T14" fmla="*/ 20 w 299"/>
                <a:gd name="T15" fmla="*/ 105 h 362"/>
                <a:gd name="T16" fmla="*/ 18 w 299"/>
                <a:gd name="T17" fmla="*/ 58 h 362"/>
                <a:gd name="T18" fmla="*/ 18 w 299"/>
                <a:gd name="T19" fmla="*/ 47 h 362"/>
                <a:gd name="T20" fmla="*/ 5 w 299"/>
                <a:gd name="T21" fmla="*/ 36 h 362"/>
                <a:gd name="T22" fmla="*/ 4 w 299"/>
                <a:gd name="T23" fmla="*/ 58 h 362"/>
                <a:gd name="T24" fmla="*/ 4 w 299"/>
                <a:gd name="T25" fmla="*/ 94 h 362"/>
                <a:gd name="T26" fmla="*/ 5 w 299"/>
                <a:gd name="T27" fmla="*/ 124 h 362"/>
                <a:gd name="T28" fmla="*/ 299 w 299"/>
                <a:gd name="T29" fmla="*/ 362 h 362"/>
                <a:gd name="T30" fmla="*/ 219 w 299"/>
                <a:gd name="T31" fmla="*/ 132 h 362"/>
                <a:gd name="T32" fmla="*/ 219 w 299"/>
                <a:gd name="T33" fmla="*/ 152 h 362"/>
                <a:gd name="T34" fmla="*/ 211 w 299"/>
                <a:gd name="T35" fmla="*/ 132 h 362"/>
                <a:gd name="T36" fmla="*/ 198 w 299"/>
                <a:gd name="T37" fmla="*/ 132 h 362"/>
                <a:gd name="T38" fmla="*/ 189 w 299"/>
                <a:gd name="T39" fmla="*/ 152 h 362"/>
                <a:gd name="T40" fmla="*/ 154 w 299"/>
                <a:gd name="T41" fmla="*/ 132 h 362"/>
                <a:gd name="T42" fmla="*/ 154 w 299"/>
                <a:gd name="T43" fmla="*/ 152 h 362"/>
                <a:gd name="T44" fmla="*/ 146 w 299"/>
                <a:gd name="T45" fmla="*/ 132 h 362"/>
                <a:gd name="T46" fmla="*/ 132 w 299"/>
                <a:gd name="T47" fmla="*/ 132 h 362"/>
                <a:gd name="T48" fmla="*/ 124 w 299"/>
                <a:gd name="T49" fmla="*/ 152 h 362"/>
                <a:gd name="T50" fmla="*/ 88 w 299"/>
                <a:gd name="T51" fmla="*/ 132 h 362"/>
                <a:gd name="T52" fmla="*/ 88 w 299"/>
                <a:gd name="T53" fmla="*/ 152 h 362"/>
                <a:gd name="T54" fmla="*/ 80 w 299"/>
                <a:gd name="T55" fmla="*/ 132 h 362"/>
                <a:gd name="T56" fmla="*/ 66 w 299"/>
                <a:gd name="T57" fmla="*/ 132 h 362"/>
                <a:gd name="T58" fmla="*/ 8 w 299"/>
                <a:gd name="T59" fmla="*/ 335 h 362"/>
                <a:gd name="T60" fmla="*/ 52 w 299"/>
                <a:gd name="T61" fmla="*/ 328 h 362"/>
                <a:gd name="T62" fmla="*/ 52 w 299"/>
                <a:gd name="T63" fmla="*/ 158 h 362"/>
                <a:gd name="T64" fmla="*/ 8 w 299"/>
                <a:gd name="T65" fmla="*/ 152 h 362"/>
                <a:gd name="T66" fmla="*/ 52 w 299"/>
                <a:gd name="T67" fmla="*/ 152 h 362"/>
                <a:gd name="T68" fmla="*/ 66 w 299"/>
                <a:gd name="T69" fmla="*/ 334 h 362"/>
                <a:gd name="T70" fmla="*/ 80 w 299"/>
                <a:gd name="T71" fmla="*/ 355 h 362"/>
                <a:gd name="T72" fmla="*/ 88 w 299"/>
                <a:gd name="T73" fmla="*/ 334 h 362"/>
                <a:gd name="T74" fmla="*/ 102 w 299"/>
                <a:gd name="T75" fmla="*/ 355 h 362"/>
                <a:gd name="T76" fmla="*/ 110 w 299"/>
                <a:gd name="T77" fmla="*/ 334 h 362"/>
                <a:gd name="T78" fmla="*/ 124 w 299"/>
                <a:gd name="T79" fmla="*/ 355 h 362"/>
                <a:gd name="T80" fmla="*/ 132 w 299"/>
                <a:gd name="T81" fmla="*/ 334 h 362"/>
                <a:gd name="T82" fmla="*/ 146 w 299"/>
                <a:gd name="T83" fmla="*/ 355 h 362"/>
                <a:gd name="T84" fmla="*/ 154 w 299"/>
                <a:gd name="T85" fmla="*/ 334 h 362"/>
                <a:gd name="T86" fmla="*/ 168 w 299"/>
                <a:gd name="T87" fmla="*/ 355 h 362"/>
                <a:gd name="T88" fmla="*/ 176 w 299"/>
                <a:gd name="T89" fmla="*/ 334 h 362"/>
                <a:gd name="T90" fmla="*/ 189 w 299"/>
                <a:gd name="T91" fmla="*/ 355 h 362"/>
                <a:gd name="T92" fmla="*/ 198 w 299"/>
                <a:gd name="T93" fmla="*/ 334 h 362"/>
                <a:gd name="T94" fmla="*/ 211 w 299"/>
                <a:gd name="T95" fmla="*/ 355 h 362"/>
                <a:gd name="T96" fmla="*/ 219 w 299"/>
                <a:gd name="T97" fmla="*/ 334 h 362"/>
                <a:gd name="T98" fmla="*/ 233 w 299"/>
                <a:gd name="T99" fmla="*/ 355 h 362"/>
                <a:gd name="T100" fmla="*/ 66 w 299"/>
                <a:gd name="T101" fmla="*/ 157 h 362"/>
                <a:gd name="T102" fmla="*/ 292 w 299"/>
                <a:gd name="T103" fmla="*/ 354 h 362"/>
                <a:gd name="T104" fmla="*/ 292 w 299"/>
                <a:gd name="T105" fmla="*/ 335 h 362"/>
                <a:gd name="T106" fmla="*/ 247 w 299"/>
                <a:gd name="T107" fmla="*/ 328 h 362"/>
                <a:gd name="T108" fmla="*/ 292 w 299"/>
                <a:gd name="T109" fmla="*/ 328 h 362"/>
                <a:gd name="T110" fmla="*/ 247 w 299"/>
                <a:gd name="T111" fmla="*/ 13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99" h="362">
                  <a:moveTo>
                    <a:pt x="295" y="124"/>
                  </a:moveTo>
                  <a:lnTo>
                    <a:pt x="295" y="105"/>
                  </a:lnTo>
                  <a:lnTo>
                    <a:pt x="297" y="105"/>
                  </a:lnTo>
                  <a:lnTo>
                    <a:pt x="297" y="94"/>
                  </a:lnTo>
                  <a:lnTo>
                    <a:pt x="295" y="94"/>
                  </a:lnTo>
                  <a:lnTo>
                    <a:pt x="295" y="58"/>
                  </a:lnTo>
                  <a:lnTo>
                    <a:pt x="297" y="58"/>
                  </a:lnTo>
                  <a:lnTo>
                    <a:pt x="297" y="47"/>
                  </a:lnTo>
                  <a:lnTo>
                    <a:pt x="295" y="47"/>
                  </a:lnTo>
                  <a:lnTo>
                    <a:pt x="295" y="36"/>
                  </a:lnTo>
                  <a:lnTo>
                    <a:pt x="289" y="0"/>
                  </a:lnTo>
                  <a:lnTo>
                    <a:pt x="282" y="36"/>
                  </a:lnTo>
                  <a:lnTo>
                    <a:pt x="282" y="47"/>
                  </a:lnTo>
                  <a:lnTo>
                    <a:pt x="281" y="47"/>
                  </a:lnTo>
                  <a:lnTo>
                    <a:pt x="281" y="58"/>
                  </a:lnTo>
                  <a:lnTo>
                    <a:pt x="282" y="58"/>
                  </a:lnTo>
                  <a:lnTo>
                    <a:pt x="282" y="94"/>
                  </a:lnTo>
                  <a:lnTo>
                    <a:pt x="281" y="94"/>
                  </a:lnTo>
                  <a:lnTo>
                    <a:pt x="281" y="105"/>
                  </a:lnTo>
                  <a:lnTo>
                    <a:pt x="282" y="105"/>
                  </a:lnTo>
                  <a:lnTo>
                    <a:pt x="282" y="124"/>
                  </a:lnTo>
                  <a:lnTo>
                    <a:pt x="18" y="124"/>
                  </a:lnTo>
                  <a:lnTo>
                    <a:pt x="18" y="105"/>
                  </a:lnTo>
                  <a:lnTo>
                    <a:pt x="20" y="105"/>
                  </a:lnTo>
                  <a:lnTo>
                    <a:pt x="20" y="94"/>
                  </a:lnTo>
                  <a:lnTo>
                    <a:pt x="18" y="94"/>
                  </a:lnTo>
                  <a:lnTo>
                    <a:pt x="18" y="58"/>
                  </a:lnTo>
                  <a:lnTo>
                    <a:pt x="20" y="58"/>
                  </a:lnTo>
                  <a:lnTo>
                    <a:pt x="20" y="47"/>
                  </a:lnTo>
                  <a:lnTo>
                    <a:pt x="18" y="47"/>
                  </a:lnTo>
                  <a:lnTo>
                    <a:pt x="18" y="36"/>
                  </a:lnTo>
                  <a:lnTo>
                    <a:pt x="12" y="0"/>
                  </a:lnTo>
                  <a:lnTo>
                    <a:pt x="5" y="36"/>
                  </a:lnTo>
                  <a:lnTo>
                    <a:pt x="5" y="47"/>
                  </a:lnTo>
                  <a:lnTo>
                    <a:pt x="4" y="47"/>
                  </a:lnTo>
                  <a:lnTo>
                    <a:pt x="4" y="58"/>
                  </a:lnTo>
                  <a:lnTo>
                    <a:pt x="5" y="58"/>
                  </a:lnTo>
                  <a:lnTo>
                    <a:pt x="5" y="94"/>
                  </a:lnTo>
                  <a:lnTo>
                    <a:pt x="4" y="94"/>
                  </a:lnTo>
                  <a:lnTo>
                    <a:pt x="4" y="105"/>
                  </a:lnTo>
                  <a:lnTo>
                    <a:pt x="5" y="105"/>
                  </a:lnTo>
                  <a:lnTo>
                    <a:pt x="5" y="124"/>
                  </a:lnTo>
                  <a:lnTo>
                    <a:pt x="0" y="124"/>
                  </a:lnTo>
                  <a:lnTo>
                    <a:pt x="0" y="362"/>
                  </a:lnTo>
                  <a:lnTo>
                    <a:pt x="299" y="362"/>
                  </a:lnTo>
                  <a:lnTo>
                    <a:pt x="299" y="124"/>
                  </a:lnTo>
                  <a:lnTo>
                    <a:pt x="295" y="124"/>
                  </a:lnTo>
                  <a:close/>
                  <a:moveTo>
                    <a:pt x="219" y="132"/>
                  </a:moveTo>
                  <a:lnTo>
                    <a:pt x="233" y="132"/>
                  </a:lnTo>
                  <a:lnTo>
                    <a:pt x="233" y="152"/>
                  </a:lnTo>
                  <a:lnTo>
                    <a:pt x="219" y="152"/>
                  </a:lnTo>
                  <a:lnTo>
                    <a:pt x="219" y="132"/>
                  </a:lnTo>
                  <a:close/>
                  <a:moveTo>
                    <a:pt x="198" y="132"/>
                  </a:moveTo>
                  <a:lnTo>
                    <a:pt x="211" y="132"/>
                  </a:lnTo>
                  <a:lnTo>
                    <a:pt x="211" y="152"/>
                  </a:lnTo>
                  <a:lnTo>
                    <a:pt x="198" y="152"/>
                  </a:lnTo>
                  <a:lnTo>
                    <a:pt x="198" y="132"/>
                  </a:lnTo>
                  <a:close/>
                  <a:moveTo>
                    <a:pt x="176" y="132"/>
                  </a:moveTo>
                  <a:lnTo>
                    <a:pt x="189" y="132"/>
                  </a:lnTo>
                  <a:lnTo>
                    <a:pt x="189" y="152"/>
                  </a:lnTo>
                  <a:lnTo>
                    <a:pt x="176" y="152"/>
                  </a:lnTo>
                  <a:lnTo>
                    <a:pt x="176" y="132"/>
                  </a:lnTo>
                  <a:close/>
                  <a:moveTo>
                    <a:pt x="154" y="132"/>
                  </a:moveTo>
                  <a:lnTo>
                    <a:pt x="168" y="132"/>
                  </a:lnTo>
                  <a:lnTo>
                    <a:pt x="168" y="152"/>
                  </a:lnTo>
                  <a:lnTo>
                    <a:pt x="154" y="152"/>
                  </a:lnTo>
                  <a:lnTo>
                    <a:pt x="154" y="132"/>
                  </a:lnTo>
                  <a:close/>
                  <a:moveTo>
                    <a:pt x="132" y="132"/>
                  </a:moveTo>
                  <a:lnTo>
                    <a:pt x="146" y="132"/>
                  </a:lnTo>
                  <a:lnTo>
                    <a:pt x="146" y="152"/>
                  </a:lnTo>
                  <a:lnTo>
                    <a:pt x="132" y="152"/>
                  </a:lnTo>
                  <a:lnTo>
                    <a:pt x="132" y="132"/>
                  </a:lnTo>
                  <a:close/>
                  <a:moveTo>
                    <a:pt x="110" y="132"/>
                  </a:moveTo>
                  <a:lnTo>
                    <a:pt x="124" y="132"/>
                  </a:lnTo>
                  <a:lnTo>
                    <a:pt x="124" y="152"/>
                  </a:lnTo>
                  <a:lnTo>
                    <a:pt x="110" y="152"/>
                  </a:lnTo>
                  <a:lnTo>
                    <a:pt x="110" y="132"/>
                  </a:lnTo>
                  <a:close/>
                  <a:moveTo>
                    <a:pt x="88" y="132"/>
                  </a:moveTo>
                  <a:lnTo>
                    <a:pt x="102" y="132"/>
                  </a:lnTo>
                  <a:lnTo>
                    <a:pt x="102" y="152"/>
                  </a:lnTo>
                  <a:lnTo>
                    <a:pt x="88" y="152"/>
                  </a:lnTo>
                  <a:lnTo>
                    <a:pt x="88" y="132"/>
                  </a:lnTo>
                  <a:close/>
                  <a:moveTo>
                    <a:pt x="66" y="132"/>
                  </a:moveTo>
                  <a:lnTo>
                    <a:pt x="80" y="132"/>
                  </a:lnTo>
                  <a:lnTo>
                    <a:pt x="80" y="152"/>
                  </a:lnTo>
                  <a:lnTo>
                    <a:pt x="66" y="152"/>
                  </a:lnTo>
                  <a:lnTo>
                    <a:pt x="66" y="132"/>
                  </a:lnTo>
                  <a:close/>
                  <a:moveTo>
                    <a:pt x="52" y="354"/>
                  </a:moveTo>
                  <a:lnTo>
                    <a:pt x="8" y="354"/>
                  </a:lnTo>
                  <a:lnTo>
                    <a:pt x="8" y="335"/>
                  </a:lnTo>
                  <a:lnTo>
                    <a:pt x="52" y="335"/>
                  </a:lnTo>
                  <a:lnTo>
                    <a:pt x="52" y="354"/>
                  </a:lnTo>
                  <a:close/>
                  <a:moveTo>
                    <a:pt x="52" y="328"/>
                  </a:moveTo>
                  <a:lnTo>
                    <a:pt x="8" y="328"/>
                  </a:lnTo>
                  <a:lnTo>
                    <a:pt x="8" y="158"/>
                  </a:lnTo>
                  <a:lnTo>
                    <a:pt x="52" y="158"/>
                  </a:lnTo>
                  <a:lnTo>
                    <a:pt x="52" y="328"/>
                  </a:lnTo>
                  <a:close/>
                  <a:moveTo>
                    <a:pt x="52" y="152"/>
                  </a:moveTo>
                  <a:lnTo>
                    <a:pt x="8" y="152"/>
                  </a:lnTo>
                  <a:lnTo>
                    <a:pt x="8" y="132"/>
                  </a:lnTo>
                  <a:lnTo>
                    <a:pt x="52" y="132"/>
                  </a:lnTo>
                  <a:lnTo>
                    <a:pt x="52" y="152"/>
                  </a:lnTo>
                  <a:close/>
                  <a:moveTo>
                    <a:pt x="80" y="355"/>
                  </a:moveTo>
                  <a:lnTo>
                    <a:pt x="66" y="355"/>
                  </a:lnTo>
                  <a:lnTo>
                    <a:pt x="66" y="334"/>
                  </a:lnTo>
                  <a:lnTo>
                    <a:pt x="73" y="324"/>
                  </a:lnTo>
                  <a:lnTo>
                    <a:pt x="80" y="334"/>
                  </a:lnTo>
                  <a:lnTo>
                    <a:pt x="80" y="355"/>
                  </a:lnTo>
                  <a:close/>
                  <a:moveTo>
                    <a:pt x="102" y="355"/>
                  </a:moveTo>
                  <a:lnTo>
                    <a:pt x="88" y="355"/>
                  </a:lnTo>
                  <a:lnTo>
                    <a:pt x="88" y="334"/>
                  </a:lnTo>
                  <a:lnTo>
                    <a:pt x="95" y="324"/>
                  </a:lnTo>
                  <a:lnTo>
                    <a:pt x="102" y="334"/>
                  </a:lnTo>
                  <a:lnTo>
                    <a:pt x="102" y="355"/>
                  </a:lnTo>
                  <a:close/>
                  <a:moveTo>
                    <a:pt x="124" y="355"/>
                  </a:moveTo>
                  <a:lnTo>
                    <a:pt x="110" y="355"/>
                  </a:lnTo>
                  <a:lnTo>
                    <a:pt x="110" y="334"/>
                  </a:lnTo>
                  <a:lnTo>
                    <a:pt x="117" y="324"/>
                  </a:lnTo>
                  <a:lnTo>
                    <a:pt x="124" y="334"/>
                  </a:lnTo>
                  <a:lnTo>
                    <a:pt x="124" y="355"/>
                  </a:lnTo>
                  <a:close/>
                  <a:moveTo>
                    <a:pt x="146" y="355"/>
                  </a:moveTo>
                  <a:lnTo>
                    <a:pt x="132" y="355"/>
                  </a:lnTo>
                  <a:lnTo>
                    <a:pt x="132" y="334"/>
                  </a:lnTo>
                  <a:lnTo>
                    <a:pt x="139" y="324"/>
                  </a:lnTo>
                  <a:lnTo>
                    <a:pt x="146" y="334"/>
                  </a:lnTo>
                  <a:lnTo>
                    <a:pt x="146" y="355"/>
                  </a:lnTo>
                  <a:close/>
                  <a:moveTo>
                    <a:pt x="168" y="355"/>
                  </a:moveTo>
                  <a:lnTo>
                    <a:pt x="154" y="355"/>
                  </a:lnTo>
                  <a:lnTo>
                    <a:pt x="154" y="334"/>
                  </a:lnTo>
                  <a:lnTo>
                    <a:pt x="161" y="324"/>
                  </a:lnTo>
                  <a:lnTo>
                    <a:pt x="168" y="334"/>
                  </a:lnTo>
                  <a:lnTo>
                    <a:pt x="168" y="355"/>
                  </a:lnTo>
                  <a:close/>
                  <a:moveTo>
                    <a:pt x="189" y="355"/>
                  </a:moveTo>
                  <a:lnTo>
                    <a:pt x="176" y="355"/>
                  </a:lnTo>
                  <a:lnTo>
                    <a:pt x="176" y="334"/>
                  </a:lnTo>
                  <a:lnTo>
                    <a:pt x="183" y="324"/>
                  </a:lnTo>
                  <a:lnTo>
                    <a:pt x="189" y="334"/>
                  </a:lnTo>
                  <a:lnTo>
                    <a:pt x="189" y="355"/>
                  </a:lnTo>
                  <a:close/>
                  <a:moveTo>
                    <a:pt x="211" y="355"/>
                  </a:moveTo>
                  <a:lnTo>
                    <a:pt x="198" y="355"/>
                  </a:lnTo>
                  <a:lnTo>
                    <a:pt x="198" y="334"/>
                  </a:lnTo>
                  <a:lnTo>
                    <a:pt x="204" y="324"/>
                  </a:lnTo>
                  <a:lnTo>
                    <a:pt x="211" y="334"/>
                  </a:lnTo>
                  <a:lnTo>
                    <a:pt x="211" y="355"/>
                  </a:lnTo>
                  <a:close/>
                  <a:moveTo>
                    <a:pt x="233" y="355"/>
                  </a:moveTo>
                  <a:lnTo>
                    <a:pt x="219" y="355"/>
                  </a:lnTo>
                  <a:lnTo>
                    <a:pt x="219" y="334"/>
                  </a:lnTo>
                  <a:lnTo>
                    <a:pt x="226" y="324"/>
                  </a:lnTo>
                  <a:lnTo>
                    <a:pt x="233" y="334"/>
                  </a:lnTo>
                  <a:lnTo>
                    <a:pt x="233" y="355"/>
                  </a:lnTo>
                  <a:close/>
                  <a:moveTo>
                    <a:pt x="233" y="322"/>
                  </a:moveTo>
                  <a:lnTo>
                    <a:pt x="66" y="322"/>
                  </a:lnTo>
                  <a:lnTo>
                    <a:pt x="66" y="157"/>
                  </a:lnTo>
                  <a:lnTo>
                    <a:pt x="233" y="157"/>
                  </a:lnTo>
                  <a:lnTo>
                    <a:pt x="233" y="322"/>
                  </a:lnTo>
                  <a:close/>
                  <a:moveTo>
                    <a:pt x="292" y="354"/>
                  </a:moveTo>
                  <a:lnTo>
                    <a:pt x="247" y="354"/>
                  </a:lnTo>
                  <a:lnTo>
                    <a:pt x="247" y="335"/>
                  </a:lnTo>
                  <a:lnTo>
                    <a:pt x="292" y="335"/>
                  </a:lnTo>
                  <a:lnTo>
                    <a:pt x="292" y="354"/>
                  </a:lnTo>
                  <a:close/>
                  <a:moveTo>
                    <a:pt x="292" y="328"/>
                  </a:moveTo>
                  <a:lnTo>
                    <a:pt x="247" y="328"/>
                  </a:lnTo>
                  <a:lnTo>
                    <a:pt x="247" y="158"/>
                  </a:lnTo>
                  <a:lnTo>
                    <a:pt x="292" y="158"/>
                  </a:lnTo>
                  <a:lnTo>
                    <a:pt x="292" y="328"/>
                  </a:lnTo>
                  <a:close/>
                  <a:moveTo>
                    <a:pt x="292" y="152"/>
                  </a:moveTo>
                  <a:lnTo>
                    <a:pt x="247" y="152"/>
                  </a:lnTo>
                  <a:lnTo>
                    <a:pt x="247" y="132"/>
                  </a:lnTo>
                  <a:lnTo>
                    <a:pt x="292" y="132"/>
                  </a:lnTo>
                  <a:lnTo>
                    <a:pt x="292" y="1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0"/>
            <p:cNvSpPr>
              <a:spLocks noEditPoints="1"/>
            </p:cNvSpPr>
            <p:nvPr/>
          </p:nvSpPr>
          <p:spPr bwMode="auto">
            <a:xfrm>
              <a:off x="4433888" y="3176588"/>
              <a:ext cx="255588" cy="250825"/>
            </a:xfrm>
            <a:custGeom>
              <a:avLst/>
              <a:gdLst>
                <a:gd name="T0" fmla="*/ 0 w 139"/>
                <a:gd name="T1" fmla="*/ 0 h 135"/>
                <a:gd name="T2" fmla="*/ 0 w 139"/>
                <a:gd name="T3" fmla="*/ 135 h 135"/>
                <a:gd name="T4" fmla="*/ 139 w 139"/>
                <a:gd name="T5" fmla="*/ 135 h 135"/>
                <a:gd name="T6" fmla="*/ 139 w 139"/>
                <a:gd name="T7" fmla="*/ 0 h 135"/>
                <a:gd name="T8" fmla="*/ 0 w 139"/>
                <a:gd name="T9" fmla="*/ 0 h 135"/>
                <a:gd name="T10" fmla="*/ 69 w 139"/>
                <a:gd name="T11" fmla="*/ 129 h 135"/>
                <a:gd name="T12" fmla="*/ 8 w 139"/>
                <a:gd name="T13" fmla="*/ 68 h 135"/>
                <a:gd name="T14" fmla="*/ 69 w 139"/>
                <a:gd name="T15" fmla="*/ 7 h 135"/>
                <a:gd name="T16" fmla="*/ 130 w 139"/>
                <a:gd name="T17" fmla="*/ 68 h 135"/>
                <a:gd name="T18" fmla="*/ 69 w 139"/>
                <a:gd name="T19" fmla="*/ 1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9" h="135">
                  <a:moveTo>
                    <a:pt x="0" y="0"/>
                  </a:moveTo>
                  <a:cubicBezTo>
                    <a:pt x="0" y="135"/>
                    <a:pt x="0" y="135"/>
                    <a:pt x="0" y="135"/>
                  </a:cubicBezTo>
                  <a:cubicBezTo>
                    <a:pt x="139" y="135"/>
                    <a:pt x="139" y="135"/>
                    <a:pt x="139" y="135"/>
                  </a:cubicBezTo>
                  <a:cubicBezTo>
                    <a:pt x="139" y="0"/>
                    <a:pt x="139" y="0"/>
                    <a:pt x="139" y="0"/>
                  </a:cubicBezTo>
                  <a:lnTo>
                    <a:pt x="0" y="0"/>
                  </a:lnTo>
                  <a:close/>
                  <a:moveTo>
                    <a:pt x="69" y="129"/>
                  </a:moveTo>
                  <a:cubicBezTo>
                    <a:pt x="35" y="129"/>
                    <a:pt x="8" y="102"/>
                    <a:pt x="8" y="68"/>
                  </a:cubicBezTo>
                  <a:cubicBezTo>
                    <a:pt x="8" y="34"/>
                    <a:pt x="35" y="7"/>
                    <a:pt x="69" y="7"/>
                  </a:cubicBezTo>
                  <a:cubicBezTo>
                    <a:pt x="103" y="7"/>
                    <a:pt x="130" y="34"/>
                    <a:pt x="130" y="68"/>
                  </a:cubicBezTo>
                  <a:cubicBezTo>
                    <a:pt x="130" y="102"/>
                    <a:pt x="103" y="129"/>
                    <a:pt x="69" y="1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1"/>
            <p:cNvSpPr>
              <a:spLocks noEditPoints="1"/>
            </p:cNvSpPr>
            <p:nvPr/>
          </p:nvSpPr>
          <p:spPr bwMode="auto">
            <a:xfrm>
              <a:off x="4365626" y="2794001"/>
              <a:ext cx="392113" cy="317500"/>
            </a:xfrm>
            <a:custGeom>
              <a:avLst/>
              <a:gdLst>
                <a:gd name="T0" fmla="*/ 246 w 247"/>
                <a:gd name="T1" fmla="*/ 41 h 200"/>
                <a:gd name="T2" fmla="*/ 238 w 247"/>
                <a:gd name="T3" fmla="*/ 33 h 200"/>
                <a:gd name="T4" fmla="*/ 241 w 247"/>
                <a:gd name="T5" fmla="*/ 14 h 200"/>
                <a:gd name="T6" fmla="*/ 231 w 247"/>
                <a:gd name="T7" fmla="*/ 14 h 200"/>
                <a:gd name="T8" fmla="*/ 234 w 247"/>
                <a:gd name="T9" fmla="*/ 32 h 200"/>
                <a:gd name="T10" fmla="*/ 226 w 247"/>
                <a:gd name="T11" fmla="*/ 41 h 200"/>
                <a:gd name="T12" fmla="*/ 234 w 247"/>
                <a:gd name="T13" fmla="*/ 108 h 200"/>
                <a:gd name="T14" fmla="*/ 12 w 247"/>
                <a:gd name="T15" fmla="*/ 35 h 200"/>
                <a:gd name="T16" fmla="*/ 21 w 247"/>
                <a:gd name="T17" fmla="*/ 25 h 200"/>
                <a:gd name="T18" fmla="*/ 12 w 247"/>
                <a:gd name="T19" fmla="*/ 14 h 200"/>
                <a:gd name="T20" fmla="*/ 10 w 247"/>
                <a:gd name="T21" fmla="*/ 0 h 200"/>
                <a:gd name="T22" fmla="*/ 8 w 247"/>
                <a:gd name="T23" fmla="*/ 14 h 200"/>
                <a:gd name="T24" fmla="*/ 0 w 247"/>
                <a:gd name="T25" fmla="*/ 25 h 200"/>
                <a:gd name="T26" fmla="*/ 8 w 247"/>
                <a:gd name="T27" fmla="*/ 35 h 200"/>
                <a:gd name="T28" fmla="*/ 0 w 247"/>
                <a:gd name="T29" fmla="*/ 108 h 200"/>
                <a:gd name="T30" fmla="*/ 6 w 247"/>
                <a:gd name="T31" fmla="*/ 123 h 200"/>
                <a:gd name="T32" fmla="*/ 241 w 247"/>
                <a:gd name="T33" fmla="*/ 200 h 200"/>
                <a:gd name="T34" fmla="*/ 247 w 247"/>
                <a:gd name="T35" fmla="*/ 123 h 200"/>
                <a:gd name="T36" fmla="*/ 238 w 247"/>
                <a:gd name="T37" fmla="*/ 108 h 200"/>
                <a:gd name="T38" fmla="*/ 45 w 247"/>
                <a:gd name="T39" fmla="*/ 196 h 200"/>
                <a:gd name="T40" fmla="*/ 27 w 247"/>
                <a:gd name="T41" fmla="*/ 139 h 200"/>
                <a:gd name="T42" fmla="*/ 45 w 247"/>
                <a:gd name="T43" fmla="*/ 139 h 200"/>
                <a:gd name="T44" fmla="*/ 74 w 247"/>
                <a:gd name="T45" fmla="*/ 196 h 200"/>
                <a:gd name="T46" fmla="*/ 56 w 247"/>
                <a:gd name="T47" fmla="*/ 139 h 200"/>
                <a:gd name="T48" fmla="*/ 74 w 247"/>
                <a:gd name="T49" fmla="*/ 139 h 200"/>
                <a:gd name="T50" fmla="*/ 103 w 247"/>
                <a:gd name="T51" fmla="*/ 196 h 200"/>
                <a:gd name="T52" fmla="*/ 85 w 247"/>
                <a:gd name="T53" fmla="*/ 139 h 200"/>
                <a:gd name="T54" fmla="*/ 103 w 247"/>
                <a:gd name="T55" fmla="*/ 139 h 200"/>
                <a:gd name="T56" fmla="*/ 132 w 247"/>
                <a:gd name="T57" fmla="*/ 196 h 200"/>
                <a:gd name="T58" fmla="*/ 114 w 247"/>
                <a:gd name="T59" fmla="*/ 139 h 200"/>
                <a:gd name="T60" fmla="*/ 132 w 247"/>
                <a:gd name="T61" fmla="*/ 139 h 200"/>
                <a:gd name="T62" fmla="*/ 162 w 247"/>
                <a:gd name="T63" fmla="*/ 196 h 200"/>
                <a:gd name="T64" fmla="*/ 143 w 247"/>
                <a:gd name="T65" fmla="*/ 139 h 200"/>
                <a:gd name="T66" fmla="*/ 162 w 247"/>
                <a:gd name="T67" fmla="*/ 139 h 200"/>
                <a:gd name="T68" fmla="*/ 191 w 247"/>
                <a:gd name="T69" fmla="*/ 196 h 200"/>
                <a:gd name="T70" fmla="*/ 171 w 247"/>
                <a:gd name="T71" fmla="*/ 139 h 200"/>
                <a:gd name="T72" fmla="*/ 191 w 247"/>
                <a:gd name="T73" fmla="*/ 139 h 200"/>
                <a:gd name="T74" fmla="*/ 216 w 247"/>
                <a:gd name="T75" fmla="*/ 196 h 200"/>
                <a:gd name="T76" fmla="*/ 197 w 247"/>
                <a:gd name="T77" fmla="*/ 139 h 200"/>
                <a:gd name="T78" fmla="*/ 216 w 247"/>
                <a:gd name="T79" fmla="*/ 13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47" h="200">
                  <a:moveTo>
                    <a:pt x="238" y="35"/>
                  </a:moveTo>
                  <a:lnTo>
                    <a:pt x="246" y="41"/>
                  </a:lnTo>
                  <a:lnTo>
                    <a:pt x="247" y="25"/>
                  </a:lnTo>
                  <a:lnTo>
                    <a:pt x="238" y="33"/>
                  </a:lnTo>
                  <a:lnTo>
                    <a:pt x="238" y="14"/>
                  </a:lnTo>
                  <a:lnTo>
                    <a:pt x="241" y="14"/>
                  </a:lnTo>
                  <a:lnTo>
                    <a:pt x="235" y="0"/>
                  </a:lnTo>
                  <a:lnTo>
                    <a:pt x="231" y="14"/>
                  </a:lnTo>
                  <a:lnTo>
                    <a:pt x="234" y="14"/>
                  </a:lnTo>
                  <a:lnTo>
                    <a:pt x="234" y="32"/>
                  </a:lnTo>
                  <a:lnTo>
                    <a:pt x="225" y="25"/>
                  </a:lnTo>
                  <a:lnTo>
                    <a:pt x="226" y="41"/>
                  </a:lnTo>
                  <a:lnTo>
                    <a:pt x="234" y="35"/>
                  </a:lnTo>
                  <a:lnTo>
                    <a:pt x="234" y="108"/>
                  </a:lnTo>
                  <a:lnTo>
                    <a:pt x="12" y="108"/>
                  </a:lnTo>
                  <a:lnTo>
                    <a:pt x="12" y="35"/>
                  </a:lnTo>
                  <a:lnTo>
                    <a:pt x="20" y="41"/>
                  </a:lnTo>
                  <a:lnTo>
                    <a:pt x="21" y="25"/>
                  </a:lnTo>
                  <a:lnTo>
                    <a:pt x="12" y="32"/>
                  </a:lnTo>
                  <a:lnTo>
                    <a:pt x="12" y="14"/>
                  </a:lnTo>
                  <a:lnTo>
                    <a:pt x="15" y="14"/>
                  </a:lnTo>
                  <a:lnTo>
                    <a:pt x="10" y="0"/>
                  </a:lnTo>
                  <a:lnTo>
                    <a:pt x="6" y="14"/>
                  </a:lnTo>
                  <a:lnTo>
                    <a:pt x="8" y="14"/>
                  </a:lnTo>
                  <a:lnTo>
                    <a:pt x="8" y="33"/>
                  </a:lnTo>
                  <a:lnTo>
                    <a:pt x="0" y="25"/>
                  </a:lnTo>
                  <a:lnTo>
                    <a:pt x="0" y="41"/>
                  </a:lnTo>
                  <a:lnTo>
                    <a:pt x="8" y="35"/>
                  </a:lnTo>
                  <a:lnTo>
                    <a:pt x="8" y="108"/>
                  </a:lnTo>
                  <a:lnTo>
                    <a:pt x="0" y="108"/>
                  </a:lnTo>
                  <a:lnTo>
                    <a:pt x="0" y="123"/>
                  </a:lnTo>
                  <a:lnTo>
                    <a:pt x="6" y="123"/>
                  </a:lnTo>
                  <a:lnTo>
                    <a:pt x="6" y="200"/>
                  </a:lnTo>
                  <a:lnTo>
                    <a:pt x="241" y="200"/>
                  </a:lnTo>
                  <a:lnTo>
                    <a:pt x="241" y="123"/>
                  </a:lnTo>
                  <a:lnTo>
                    <a:pt x="247" y="123"/>
                  </a:lnTo>
                  <a:lnTo>
                    <a:pt x="247" y="108"/>
                  </a:lnTo>
                  <a:lnTo>
                    <a:pt x="238" y="108"/>
                  </a:lnTo>
                  <a:lnTo>
                    <a:pt x="238" y="35"/>
                  </a:lnTo>
                  <a:close/>
                  <a:moveTo>
                    <a:pt x="45" y="196"/>
                  </a:moveTo>
                  <a:lnTo>
                    <a:pt x="27" y="196"/>
                  </a:lnTo>
                  <a:lnTo>
                    <a:pt x="27" y="139"/>
                  </a:lnTo>
                  <a:lnTo>
                    <a:pt x="36" y="125"/>
                  </a:lnTo>
                  <a:lnTo>
                    <a:pt x="45" y="139"/>
                  </a:lnTo>
                  <a:lnTo>
                    <a:pt x="45" y="196"/>
                  </a:lnTo>
                  <a:close/>
                  <a:moveTo>
                    <a:pt x="74" y="196"/>
                  </a:moveTo>
                  <a:lnTo>
                    <a:pt x="56" y="196"/>
                  </a:lnTo>
                  <a:lnTo>
                    <a:pt x="56" y="139"/>
                  </a:lnTo>
                  <a:lnTo>
                    <a:pt x="65" y="125"/>
                  </a:lnTo>
                  <a:lnTo>
                    <a:pt x="74" y="139"/>
                  </a:lnTo>
                  <a:lnTo>
                    <a:pt x="74" y="196"/>
                  </a:lnTo>
                  <a:close/>
                  <a:moveTo>
                    <a:pt x="103" y="196"/>
                  </a:moveTo>
                  <a:lnTo>
                    <a:pt x="85" y="196"/>
                  </a:lnTo>
                  <a:lnTo>
                    <a:pt x="85" y="139"/>
                  </a:lnTo>
                  <a:lnTo>
                    <a:pt x="94" y="125"/>
                  </a:lnTo>
                  <a:lnTo>
                    <a:pt x="103" y="139"/>
                  </a:lnTo>
                  <a:lnTo>
                    <a:pt x="103" y="196"/>
                  </a:lnTo>
                  <a:close/>
                  <a:moveTo>
                    <a:pt x="132" y="196"/>
                  </a:moveTo>
                  <a:lnTo>
                    <a:pt x="114" y="196"/>
                  </a:lnTo>
                  <a:lnTo>
                    <a:pt x="114" y="139"/>
                  </a:lnTo>
                  <a:lnTo>
                    <a:pt x="123" y="125"/>
                  </a:lnTo>
                  <a:lnTo>
                    <a:pt x="132" y="139"/>
                  </a:lnTo>
                  <a:lnTo>
                    <a:pt x="132" y="196"/>
                  </a:lnTo>
                  <a:close/>
                  <a:moveTo>
                    <a:pt x="162" y="196"/>
                  </a:moveTo>
                  <a:lnTo>
                    <a:pt x="143" y="196"/>
                  </a:lnTo>
                  <a:lnTo>
                    <a:pt x="143" y="139"/>
                  </a:lnTo>
                  <a:lnTo>
                    <a:pt x="152" y="125"/>
                  </a:lnTo>
                  <a:lnTo>
                    <a:pt x="162" y="139"/>
                  </a:lnTo>
                  <a:lnTo>
                    <a:pt x="162" y="196"/>
                  </a:lnTo>
                  <a:close/>
                  <a:moveTo>
                    <a:pt x="191" y="196"/>
                  </a:moveTo>
                  <a:lnTo>
                    <a:pt x="171" y="196"/>
                  </a:lnTo>
                  <a:lnTo>
                    <a:pt x="171" y="139"/>
                  </a:lnTo>
                  <a:lnTo>
                    <a:pt x="182" y="125"/>
                  </a:lnTo>
                  <a:lnTo>
                    <a:pt x="191" y="139"/>
                  </a:lnTo>
                  <a:lnTo>
                    <a:pt x="191" y="196"/>
                  </a:lnTo>
                  <a:close/>
                  <a:moveTo>
                    <a:pt x="216" y="196"/>
                  </a:moveTo>
                  <a:lnTo>
                    <a:pt x="197" y="196"/>
                  </a:lnTo>
                  <a:lnTo>
                    <a:pt x="197" y="139"/>
                  </a:lnTo>
                  <a:lnTo>
                    <a:pt x="206" y="125"/>
                  </a:lnTo>
                  <a:lnTo>
                    <a:pt x="216" y="139"/>
                  </a:lnTo>
                  <a:lnTo>
                    <a:pt x="216" y="1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4554538" y="2644776"/>
              <a:ext cx="12700" cy="19050"/>
            </a:xfrm>
            <a:custGeom>
              <a:avLst/>
              <a:gdLst>
                <a:gd name="T0" fmla="*/ 7 w 7"/>
                <a:gd name="T1" fmla="*/ 3 h 10"/>
                <a:gd name="T2" fmla="*/ 3 w 7"/>
                <a:gd name="T3" fmla="*/ 0 h 10"/>
                <a:gd name="T4" fmla="*/ 0 w 7"/>
                <a:gd name="T5" fmla="*/ 3 h 10"/>
                <a:gd name="T6" fmla="*/ 0 w 7"/>
                <a:gd name="T7" fmla="*/ 10 h 10"/>
                <a:gd name="T8" fmla="*/ 7 w 7"/>
                <a:gd name="T9" fmla="*/ 10 h 10"/>
                <a:gd name="T10" fmla="*/ 7 w 7"/>
                <a:gd name="T11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0">
                  <a:moveTo>
                    <a:pt x="7" y="3"/>
                  </a:moveTo>
                  <a:cubicBezTo>
                    <a:pt x="7" y="3"/>
                    <a:pt x="6" y="0"/>
                    <a:pt x="3" y="0"/>
                  </a:cubicBezTo>
                  <a:cubicBezTo>
                    <a:pt x="1" y="0"/>
                    <a:pt x="0" y="3"/>
                    <a:pt x="0" y="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7" y="10"/>
                    <a:pt x="7" y="10"/>
                    <a:pt x="7" y="10"/>
                  </a:cubicBezTo>
                  <a:lnTo>
                    <a:pt x="7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3"/>
            <p:cNvSpPr>
              <a:spLocks/>
            </p:cNvSpPr>
            <p:nvPr/>
          </p:nvSpPr>
          <p:spPr bwMode="auto">
            <a:xfrm>
              <a:off x="4537076" y="2590801"/>
              <a:ext cx="11113" cy="19050"/>
            </a:xfrm>
            <a:custGeom>
              <a:avLst/>
              <a:gdLst>
                <a:gd name="T0" fmla="*/ 6 w 6"/>
                <a:gd name="T1" fmla="*/ 3 h 10"/>
                <a:gd name="T2" fmla="*/ 3 w 6"/>
                <a:gd name="T3" fmla="*/ 0 h 10"/>
                <a:gd name="T4" fmla="*/ 0 w 6"/>
                <a:gd name="T5" fmla="*/ 3 h 10"/>
                <a:gd name="T6" fmla="*/ 0 w 6"/>
                <a:gd name="T7" fmla="*/ 10 h 10"/>
                <a:gd name="T8" fmla="*/ 6 w 6"/>
                <a:gd name="T9" fmla="*/ 10 h 10"/>
                <a:gd name="T10" fmla="*/ 6 w 6"/>
                <a:gd name="T11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0">
                  <a:moveTo>
                    <a:pt x="6" y="3"/>
                  </a:moveTo>
                  <a:cubicBezTo>
                    <a:pt x="6" y="3"/>
                    <a:pt x="6" y="0"/>
                    <a:pt x="3" y="0"/>
                  </a:cubicBezTo>
                  <a:cubicBezTo>
                    <a:pt x="0" y="0"/>
                    <a:pt x="0" y="3"/>
                    <a:pt x="0" y="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10"/>
                    <a:pt x="6" y="10"/>
                    <a:pt x="6" y="10"/>
                  </a:cubicBezTo>
                  <a:lnTo>
                    <a:pt x="6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4575176" y="2590801"/>
              <a:ext cx="11113" cy="19050"/>
            </a:xfrm>
            <a:custGeom>
              <a:avLst/>
              <a:gdLst>
                <a:gd name="T0" fmla="*/ 0 w 6"/>
                <a:gd name="T1" fmla="*/ 3 h 10"/>
                <a:gd name="T2" fmla="*/ 3 w 6"/>
                <a:gd name="T3" fmla="*/ 0 h 10"/>
                <a:gd name="T4" fmla="*/ 6 w 6"/>
                <a:gd name="T5" fmla="*/ 3 h 10"/>
                <a:gd name="T6" fmla="*/ 6 w 6"/>
                <a:gd name="T7" fmla="*/ 10 h 10"/>
                <a:gd name="T8" fmla="*/ 0 w 6"/>
                <a:gd name="T9" fmla="*/ 10 h 10"/>
                <a:gd name="T10" fmla="*/ 0 w 6"/>
                <a:gd name="T11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0">
                  <a:moveTo>
                    <a:pt x="0" y="3"/>
                  </a:moveTo>
                  <a:cubicBezTo>
                    <a:pt x="0" y="3"/>
                    <a:pt x="0" y="0"/>
                    <a:pt x="3" y="0"/>
                  </a:cubicBezTo>
                  <a:cubicBezTo>
                    <a:pt x="6" y="0"/>
                    <a:pt x="6" y="3"/>
                    <a:pt x="6" y="3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0" y="10"/>
                    <a:pt x="0" y="10"/>
                    <a:pt x="0" y="1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4554538" y="2525713"/>
              <a:ext cx="12700" cy="19050"/>
            </a:xfrm>
            <a:custGeom>
              <a:avLst/>
              <a:gdLst>
                <a:gd name="T0" fmla="*/ 7 w 7"/>
                <a:gd name="T1" fmla="*/ 3 h 10"/>
                <a:gd name="T2" fmla="*/ 3 w 7"/>
                <a:gd name="T3" fmla="*/ 0 h 10"/>
                <a:gd name="T4" fmla="*/ 0 w 7"/>
                <a:gd name="T5" fmla="*/ 3 h 10"/>
                <a:gd name="T6" fmla="*/ 0 w 7"/>
                <a:gd name="T7" fmla="*/ 10 h 10"/>
                <a:gd name="T8" fmla="*/ 7 w 7"/>
                <a:gd name="T9" fmla="*/ 10 h 10"/>
                <a:gd name="T10" fmla="*/ 7 w 7"/>
                <a:gd name="T11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0">
                  <a:moveTo>
                    <a:pt x="7" y="3"/>
                  </a:moveTo>
                  <a:cubicBezTo>
                    <a:pt x="7" y="3"/>
                    <a:pt x="6" y="0"/>
                    <a:pt x="3" y="0"/>
                  </a:cubicBezTo>
                  <a:cubicBezTo>
                    <a:pt x="1" y="0"/>
                    <a:pt x="0" y="3"/>
                    <a:pt x="0" y="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7" y="10"/>
                    <a:pt x="7" y="10"/>
                    <a:pt x="7" y="10"/>
                  </a:cubicBezTo>
                  <a:lnTo>
                    <a:pt x="7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4554538" y="2447926"/>
              <a:ext cx="12700" cy="19050"/>
            </a:xfrm>
            <a:custGeom>
              <a:avLst/>
              <a:gdLst>
                <a:gd name="T0" fmla="*/ 7 w 7"/>
                <a:gd name="T1" fmla="*/ 3 h 10"/>
                <a:gd name="T2" fmla="*/ 3 w 7"/>
                <a:gd name="T3" fmla="*/ 0 h 10"/>
                <a:gd name="T4" fmla="*/ 0 w 7"/>
                <a:gd name="T5" fmla="*/ 3 h 10"/>
                <a:gd name="T6" fmla="*/ 0 w 7"/>
                <a:gd name="T7" fmla="*/ 10 h 10"/>
                <a:gd name="T8" fmla="*/ 7 w 7"/>
                <a:gd name="T9" fmla="*/ 10 h 10"/>
                <a:gd name="T10" fmla="*/ 7 w 7"/>
                <a:gd name="T11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0">
                  <a:moveTo>
                    <a:pt x="7" y="3"/>
                  </a:moveTo>
                  <a:cubicBezTo>
                    <a:pt x="7" y="3"/>
                    <a:pt x="6" y="0"/>
                    <a:pt x="3" y="0"/>
                  </a:cubicBezTo>
                  <a:cubicBezTo>
                    <a:pt x="1" y="0"/>
                    <a:pt x="0" y="3"/>
                    <a:pt x="0" y="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7" y="10"/>
                    <a:pt x="7" y="10"/>
                    <a:pt x="7" y="10"/>
                  </a:cubicBezTo>
                  <a:lnTo>
                    <a:pt x="7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4508501" y="2644776"/>
              <a:ext cx="12700" cy="19050"/>
            </a:xfrm>
            <a:custGeom>
              <a:avLst/>
              <a:gdLst>
                <a:gd name="T0" fmla="*/ 7 w 7"/>
                <a:gd name="T1" fmla="*/ 3 h 10"/>
                <a:gd name="T2" fmla="*/ 4 w 7"/>
                <a:gd name="T3" fmla="*/ 0 h 10"/>
                <a:gd name="T4" fmla="*/ 0 w 7"/>
                <a:gd name="T5" fmla="*/ 3 h 10"/>
                <a:gd name="T6" fmla="*/ 0 w 7"/>
                <a:gd name="T7" fmla="*/ 10 h 10"/>
                <a:gd name="T8" fmla="*/ 7 w 7"/>
                <a:gd name="T9" fmla="*/ 10 h 10"/>
                <a:gd name="T10" fmla="*/ 7 w 7"/>
                <a:gd name="T11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0">
                  <a:moveTo>
                    <a:pt x="7" y="3"/>
                  </a:moveTo>
                  <a:cubicBezTo>
                    <a:pt x="7" y="3"/>
                    <a:pt x="6" y="0"/>
                    <a:pt x="4" y="0"/>
                  </a:cubicBezTo>
                  <a:cubicBezTo>
                    <a:pt x="1" y="0"/>
                    <a:pt x="0" y="3"/>
                    <a:pt x="0" y="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7" y="10"/>
                    <a:pt x="7" y="10"/>
                    <a:pt x="7" y="10"/>
                  </a:cubicBezTo>
                  <a:lnTo>
                    <a:pt x="7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4600576" y="2644776"/>
              <a:ext cx="12700" cy="19050"/>
            </a:xfrm>
            <a:custGeom>
              <a:avLst/>
              <a:gdLst>
                <a:gd name="T0" fmla="*/ 0 w 7"/>
                <a:gd name="T1" fmla="*/ 3 h 10"/>
                <a:gd name="T2" fmla="*/ 3 w 7"/>
                <a:gd name="T3" fmla="*/ 0 h 10"/>
                <a:gd name="T4" fmla="*/ 7 w 7"/>
                <a:gd name="T5" fmla="*/ 3 h 10"/>
                <a:gd name="T6" fmla="*/ 7 w 7"/>
                <a:gd name="T7" fmla="*/ 10 h 10"/>
                <a:gd name="T8" fmla="*/ 0 w 7"/>
                <a:gd name="T9" fmla="*/ 10 h 10"/>
                <a:gd name="T10" fmla="*/ 0 w 7"/>
                <a:gd name="T11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0">
                  <a:moveTo>
                    <a:pt x="0" y="3"/>
                  </a:moveTo>
                  <a:cubicBezTo>
                    <a:pt x="0" y="3"/>
                    <a:pt x="1" y="0"/>
                    <a:pt x="3" y="0"/>
                  </a:cubicBezTo>
                  <a:cubicBezTo>
                    <a:pt x="6" y="0"/>
                    <a:pt x="7" y="3"/>
                    <a:pt x="7" y="3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0" y="10"/>
                    <a:pt x="0" y="10"/>
                    <a:pt x="0" y="1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9"/>
            <p:cNvSpPr>
              <a:spLocks noEditPoints="1"/>
            </p:cNvSpPr>
            <p:nvPr/>
          </p:nvSpPr>
          <p:spPr bwMode="auto">
            <a:xfrm>
              <a:off x="4438651" y="2581276"/>
              <a:ext cx="242888" cy="233363"/>
            </a:xfrm>
            <a:custGeom>
              <a:avLst/>
              <a:gdLst>
                <a:gd name="T0" fmla="*/ 132 w 132"/>
                <a:gd name="T1" fmla="*/ 24 h 125"/>
                <a:gd name="T2" fmla="*/ 124 w 132"/>
                <a:gd name="T3" fmla="*/ 12 h 125"/>
                <a:gd name="T4" fmla="*/ 123 w 132"/>
                <a:gd name="T5" fmla="*/ 0 h 125"/>
                <a:gd name="T6" fmla="*/ 121 w 132"/>
                <a:gd name="T7" fmla="*/ 12 h 125"/>
                <a:gd name="T8" fmla="*/ 113 w 132"/>
                <a:gd name="T9" fmla="*/ 24 h 125"/>
                <a:gd name="T10" fmla="*/ 121 w 132"/>
                <a:gd name="T11" fmla="*/ 61 h 125"/>
                <a:gd name="T12" fmla="*/ 11 w 132"/>
                <a:gd name="T13" fmla="*/ 28 h 125"/>
                <a:gd name="T14" fmla="*/ 11 w 132"/>
                <a:gd name="T15" fmla="*/ 19 h 125"/>
                <a:gd name="T16" fmla="*/ 14 w 132"/>
                <a:gd name="T17" fmla="*/ 12 h 125"/>
                <a:gd name="T18" fmla="*/ 5 w 132"/>
                <a:gd name="T19" fmla="*/ 12 h 125"/>
                <a:gd name="T20" fmla="*/ 8 w 132"/>
                <a:gd name="T21" fmla="*/ 19 h 125"/>
                <a:gd name="T22" fmla="*/ 8 w 132"/>
                <a:gd name="T23" fmla="*/ 28 h 125"/>
                <a:gd name="T24" fmla="*/ 4 w 132"/>
                <a:gd name="T25" fmla="*/ 61 h 125"/>
                <a:gd name="T26" fmla="*/ 7 w 132"/>
                <a:gd name="T27" fmla="*/ 72 h 125"/>
                <a:gd name="T28" fmla="*/ 21 w 132"/>
                <a:gd name="T29" fmla="*/ 125 h 125"/>
                <a:gd name="T30" fmla="*/ 26 w 132"/>
                <a:gd name="T31" fmla="*/ 82 h 125"/>
                <a:gd name="T32" fmla="*/ 31 w 132"/>
                <a:gd name="T33" fmla="*/ 125 h 125"/>
                <a:gd name="T34" fmla="*/ 34 w 132"/>
                <a:gd name="T35" fmla="*/ 87 h 125"/>
                <a:gd name="T36" fmla="*/ 44 w 132"/>
                <a:gd name="T37" fmla="*/ 87 h 125"/>
                <a:gd name="T38" fmla="*/ 47 w 132"/>
                <a:gd name="T39" fmla="*/ 125 h 125"/>
                <a:gd name="T40" fmla="*/ 52 w 132"/>
                <a:gd name="T41" fmla="*/ 82 h 125"/>
                <a:gd name="T42" fmla="*/ 58 w 132"/>
                <a:gd name="T43" fmla="*/ 125 h 125"/>
                <a:gd name="T44" fmla="*/ 61 w 132"/>
                <a:gd name="T45" fmla="*/ 87 h 125"/>
                <a:gd name="T46" fmla="*/ 71 w 132"/>
                <a:gd name="T47" fmla="*/ 87 h 125"/>
                <a:gd name="T48" fmla="*/ 75 w 132"/>
                <a:gd name="T49" fmla="*/ 125 h 125"/>
                <a:gd name="T50" fmla="*/ 80 w 132"/>
                <a:gd name="T51" fmla="*/ 82 h 125"/>
                <a:gd name="T52" fmla="*/ 85 w 132"/>
                <a:gd name="T53" fmla="*/ 125 h 125"/>
                <a:gd name="T54" fmla="*/ 88 w 132"/>
                <a:gd name="T55" fmla="*/ 87 h 125"/>
                <a:gd name="T56" fmla="*/ 98 w 132"/>
                <a:gd name="T57" fmla="*/ 87 h 125"/>
                <a:gd name="T58" fmla="*/ 101 w 132"/>
                <a:gd name="T59" fmla="*/ 125 h 125"/>
                <a:gd name="T60" fmla="*/ 107 w 132"/>
                <a:gd name="T61" fmla="*/ 82 h 125"/>
                <a:gd name="T62" fmla="*/ 112 w 132"/>
                <a:gd name="T63" fmla="*/ 125 h 125"/>
                <a:gd name="T64" fmla="*/ 125 w 132"/>
                <a:gd name="T65" fmla="*/ 72 h 125"/>
                <a:gd name="T66" fmla="*/ 129 w 132"/>
                <a:gd name="T67" fmla="*/ 61 h 125"/>
                <a:gd name="T68" fmla="*/ 124 w 132"/>
                <a:gd name="T69" fmla="*/ 28 h 125"/>
                <a:gd name="T70" fmla="*/ 129 w 132"/>
                <a:gd name="T71" fmla="*/ 24 h 125"/>
                <a:gd name="T72" fmla="*/ 124 w 132"/>
                <a:gd name="T73" fmla="*/ 21 h 125"/>
                <a:gd name="T74" fmla="*/ 16 w 132"/>
                <a:gd name="T75" fmla="*/ 24 h 125"/>
                <a:gd name="T76" fmla="*/ 11 w 132"/>
                <a:gd name="T77" fmla="*/ 21 h 125"/>
                <a:gd name="T78" fmla="*/ 3 w 132"/>
                <a:gd name="T79" fmla="*/ 24 h 125"/>
                <a:gd name="T80" fmla="*/ 8 w 132"/>
                <a:gd name="T81" fmla="*/ 27 h 125"/>
                <a:gd name="T82" fmla="*/ 116 w 132"/>
                <a:gd name="T83" fmla="*/ 24 h 125"/>
                <a:gd name="T84" fmla="*/ 121 w 132"/>
                <a:gd name="T85" fmla="*/ 2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" h="125">
                  <a:moveTo>
                    <a:pt x="124" y="28"/>
                  </a:moveTo>
                  <a:cubicBezTo>
                    <a:pt x="132" y="24"/>
                    <a:pt x="132" y="24"/>
                    <a:pt x="132" y="24"/>
                  </a:cubicBezTo>
                  <a:cubicBezTo>
                    <a:pt x="124" y="19"/>
                    <a:pt x="124" y="19"/>
                    <a:pt x="124" y="19"/>
                  </a:cubicBezTo>
                  <a:cubicBezTo>
                    <a:pt x="124" y="12"/>
                    <a:pt x="124" y="12"/>
                    <a:pt x="124" y="12"/>
                  </a:cubicBezTo>
                  <a:cubicBezTo>
                    <a:pt x="127" y="12"/>
                    <a:pt x="127" y="12"/>
                    <a:pt x="127" y="12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19" y="12"/>
                    <a:pt x="119" y="12"/>
                    <a:pt x="119" y="12"/>
                  </a:cubicBezTo>
                  <a:cubicBezTo>
                    <a:pt x="121" y="12"/>
                    <a:pt x="121" y="12"/>
                    <a:pt x="121" y="12"/>
                  </a:cubicBezTo>
                  <a:cubicBezTo>
                    <a:pt x="121" y="19"/>
                    <a:pt x="121" y="19"/>
                    <a:pt x="121" y="19"/>
                  </a:cubicBezTo>
                  <a:cubicBezTo>
                    <a:pt x="113" y="24"/>
                    <a:pt x="113" y="24"/>
                    <a:pt x="113" y="24"/>
                  </a:cubicBezTo>
                  <a:cubicBezTo>
                    <a:pt x="121" y="28"/>
                    <a:pt x="121" y="28"/>
                    <a:pt x="121" y="28"/>
                  </a:cubicBezTo>
                  <a:cubicBezTo>
                    <a:pt x="121" y="61"/>
                    <a:pt x="121" y="61"/>
                    <a:pt x="121" y="61"/>
                  </a:cubicBezTo>
                  <a:cubicBezTo>
                    <a:pt x="11" y="61"/>
                    <a:pt x="11" y="61"/>
                    <a:pt x="11" y="61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61"/>
                    <a:pt x="8" y="61"/>
                    <a:pt x="8" y="61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4" y="72"/>
                    <a:pt x="4" y="72"/>
                    <a:pt x="4" y="72"/>
                  </a:cubicBezTo>
                  <a:cubicBezTo>
                    <a:pt x="7" y="72"/>
                    <a:pt x="7" y="72"/>
                    <a:pt x="7" y="72"/>
                  </a:cubicBezTo>
                  <a:cubicBezTo>
                    <a:pt x="7" y="125"/>
                    <a:pt x="7" y="125"/>
                    <a:pt x="7" y="125"/>
                  </a:cubicBezTo>
                  <a:cubicBezTo>
                    <a:pt x="21" y="125"/>
                    <a:pt x="21" y="125"/>
                    <a:pt x="21" y="125"/>
                  </a:cubicBezTo>
                  <a:cubicBezTo>
                    <a:pt x="21" y="87"/>
                    <a:pt x="21" y="87"/>
                    <a:pt x="21" y="87"/>
                  </a:cubicBezTo>
                  <a:cubicBezTo>
                    <a:pt x="21" y="87"/>
                    <a:pt x="21" y="82"/>
                    <a:pt x="26" y="82"/>
                  </a:cubicBezTo>
                  <a:cubicBezTo>
                    <a:pt x="30" y="82"/>
                    <a:pt x="31" y="87"/>
                    <a:pt x="31" y="87"/>
                  </a:cubicBezTo>
                  <a:cubicBezTo>
                    <a:pt x="31" y="125"/>
                    <a:pt x="31" y="125"/>
                    <a:pt x="31" y="125"/>
                  </a:cubicBezTo>
                  <a:cubicBezTo>
                    <a:pt x="34" y="125"/>
                    <a:pt x="34" y="125"/>
                    <a:pt x="34" y="125"/>
                  </a:cubicBezTo>
                  <a:cubicBezTo>
                    <a:pt x="34" y="87"/>
                    <a:pt x="34" y="87"/>
                    <a:pt x="34" y="87"/>
                  </a:cubicBezTo>
                  <a:cubicBezTo>
                    <a:pt x="34" y="87"/>
                    <a:pt x="34" y="82"/>
                    <a:pt x="39" y="82"/>
                  </a:cubicBezTo>
                  <a:cubicBezTo>
                    <a:pt x="44" y="82"/>
                    <a:pt x="44" y="87"/>
                    <a:pt x="44" y="87"/>
                  </a:cubicBezTo>
                  <a:cubicBezTo>
                    <a:pt x="44" y="125"/>
                    <a:pt x="44" y="125"/>
                    <a:pt x="44" y="125"/>
                  </a:cubicBezTo>
                  <a:cubicBezTo>
                    <a:pt x="47" y="125"/>
                    <a:pt x="47" y="125"/>
                    <a:pt x="47" y="125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7" y="87"/>
                    <a:pt x="48" y="82"/>
                    <a:pt x="52" y="82"/>
                  </a:cubicBezTo>
                  <a:cubicBezTo>
                    <a:pt x="57" y="82"/>
                    <a:pt x="58" y="87"/>
                    <a:pt x="58" y="87"/>
                  </a:cubicBezTo>
                  <a:cubicBezTo>
                    <a:pt x="58" y="125"/>
                    <a:pt x="58" y="125"/>
                    <a:pt x="58" y="125"/>
                  </a:cubicBezTo>
                  <a:cubicBezTo>
                    <a:pt x="61" y="125"/>
                    <a:pt x="61" y="125"/>
                    <a:pt x="61" y="125"/>
                  </a:cubicBezTo>
                  <a:cubicBezTo>
                    <a:pt x="61" y="87"/>
                    <a:pt x="61" y="87"/>
                    <a:pt x="61" y="87"/>
                  </a:cubicBezTo>
                  <a:cubicBezTo>
                    <a:pt x="61" y="87"/>
                    <a:pt x="61" y="82"/>
                    <a:pt x="66" y="82"/>
                  </a:cubicBezTo>
                  <a:cubicBezTo>
                    <a:pt x="71" y="82"/>
                    <a:pt x="71" y="87"/>
                    <a:pt x="71" y="87"/>
                  </a:cubicBezTo>
                  <a:cubicBezTo>
                    <a:pt x="71" y="125"/>
                    <a:pt x="71" y="125"/>
                    <a:pt x="71" y="125"/>
                  </a:cubicBezTo>
                  <a:cubicBezTo>
                    <a:pt x="75" y="125"/>
                    <a:pt x="75" y="125"/>
                    <a:pt x="75" y="125"/>
                  </a:cubicBezTo>
                  <a:cubicBezTo>
                    <a:pt x="75" y="87"/>
                    <a:pt x="75" y="87"/>
                    <a:pt x="75" y="87"/>
                  </a:cubicBezTo>
                  <a:cubicBezTo>
                    <a:pt x="75" y="87"/>
                    <a:pt x="75" y="82"/>
                    <a:pt x="80" y="82"/>
                  </a:cubicBezTo>
                  <a:cubicBezTo>
                    <a:pt x="85" y="82"/>
                    <a:pt x="85" y="87"/>
                    <a:pt x="85" y="87"/>
                  </a:cubicBezTo>
                  <a:cubicBezTo>
                    <a:pt x="85" y="125"/>
                    <a:pt x="85" y="125"/>
                    <a:pt x="85" y="125"/>
                  </a:cubicBezTo>
                  <a:cubicBezTo>
                    <a:pt x="88" y="125"/>
                    <a:pt x="88" y="125"/>
                    <a:pt x="88" y="125"/>
                  </a:cubicBezTo>
                  <a:cubicBezTo>
                    <a:pt x="88" y="87"/>
                    <a:pt x="88" y="87"/>
                    <a:pt x="88" y="87"/>
                  </a:cubicBezTo>
                  <a:cubicBezTo>
                    <a:pt x="88" y="87"/>
                    <a:pt x="89" y="82"/>
                    <a:pt x="93" y="82"/>
                  </a:cubicBezTo>
                  <a:cubicBezTo>
                    <a:pt x="98" y="82"/>
                    <a:pt x="98" y="87"/>
                    <a:pt x="98" y="87"/>
                  </a:cubicBezTo>
                  <a:cubicBezTo>
                    <a:pt x="98" y="125"/>
                    <a:pt x="98" y="125"/>
                    <a:pt x="98" y="125"/>
                  </a:cubicBezTo>
                  <a:cubicBezTo>
                    <a:pt x="101" y="125"/>
                    <a:pt x="101" y="125"/>
                    <a:pt x="101" y="125"/>
                  </a:cubicBezTo>
                  <a:cubicBezTo>
                    <a:pt x="101" y="87"/>
                    <a:pt x="101" y="87"/>
                    <a:pt x="101" y="87"/>
                  </a:cubicBezTo>
                  <a:cubicBezTo>
                    <a:pt x="101" y="87"/>
                    <a:pt x="102" y="82"/>
                    <a:pt x="107" y="82"/>
                  </a:cubicBezTo>
                  <a:cubicBezTo>
                    <a:pt x="111" y="82"/>
                    <a:pt x="112" y="87"/>
                    <a:pt x="112" y="87"/>
                  </a:cubicBezTo>
                  <a:cubicBezTo>
                    <a:pt x="112" y="125"/>
                    <a:pt x="112" y="125"/>
                    <a:pt x="112" y="125"/>
                  </a:cubicBezTo>
                  <a:cubicBezTo>
                    <a:pt x="125" y="125"/>
                    <a:pt x="125" y="125"/>
                    <a:pt x="125" y="125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9" y="72"/>
                    <a:pt x="129" y="72"/>
                    <a:pt x="129" y="72"/>
                  </a:cubicBezTo>
                  <a:cubicBezTo>
                    <a:pt x="129" y="61"/>
                    <a:pt x="129" y="61"/>
                    <a:pt x="129" y="61"/>
                  </a:cubicBezTo>
                  <a:cubicBezTo>
                    <a:pt x="124" y="61"/>
                    <a:pt x="124" y="61"/>
                    <a:pt x="124" y="61"/>
                  </a:cubicBezTo>
                  <a:lnTo>
                    <a:pt x="124" y="28"/>
                  </a:lnTo>
                  <a:close/>
                  <a:moveTo>
                    <a:pt x="124" y="21"/>
                  </a:moveTo>
                  <a:cubicBezTo>
                    <a:pt x="129" y="24"/>
                    <a:pt x="129" y="24"/>
                    <a:pt x="129" y="24"/>
                  </a:cubicBezTo>
                  <a:cubicBezTo>
                    <a:pt x="124" y="27"/>
                    <a:pt x="124" y="27"/>
                    <a:pt x="124" y="27"/>
                  </a:cubicBezTo>
                  <a:lnTo>
                    <a:pt x="124" y="21"/>
                  </a:lnTo>
                  <a:close/>
                  <a:moveTo>
                    <a:pt x="11" y="21"/>
                  </a:moveTo>
                  <a:cubicBezTo>
                    <a:pt x="16" y="24"/>
                    <a:pt x="16" y="24"/>
                    <a:pt x="16" y="24"/>
                  </a:cubicBezTo>
                  <a:cubicBezTo>
                    <a:pt x="11" y="27"/>
                    <a:pt x="11" y="27"/>
                    <a:pt x="11" y="27"/>
                  </a:cubicBezTo>
                  <a:lnTo>
                    <a:pt x="11" y="21"/>
                  </a:lnTo>
                  <a:close/>
                  <a:moveTo>
                    <a:pt x="8" y="27"/>
                  </a:moveTo>
                  <a:cubicBezTo>
                    <a:pt x="3" y="24"/>
                    <a:pt x="3" y="24"/>
                    <a:pt x="3" y="24"/>
                  </a:cubicBezTo>
                  <a:cubicBezTo>
                    <a:pt x="8" y="21"/>
                    <a:pt x="8" y="21"/>
                    <a:pt x="8" y="21"/>
                  </a:cubicBezTo>
                  <a:lnTo>
                    <a:pt x="8" y="27"/>
                  </a:lnTo>
                  <a:close/>
                  <a:moveTo>
                    <a:pt x="121" y="27"/>
                  </a:moveTo>
                  <a:cubicBezTo>
                    <a:pt x="116" y="24"/>
                    <a:pt x="116" y="24"/>
                    <a:pt x="116" y="24"/>
                  </a:cubicBezTo>
                  <a:cubicBezTo>
                    <a:pt x="121" y="21"/>
                    <a:pt x="121" y="21"/>
                    <a:pt x="121" y="21"/>
                  </a:cubicBezTo>
                  <a:lnTo>
                    <a:pt x="121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0"/>
            <p:cNvSpPr>
              <a:spLocks noEditPoints="1"/>
            </p:cNvSpPr>
            <p:nvPr/>
          </p:nvSpPr>
          <p:spPr bwMode="auto">
            <a:xfrm>
              <a:off x="4397376" y="2825751"/>
              <a:ext cx="328613" cy="128588"/>
            </a:xfrm>
            <a:custGeom>
              <a:avLst/>
              <a:gdLst>
                <a:gd name="T0" fmla="*/ 149 w 179"/>
                <a:gd name="T1" fmla="*/ 0 h 69"/>
                <a:gd name="T2" fmla="*/ 89 w 179"/>
                <a:gd name="T3" fmla="*/ 0 h 69"/>
                <a:gd name="T4" fmla="*/ 89 w 179"/>
                <a:gd name="T5" fmla="*/ 0 h 69"/>
                <a:gd name="T6" fmla="*/ 29 w 179"/>
                <a:gd name="T7" fmla="*/ 0 h 69"/>
                <a:gd name="T8" fmla="*/ 0 w 179"/>
                <a:gd name="T9" fmla="*/ 69 h 69"/>
                <a:gd name="T10" fmla="*/ 89 w 179"/>
                <a:gd name="T11" fmla="*/ 69 h 69"/>
                <a:gd name="T12" fmla="*/ 89 w 179"/>
                <a:gd name="T13" fmla="*/ 69 h 69"/>
                <a:gd name="T14" fmla="*/ 179 w 179"/>
                <a:gd name="T15" fmla="*/ 69 h 69"/>
                <a:gd name="T16" fmla="*/ 149 w 179"/>
                <a:gd name="T17" fmla="*/ 0 h 69"/>
                <a:gd name="T18" fmla="*/ 52 w 179"/>
                <a:gd name="T19" fmla="*/ 59 h 69"/>
                <a:gd name="T20" fmla="*/ 42 w 179"/>
                <a:gd name="T21" fmla="*/ 59 h 69"/>
                <a:gd name="T22" fmla="*/ 42 w 179"/>
                <a:gd name="T23" fmla="*/ 44 h 69"/>
                <a:gd name="T24" fmla="*/ 47 w 179"/>
                <a:gd name="T25" fmla="*/ 39 h 69"/>
                <a:gd name="T26" fmla="*/ 52 w 179"/>
                <a:gd name="T27" fmla="*/ 44 h 69"/>
                <a:gd name="T28" fmla="*/ 52 w 179"/>
                <a:gd name="T29" fmla="*/ 59 h 69"/>
                <a:gd name="T30" fmla="*/ 66 w 179"/>
                <a:gd name="T31" fmla="*/ 33 h 69"/>
                <a:gd name="T32" fmla="*/ 56 w 179"/>
                <a:gd name="T33" fmla="*/ 33 h 69"/>
                <a:gd name="T34" fmla="*/ 56 w 179"/>
                <a:gd name="T35" fmla="*/ 17 h 69"/>
                <a:gd name="T36" fmla="*/ 61 w 179"/>
                <a:gd name="T37" fmla="*/ 12 h 69"/>
                <a:gd name="T38" fmla="*/ 66 w 179"/>
                <a:gd name="T39" fmla="*/ 17 h 69"/>
                <a:gd name="T40" fmla="*/ 66 w 179"/>
                <a:gd name="T41" fmla="*/ 33 h 69"/>
                <a:gd name="T42" fmla="*/ 81 w 179"/>
                <a:gd name="T43" fmla="*/ 59 h 69"/>
                <a:gd name="T44" fmla="*/ 70 w 179"/>
                <a:gd name="T45" fmla="*/ 59 h 69"/>
                <a:gd name="T46" fmla="*/ 70 w 179"/>
                <a:gd name="T47" fmla="*/ 44 h 69"/>
                <a:gd name="T48" fmla="*/ 75 w 179"/>
                <a:gd name="T49" fmla="*/ 39 h 69"/>
                <a:gd name="T50" fmla="*/ 81 w 179"/>
                <a:gd name="T51" fmla="*/ 44 h 69"/>
                <a:gd name="T52" fmla="*/ 81 w 179"/>
                <a:gd name="T53" fmla="*/ 59 h 69"/>
                <a:gd name="T54" fmla="*/ 94 w 179"/>
                <a:gd name="T55" fmla="*/ 33 h 69"/>
                <a:gd name="T56" fmla="*/ 84 w 179"/>
                <a:gd name="T57" fmla="*/ 33 h 69"/>
                <a:gd name="T58" fmla="*/ 84 w 179"/>
                <a:gd name="T59" fmla="*/ 17 h 69"/>
                <a:gd name="T60" fmla="*/ 89 w 179"/>
                <a:gd name="T61" fmla="*/ 12 h 69"/>
                <a:gd name="T62" fmla="*/ 94 w 179"/>
                <a:gd name="T63" fmla="*/ 17 h 69"/>
                <a:gd name="T64" fmla="*/ 94 w 179"/>
                <a:gd name="T65" fmla="*/ 33 h 69"/>
                <a:gd name="T66" fmla="*/ 109 w 179"/>
                <a:gd name="T67" fmla="*/ 59 h 69"/>
                <a:gd name="T68" fmla="*/ 98 w 179"/>
                <a:gd name="T69" fmla="*/ 59 h 69"/>
                <a:gd name="T70" fmla="*/ 98 w 179"/>
                <a:gd name="T71" fmla="*/ 44 h 69"/>
                <a:gd name="T72" fmla="*/ 104 w 179"/>
                <a:gd name="T73" fmla="*/ 39 h 69"/>
                <a:gd name="T74" fmla="*/ 109 w 179"/>
                <a:gd name="T75" fmla="*/ 44 h 69"/>
                <a:gd name="T76" fmla="*/ 109 w 179"/>
                <a:gd name="T77" fmla="*/ 59 h 69"/>
                <a:gd name="T78" fmla="*/ 123 w 179"/>
                <a:gd name="T79" fmla="*/ 33 h 69"/>
                <a:gd name="T80" fmla="*/ 112 w 179"/>
                <a:gd name="T81" fmla="*/ 33 h 69"/>
                <a:gd name="T82" fmla="*/ 112 w 179"/>
                <a:gd name="T83" fmla="*/ 17 h 69"/>
                <a:gd name="T84" fmla="*/ 117 w 179"/>
                <a:gd name="T85" fmla="*/ 12 h 69"/>
                <a:gd name="T86" fmla="*/ 123 w 179"/>
                <a:gd name="T87" fmla="*/ 17 h 69"/>
                <a:gd name="T88" fmla="*/ 123 w 179"/>
                <a:gd name="T89" fmla="*/ 33 h 69"/>
                <a:gd name="T90" fmla="*/ 137 w 179"/>
                <a:gd name="T91" fmla="*/ 59 h 69"/>
                <a:gd name="T92" fmla="*/ 127 w 179"/>
                <a:gd name="T93" fmla="*/ 59 h 69"/>
                <a:gd name="T94" fmla="*/ 127 w 179"/>
                <a:gd name="T95" fmla="*/ 44 h 69"/>
                <a:gd name="T96" fmla="*/ 132 w 179"/>
                <a:gd name="T97" fmla="*/ 39 h 69"/>
                <a:gd name="T98" fmla="*/ 137 w 179"/>
                <a:gd name="T99" fmla="*/ 44 h 69"/>
                <a:gd name="T100" fmla="*/ 137 w 179"/>
                <a:gd name="T101" fmla="*/ 5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79" h="69">
                  <a:moveTo>
                    <a:pt x="149" y="0"/>
                  </a:move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89" y="69"/>
                    <a:pt x="89" y="69"/>
                    <a:pt x="89" y="69"/>
                  </a:cubicBezTo>
                  <a:cubicBezTo>
                    <a:pt x="89" y="69"/>
                    <a:pt x="89" y="69"/>
                    <a:pt x="89" y="69"/>
                  </a:cubicBezTo>
                  <a:cubicBezTo>
                    <a:pt x="179" y="69"/>
                    <a:pt x="179" y="69"/>
                    <a:pt x="179" y="69"/>
                  </a:cubicBezTo>
                  <a:lnTo>
                    <a:pt x="149" y="0"/>
                  </a:lnTo>
                  <a:close/>
                  <a:moveTo>
                    <a:pt x="52" y="59"/>
                  </a:moveTo>
                  <a:cubicBezTo>
                    <a:pt x="42" y="59"/>
                    <a:pt x="42" y="59"/>
                    <a:pt x="42" y="59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42" y="44"/>
                    <a:pt x="43" y="39"/>
                    <a:pt x="47" y="39"/>
                  </a:cubicBezTo>
                  <a:cubicBezTo>
                    <a:pt x="52" y="39"/>
                    <a:pt x="52" y="44"/>
                    <a:pt x="52" y="44"/>
                  </a:cubicBezTo>
                  <a:lnTo>
                    <a:pt x="52" y="59"/>
                  </a:lnTo>
                  <a:close/>
                  <a:moveTo>
                    <a:pt x="66" y="33"/>
                  </a:moveTo>
                  <a:cubicBezTo>
                    <a:pt x="56" y="33"/>
                    <a:pt x="56" y="33"/>
                    <a:pt x="56" y="33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56" y="17"/>
                    <a:pt x="56" y="12"/>
                    <a:pt x="61" y="12"/>
                  </a:cubicBezTo>
                  <a:cubicBezTo>
                    <a:pt x="66" y="12"/>
                    <a:pt x="66" y="17"/>
                    <a:pt x="66" y="17"/>
                  </a:cubicBezTo>
                  <a:lnTo>
                    <a:pt x="66" y="33"/>
                  </a:lnTo>
                  <a:close/>
                  <a:moveTo>
                    <a:pt x="81" y="59"/>
                  </a:moveTo>
                  <a:cubicBezTo>
                    <a:pt x="70" y="59"/>
                    <a:pt x="70" y="59"/>
                    <a:pt x="70" y="59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1" y="39"/>
                    <a:pt x="75" y="39"/>
                  </a:cubicBezTo>
                  <a:cubicBezTo>
                    <a:pt x="80" y="39"/>
                    <a:pt x="81" y="44"/>
                    <a:pt x="81" y="44"/>
                  </a:cubicBezTo>
                  <a:lnTo>
                    <a:pt x="81" y="59"/>
                  </a:lnTo>
                  <a:close/>
                  <a:moveTo>
                    <a:pt x="94" y="33"/>
                  </a:moveTo>
                  <a:cubicBezTo>
                    <a:pt x="84" y="33"/>
                    <a:pt x="84" y="33"/>
                    <a:pt x="84" y="33"/>
                  </a:cubicBezTo>
                  <a:cubicBezTo>
                    <a:pt x="84" y="17"/>
                    <a:pt x="84" y="17"/>
                    <a:pt x="84" y="17"/>
                  </a:cubicBezTo>
                  <a:cubicBezTo>
                    <a:pt x="84" y="17"/>
                    <a:pt x="85" y="12"/>
                    <a:pt x="89" y="12"/>
                  </a:cubicBezTo>
                  <a:cubicBezTo>
                    <a:pt x="94" y="12"/>
                    <a:pt x="94" y="17"/>
                    <a:pt x="94" y="17"/>
                  </a:cubicBezTo>
                  <a:lnTo>
                    <a:pt x="94" y="33"/>
                  </a:lnTo>
                  <a:close/>
                  <a:moveTo>
                    <a:pt x="109" y="59"/>
                  </a:moveTo>
                  <a:cubicBezTo>
                    <a:pt x="98" y="59"/>
                    <a:pt x="98" y="59"/>
                    <a:pt x="98" y="59"/>
                  </a:cubicBezTo>
                  <a:cubicBezTo>
                    <a:pt x="98" y="44"/>
                    <a:pt x="98" y="44"/>
                    <a:pt x="98" y="44"/>
                  </a:cubicBezTo>
                  <a:cubicBezTo>
                    <a:pt x="98" y="44"/>
                    <a:pt x="99" y="39"/>
                    <a:pt x="104" y="39"/>
                  </a:cubicBezTo>
                  <a:cubicBezTo>
                    <a:pt x="108" y="39"/>
                    <a:pt x="109" y="44"/>
                    <a:pt x="109" y="44"/>
                  </a:cubicBezTo>
                  <a:lnTo>
                    <a:pt x="109" y="59"/>
                  </a:lnTo>
                  <a:close/>
                  <a:moveTo>
                    <a:pt x="123" y="33"/>
                  </a:moveTo>
                  <a:cubicBezTo>
                    <a:pt x="112" y="33"/>
                    <a:pt x="112" y="33"/>
                    <a:pt x="112" y="33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112" y="17"/>
                    <a:pt x="113" y="12"/>
                    <a:pt x="117" y="12"/>
                  </a:cubicBezTo>
                  <a:cubicBezTo>
                    <a:pt x="122" y="12"/>
                    <a:pt x="123" y="17"/>
                    <a:pt x="123" y="17"/>
                  </a:cubicBezTo>
                  <a:lnTo>
                    <a:pt x="123" y="33"/>
                  </a:lnTo>
                  <a:close/>
                  <a:moveTo>
                    <a:pt x="137" y="59"/>
                  </a:moveTo>
                  <a:cubicBezTo>
                    <a:pt x="127" y="59"/>
                    <a:pt x="127" y="59"/>
                    <a:pt x="127" y="59"/>
                  </a:cubicBezTo>
                  <a:cubicBezTo>
                    <a:pt x="127" y="44"/>
                    <a:pt x="127" y="44"/>
                    <a:pt x="127" y="44"/>
                  </a:cubicBezTo>
                  <a:cubicBezTo>
                    <a:pt x="127" y="44"/>
                    <a:pt x="127" y="39"/>
                    <a:pt x="132" y="39"/>
                  </a:cubicBezTo>
                  <a:cubicBezTo>
                    <a:pt x="137" y="39"/>
                    <a:pt x="137" y="44"/>
                    <a:pt x="137" y="44"/>
                  </a:cubicBezTo>
                  <a:lnTo>
                    <a:pt x="137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4598988" y="3205163"/>
              <a:ext cx="23813" cy="34925"/>
            </a:xfrm>
            <a:custGeom>
              <a:avLst/>
              <a:gdLst>
                <a:gd name="T0" fmla="*/ 2 w 13"/>
                <a:gd name="T1" fmla="*/ 19 h 19"/>
                <a:gd name="T2" fmla="*/ 13 w 13"/>
                <a:gd name="T3" fmla="*/ 2 h 19"/>
                <a:gd name="T4" fmla="*/ 10 w 13"/>
                <a:gd name="T5" fmla="*/ 0 h 19"/>
                <a:gd name="T6" fmla="*/ 0 w 13"/>
                <a:gd name="T7" fmla="*/ 17 h 19"/>
                <a:gd name="T8" fmla="*/ 2 w 13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9">
                  <a:moveTo>
                    <a:pt x="2" y="19"/>
                  </a:moveTo>
                  <a:cubicBezTo>
                    <a:pt x="13" y="2"/>
                    <a:pt x="13" y="2"/>
                    <a:pt x="13" y="2"/>
                  </a:cubicBezTo>
                  <a:cubicBezTo>
                    <a:pt x="12" y="1"/>
                    <a:pt x="11" y="1"/>
                    <a:pt x="10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8"/>
                    <a:pt x="2" y="18"/>
                    <a:pt x="2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4635501" y="3303588"/>
              <a:ext cx="38100" cy="4763"/>
            </a:xfrm>
            <a:custGeom>
              <a:avLst/>
              <a:gdLst>
                <a:gd name="T0" fmla="*/ 0 w 20"/>
                <a:gd name="T1" fmla="*/ 3 h 3"/>
                <a:gd name="T2" fmla="*/ 20 w 20"/>
                <a:gd name="T3" fmla="*/ 3 h 3"/>
                <a:gd name="T4" fmla="*/ 20 w 20"/>
                <a:gd name="T5" fmla="*/ 0 h 3"/>
                <a:gd name="T6" fmla="*/ 0 w 20"/>
                <a:gd name="T7" fmla="*/ 0 h 3"/>
                <a:gd name="T8" fmla="*/ 0 w 20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3">
                  <a:moveTo>
                    <a:pt x="0" y="3"/>
                  </a:moveTo>
                  <a:cubicBezTo>
                    <a:pt x="20" y="3"/>
                    <a:pt x="20" y="3"/>
                    <a:pt x="20" y="3"/>
                  </a:cubicBezTo>
                  <a:cubicBezTo>
                    <a:pt x="20" y="2"/>
                    <a:pt x="20" y="1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4627563" y="3248026"/>
              <a:ext cx="34925" cy="22225"/>
            </a:xfrm>
            <a:custGeom>
              <a:avLst/>
              <a:gdLst>
                <a:gd name="T0" fmla="*/ 1 w 19"/>
                <a:gd name="T1" fmla="*/ 12 h 12"/>
                <a:gd name="T2" fmla="*/ 19 w 19"/>
                <a:gd name="T3" fmla="*/ 3 h 12"/>
                <a:gd name="T4" fmla="*/ 17 w 19"/>
                <a:gd name="T5" fmla="*/ 0 h 12"/>
                <a:gd name="T6" fmla="*/ 0 w 19"/>
                <a:gd name="T7" fmla="*/ 10 h 12"/>
                <a:gd name="T8" fmla="*/ 1 w 19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2">
                  <a:moveTo>
                    <a:pt x="1" y="12"/>
                  </a:moveTo>
                  <a:cubicBezTo>
                    <a:pt x="19" y="3"/>
                    <a:pt x="19" y="3"/>
                    <a:pt x="19" y="3"/>
                  </a:cubicBezTo>
                  <a:cubicBezTo>
                    <a:pt x="18" y="2"/>
                    <a:pt x="18" y="1"/>
                    <a:pt x="17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11"/>
                    <a:pt x="1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4502151" y="3205163"/>
              <a:ext cx="22225" cy="33338"/>
            </a:xfrm>
            <a:custGeom>
              <a:avLst/>
              <a:gdLst>
                <a:gd name="T0" fmla="*/ 12 w 12"/>
                <a:gd name="T1" fmla="*/ 17 h 18"/>
                <a:gd name="T2" fmla="*/ 2 w 12"/>
                <a:gd name="T3" fmla="*/ 0 h 18"/>
                <a:gd name="T4" fmla="*/ 0 w 12"/>
                <a:gd name="T5" fmla="*/ 1 h 18"/>
                <a:gd name="T6" fmla="*/ 10 w 12"/>
                <a:gd name="T7" fmla="*/ 18 h 18"/>
                <a:gd name="T8" fmla="*/ 12 w 12"/>
                <a:gd name="T9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8">
                  <a:moveTo>
                    <a:pt x="12" y="17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1"/>
                    <a:pt x="0" y="1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0" y="18"/>
                    <a:pt x="11" y="17"/>
                    <a:pt x="12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4502151" y="3367088"/>
              <a:ext cx="23813" cy="34925"/>
            </a:xfrm>
            <a:custGeom>
              <a:avLst/>
              <a:gdLst>
                <a:gd name="T0" fmla="*/ 11 w 13"/>
                <a:gd name="T1" fmla="*/ 0 h 19"/>
                <a:gd name="T2" fmla="*/ 0 w 13"/>
                <a:gd name="T3" fmla="*/ 18 h 19"/>
                <a:gd name="T4" fmla="*/ 3 w 13"/>
                <a:gd name="T5" fmla="*/ 19 h 19"/>
                <a:gd name="T6" fmla="*/ 13 w 13"/>
                <a:gd name="T7" fmla="*/ 2 h 19"/>
                <a:gd name="T8" fmla="*/ 11 w 13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9">
                  <a:moveTo>
                    <a:pt x="11" y="0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1" y="18"/>
                    <a:pt x="2" y="19"/>
                    <a:pt x="3" y="19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2" y="1"/>
                    <a:pt x="11" y="1"/>
                    <a:pt x="1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4595813" y="3368676"/>
              <a:ext cx="22225" cy="34925"/>
            </a:xfrm>
            <a:custGeom>
              <a:avLst/>
              <a:gdLst>
                <a:gd name="T0" fmla="*/ 0 w 12"/>
                <a:gd name="T1" fmla="*/ 1 h 19"/>
                <a:gd name="T2" fmla="*/ 10 w 12"/>
                <a:gd name="T3" fmla="*/ 19 h 19"/>
                <a:gd name="T4" fmla="*/ 12 w 12"/>
                <a:gd name="T5" fmla="*/ 17 h 19"/>
                <a:gd name="T6" fmla="*/ 2 w 12"/>
                <a:gd name="T7" fmla="*/ 0 h 19"/>
                <a:gd name="T8" fmla="*/ 0 w 12"/>
                <a:gd name="T9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9">
                  <a:moveTo>
                    <a:pt x="0" y="1"/>
                  </a:moveTo>
                  <a:cubicBezTo>
                    <a:pt x="10" y="19"/>
                    <a:pt x="10" y="19"/>
                    <a:pt x="10" y="19"/>
                  </a:cubicBezTo>
                  <a:cubicBezTo>
                    <a:pt x="11" y="18"/>
                    <a:pt x="12" y="18"/>
                    <a:pt x="12" y="17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4622801" y="3340101"/>
              <a:ext cx="34925" cy="25400"/>
            </a:xfrm>
            <a:custGeom>
              <a:avLst/>
              <a:gdLst>
                <a:gd name="T0" fmla="*/ 0 w 19"/>
                <a:gd name="T1" fmla="*/ 3 h 13"/>
                <a:gd name="T2" fmla="*/ 17 w 19"/>
                <a:gd name="T3" fmla="*/ 13 h 13"/>
                <a:gd name="T4" fmla="*/ 19 w 19"/>
                <a:gd name="T5" fmla="*/ 10 h 13"/>
                <a:gd name="T6" fmla="*/ 2 w 19"/>
                <a:gd name="T7" fmla="*/ 0 h 13"/>
                <a:gd name="T8" fmla="*/ 0 w 19"/>
                <a:gd name="T9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3">
                  <a:moveTo>
                    <a:pt x="0" y="3"/>
                  </a:moveTo>
                  <a:cubicBezTo>
                    <a:pt x="17" y="13"/>
                    <a:pt x="17" y="13"/>
                    <a:pt x="17" y="13"/>
                  </a:cubicBezTo>
                  <a:cubicBezTo>
                    <a:pt x="18" y="12"/>
                    <a:pt x="19" y="11"/>
                    <a:pt x="19" y="1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1" y="2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4556126" y="3190876"/>
              <a:ext cx="6350" cy="36513"/>
            </a:xfrm>
            <a:custGeom>
              <a:avLst/>
              <a:gdLst>
                <a:gd name="T0" fmla="*/ 2 w 3"/>
                <a:gd name="T1" fmla="*/ 20 h 20"/>
                <a:gd name="T2" fmla="*/ 3 w 3"/>
                <a:gd name="T3" fmla="*/ 20 h 20"/>
                <a:gd name="T4" fmla="*/ 3 w 3"/>
                <a:gd name="T5" fmla="*/ 0 h 20"/>
                <a:gd name="T6" fmla="*/ 2 w 3"/>
                <a:gd name="T7" fmla="*/ 0 h 20"/>
                <a:gd name="T8" fmla="*/ 0 w 3"/>
                <a:gd name="T9" fmla="*/ 0 h 20"/>
                <a:gd name="T10" fmla="*/ 0 w 3"/>
                <a:gd name="T11" fmla="*/ 20 h 20"/>
                <a:gd name="T12" fmla="*/ 2 w 3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20">
                  <a:moveTo>
                    <a:pt x="2" y="20"/>
                  </a:moveTo>
                  <a:cubicBezTo>
                    <a:pt x="3" y="20"/>
                    <a:pt x="3" y="20"/>
                    <a:pt x="3" y="2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1" y="20"/>
                    <a:pt x="2" y="20"/>
                    <a:pt x="2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4460876" y="3246438"/>
              <a:ext cx="34925" cy="23813"/>
            </a:xfrm>
            <a:custGeom>
              <a:avLst/>
              <a:gdLst>
                <a:gd name="T0" fmla="*/ 19 w 19"/>
                <a:gd name="T1" fmla="*/ 10 h 13"/>
                <a:gd name="T2" fmla="*/ 2 w 19"/>
                <a:gd name="T3" fmla="*/ 0 h 13"/>
                <a:gd name="T4" fmla="*/ 0 w 19"/>
                <a:gd name="T5" fmla="*/ 3 h 13"/>
                <a:gd name="T6" fmla="*/ 17 w 19"/>
                <a:gd name="T7" fmla="*/ 13 h 13"/>
                <a:gd name="T8" fmla="*/ 19 w 19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3">
                  <a:moveTo>
                    <a:pt x="19" y="1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1" y="2"/>
                    <a:pt x="0" y="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8" y="12"/>
                    <a:pt x="18" y="11"/>
                    <a:pt x="1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4462463" y="3340101"/>
              <a:ext cx="34925" cy="22225"/>
            </a:xfrm>
            <a:custGeom>
              <a:avLst/>
              <a:gdLst>
                <a:gd name="T0" fmla="*/ 18 w 19"/>
                <a:gd name="T1" fmla="*/ 0 h 12"/>
                <a:gd name="T2" fmla="*/ 0 w 19"/>
                <a:gd name="T3" fmla="*/ 9 h 12"/>
                <a:gd name="T4" fmla="*/ 1 w 19"/>
                <a:gd name="T5" fmla="*/ 12 h 12"/>
                <a:gd name="T6" fmla="*/ 19 w 19"/>
                <a:gd name="T7" fmla="*/ 2 h 12"/>
                <a:gd name="T8" fmla="*/ 18 w 19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2">
                  <a:moveTo>
                    <a:pt x="18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1" y="11"/>
                    <a:pt x="1" y="1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1"/>
                    <a:pt x="18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4448176" y="3302001"/>
              <a:ext cx="36513" cy="6350"/>
            </a:xfrm>
            <a:custGeom>
              <a:avLst/>
              <a:gdLst>
                <a:gd name="T0" fmla="*/ 20 w 20"/>
                <a:gd name="T1" fmla="*/ 1 h 4"/>
                <a:gd name="T2" fmla="*/ 20 w 20"/>
                <a:gd name="T3" fmla="*/ 0 h 4"/>
                <a:gd name="T4" fmla="*/ 0 w 20"/>
                <a:gd name="T5" fmla="*/ 0 h 4"/>
                <a:gd name="T6" fmla="*/ 0 w 20"/>
                <a:gd name="T7" fmla="*/ 1 h 4"/>
                <a:gd name="T8" fmla="*/ 0 w 20"/>
                <a:gd name="T9" fmla="*/ 3 h 4"/>
                <a:gd name="T10" fmla="*/ 20 w 20"/>
                <a:gd name="T11" fmla="*/ 4 h 4"/>
                <a:gd name="T12" fmla="*/ 20 w 20"/>
                <a:gd name="T1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4">
                  <a:moveTo>
                    <a:pt x="20" y="1"/>
                  </a:moveTo>
                  <a:cubicBezTo>
                    <a:pt x="20" y="1"/>
                    <a:pt x="20" y="1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3"/>
                    <a:pt x="20" y="2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4559301" y="3378201"/>
              <a:ext cx="4763" cy="38100"/>
            </a:xfrm>
            <a:custGeom>
              <a:avLst/>
              <a:gdLst>
                <a:gd name="T0" fmla="*/ 1 w 3"/>
                <a:gd name="T1" fmla="*/ 0 h 21"/>
                <a:gd name="T2" fmla="*/ 0 w 3"/>
                <a:gd name="T3" fmla="*/ 0 h 21"/>
                <a:gd name="T4" fmla="*/ 0 w 3"/>
                <a:gd name="T5" fmla="*/ 21 h 21"/>
                <a:gd name="T6" fmla="*/ 1 w 3"/>
                <a:gd name="T7" fmla="*/ 21 h 21"/>
                <a:gd name="T8" fmla="*/ 3 w 3"/>
                <a:gd name="T9" fmla="*/ 21 h 21"/>
                <a:gd name="T10" fmla="*/ 3 w 3"/>
                <a:gd name="T11" fmla="*/ 0 h 21"/>
                <a:gd name="T12" fmla="*/ 1 w 3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2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1" y="21"/>
                    <a:pt x="1" y="21"/>
                  </a:cubicBezTo>
                  <a:cubicBezTo>
                    <a:pt x="2" y="21"/>
                    <a:pt x="2" y="21"/>
                    <a:pt x="3" y="2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3"/>
            <p:cNvSpPr>
              <a:spLocks noEditPoints="1"/>
            </p:cNvSpPr>
            <p:nvPr/>
          </p:nvSpPr>
          <p:spPr bwMode="auto">
            <a:xfrm>
              <a:off x="4462463" y="3203576"/>
              <a:ext cx="195263" cy="198438"/>
            </a:xfrm>
            <a:custGeom>
              <a:avLst/>
              <a:gdLst>
                <a:gd name="T0" fmla="*/ 53 w 106"/>
                <a:gd name="T1" fmla="*/ 107 h 107"/>
                <a:gd name="T2" fmla="*/ 0 w 106"/>
                <a:gd name="T3" fmla="*/ 54 h 107"/>
                <a:gd name="T4" fmla="*/ 53 w 106"/>
                <a:gd name="T5" fmla="*/ 0 h 107"/>
                <a:gd name="T6" fmla="*/ 106 w 106"/>
                <a:gd name="T7" fmla="*/ 54 h 107"/>
                <a:gd name="T8" fmla="*/ 53 w 106"/>
                <a:gd name="T9" fmla="*/ 107 h 107"/>
                <a:gd name="T10" fmla="*/ 53 w 106"/>
                <a:gd name="T11" fmla="*/ 4 h 107"/>
                <a:gd name="T12" fmla="*/ 3 w 106"/>
                <a:gd name="T13" fmla="*/ 54 h 107"/>
                <a:gd name="T14" fmla="*/ 53 w 106"/>
                <a:gd name="T15" fmla="*/ 104 h 107"/>
                <a:gd name="T16" fmla="*/ 103 w 106"/>
                <a:gd name="T17" fmla="*/ 54 h 107"/>
                <a:gd name="T18" fmla="*/ 53 w 106"/>
                <a:gd name="T19" fmla="*/ 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6" h="107">
                  <a:moveTo>
                    <a:pt x="53" y="107"/>
                  </a:moveTo>
                  <a:cubicBezTo>
                    <a:pt x="24" y="107"/>
                    <a:pt x="0" y="83"/>
                    <a:pt x="0" y="54"/>
                  </a:cubicBezTo>
                  <a:cubicBezTo>
                    <a:pt x="0" y="24"/>
                    <a:pt x="24" y="0"/>
                    <a:pt x="53" y="0"/>
                  </a:cubicBezTo>
                  <a:cubicBezTo>
                    <a:pt x="83" y="0"/>
                    <a:pt x="106" y="24"/>
                    <a:pt x="106" y="54"/>
                  </a:cubicBezTo>
                  <a:cubicBezTo>
                    <a:pt x="106" y="83"/>
                    <a:pt x="83" y="107"/>
                    <a:pt x="53" y="107"/>
                  </a:cubicBezTo>
                  <a:close/>
                  <a:moveTo>
                    <a:pt x="53" y="4"/>
                  </a:moveTo>
                  <a:cubicBezTo>
                    <a:pt x="26" y="4"/>
                    <a:pt x="3" y="26"/>
                    <a:pt x="3" y="54"/>
                  </a:cubicBezTo>
                  <a:cubicBezTo>
                    <a:pt x="3" y="81"/>
                    <a:pt x="26" y="104"/>
                    <a:pt x="53" y="104"/>
                  </a:cubicBezTo>
                  <a:cubicBezTo>
                    <a:pt x="81" y="104"/>
                    <a:pt x="103" y="81"/>
                    <a:pt x="103" y="54"/>
                  </a:cubicBezTo>
                  <a:cubicBezTo>
                    <a:pt x="103" y="26"/>
                    <a:pt x="81" y="4"/>
                    <a:pt x="53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4"/>
            <p:cNvSpPr>
              <a:spLocks noEditPoints="1"/>
            </p:cNvSpPr>
            <p:nvPr/>
          </p:nvSpPr>
          <p:spPr bwMode="auto">
            <a:xfrm>
              <a:off x="4481513" y="3221038"/>
              <a:ext cx="160338" cy="161925"/>
            </a:xfrm>
            <a:custGeom>
              <a:avLst/>
              <a:gdLst>
                <a:gd name="T0" fmla="*/ 43 w 87"/>
                <a:gd name="T1" fmla="*/ 87 h 87"/>
                <a:gd name="T2" fmla="*/ 0 w 87"/>
                <a:gd name="T3" fmla="*/ 44 h 87"/>
                <a:gd name="T4" fmla="*/ 43 w 87"/>
                <a:gd name="T5" fmla="*/ 0 h 87"/>
                <a:gd name="T6" fmla="*/ 87 w 87"/>
                <a:gd name="T7" fmla="*/ 44 h 87"/>
                <a:gd name="T8" fmla="*/ 43 w 87"/>
                <a:gd name="T9" fmla="*/ 87 h 87"/>
                <a:gd name="T10" fmla="*/ 43 w 87"/>
                <a:gd name="T11" fmla="*/ 3 h 87"/>
                <a:gd name="T12" fmla="*/ 3 w 87"/>
                <a:gd name="T13" fmla="*/ 44 h 87"/>
                <a:gd name="T14" fmla="*/ 43 w 87"/>
                <a:gd name="T15" fmla="*/ 84 h 87"/>
                <a:gd name="T16" fmla="*/ 83 w 87"/>
                <a:gd name="T17" fmla="*/ 44 h 87"/>
                <a:gd name="T18" fmla="*/ 43 w 87"/>
                <a:gd name="T19" fmla="*/ 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" h="87">
                  <a:moveTo>
                    <a:pt x="43" y="87"/>
                  </a:moveTo>
                  <a:cubicBezTo>
                    <a:pt x="19" y="87"/>
                    <a:pt x="0" y="67"/>
                    <a:pt x="0" y="44"/>
                  </a:cubicBezTo>
                  <a:cubicBezTo>
                    <a:pt x="0" y="20"/>
                    <a:pt x="19" y="0"/>
                    <a:pt x="43" y="0"/>
                  </a:cubicBezTo>
                  <a:cubicBezTo>
                    <a:pt x="67" y="0"/>
                    <a:pt x="87" y="20"/>
                    <a:pt x="87" y="44"/>
                  </a:cubicBezTo>
                  <a:cubicBezTo>
                    <a:pt x="87" y="67"/>
                    <a:pt x="67" y="87"/>
                    <a:pt x="43" y="87"/>
                  </a:cubicBezTo>
                  <a:close/>
                  <a:moveTo>
                    <a:pt x="43" y="3"/>
                  </a:moveTo>
                  <a:cubicBezTo>
                    <a:pt x="21" y="3"/>
                    <a:pt x="3" y="21"/>
                    <a:pt x="3" y="44"/>
                  </a:cubicBezTo>
                  <a:cubicBezTo>
                    <a:pt x="3" y="66"/>
                    <a:pt x="21" y="84"/>
                    <a:pt x="43" y="84"/>
                  </a:cubicBezTo>
                  <a:cubicBezTo>
                    <a:pt x="65" y="84"/>
                    <a:pt x="83" y="66"/>
                    <a:pt x="83" y="44"/>
                  </a:cubicBezTo>
                  <a:cubicBezTo>
                    <a:pt x="83" y="21"/>
                    <a:pt x="65" y="3"/>
                    <a:pt x="4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75"/>
            <p:cNvSpPr>
              <a:spLocks noChangeArrowheads="1"/>
            </p:cNvSpPr>
            <p:nvPr/>
          </p:nvSpPr>
          <p:spPr bwMode="auto">
            <a:xfrm>
              <a:off x="4549776" y="3292476"/>
              <a:ext cx="22225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6"/>
            <p:cNvSpPr>
              <a:spLocks/>
            </p:cNvSpPr>
            <p:nvPr/>
          </p:nvSpPr>
          <p:spPr bwMode="auto">
            <a:xfrm>
              <a:off x="4530726" y="3273426"/>
              <a:ext cx="98425" cy="44450"/>
            </a:xfrm>
            <a:custGeom>
              <a:avLst/>
              <a:gdLst>
                <a:gd name="T0" fmla="*/ 41 w 53"/>
                <a:gd name="T1" fmla="*/ 3 h 24"/>
                <a:gd name="T2" fmla="*/ 42 w 53"/>
                <a:gd name="T3" fmla="*/ 6 h 24"/>
                <a:gd name="T4" fmla="*/ 31 w 53"/>
                <a:gd name="T5" fmla="*/ 9 h 24"/>
                <a:gd name="T6" fmla="*/ 29 w 53"/>
                <a:gd name="T7" fmla="*/ 9 h 24"/>
                <a:gd name="T8" fmla="*/ 28 w 53"/>
                <a:gd name="T9" fmla="*/ 10 h 24"/>
                <a:gd name="T10" fmla="*/ 25 w 53"/>
                <a:gd name="T11" fmla="*/ 10 h 24"/>
                <a:gd name="T12" fmla="*/ 24 w 53"/>
                <a:gd name="T13" fmla="*/ 12 h 24"/>
                <a:gd name="T14" fmla="*/ 9 w 53"/>
                <a:gd name="T15" fmla="*/ 16 h 24"/>
                <a:gd name="T16" fmla="*/ 4 w 53"/>
                <a:gd name="T17" fmla="*/ 16 h 24"/>
                <a:gd name="T18" fmla="*/ 1 w 53"/>
                <a:gd name="T19" fmla="*/ 20 h 24"/>
                <a:gd name="T20" fmla="*/ 6 w 53"/>
                <a:gd name="T21" fmla="*/ 23 h 24"/>
                <a:gd name="T22" fmla="*/ 10 w 53"/>
                <a:gd name="T23" fmla="*/ 20 h 24"/>
                <a:gd name="T24" fmla="*/ 25 w 53"/>
                <a:gd name="T25" fmla="*/ 15 h 24"/>
                <a:gd name="T26" fmla="*/ 27 w 53"/>
                <a:gd name="T27" fmla="*/ 16 h 24"/>
                <a:gd name="T28" fmla="*/ 29 w 53"/>
                <a:gd name="T29" fmla="*/ 14 h 24"/>
                <a:gd name="T30" fmla="*/ 29 w 53"/>
                <a:gd name="T31" fmla="*/ 14 h 24"/>
                <a:gd name="T32" fmla="*/ 31 w 53"/>
                <a:gd name="T33" fmla="*/ 15 h 24"/>
                <a:gd name="T34" fmla="*/ 32 w 53"/>
                <a:gd name="T35" fmla="*/ 13 h 24"/>
                <a:gd name="T36" fmla="*/ 43 w 53"/>
                <a:gd name="T37" fmla="*/ 9 h 24"/>
                <a:gd name="T38" fmla="*/ 44 w 53"/>
                <a:gd name="T39" fmla="*/ 12 h 24"/>
                <a:gd name="T40" fmla="*/ 53 w 53"/>
                <a:gd name="T41" fmla="*/ 4 h 24"/>
                <a:gd name="T42" fmla="*/ 41 w 53"/>
                <a:gd name="T43" fmla="*/ 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3" h="24">
                  <a:moveTo>
                    <a:pt x="41" y="3"/>
                  </a:moveTo>
                  <a:cubicBezTo>
                    <a:pt x="40" y="4"/>
                    <a:pt x="41" y="4"/>
                    <a:pt x="42" y="6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31" y="9"/>
                    <a:pt x="30" y="8"/>
                    <a:pt x="29" y="9"/>
                  </a:cubicBezTo>
                  <a:cubicBezTo>
                    <a:pt x="28" y="9"/>
                    <a:pt x="28" y="10"/>
                    <a:pt x="28" y="10"/>
                  </a:cubicBezTo>
                  <a:cubicBezTo>
                    <a:pt x="27" y="10"/>
                    <a:pt x="26" y="9"/>
                    <a:pt x="25" y="10"/>
                  </a:cubicBezTo>
                  <a:cubicBezTo>
                    <a:pt x="24" y="10"/>
                    <a:pt x="24" y="11"/>
                    <a:pt x="24" y="12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8" y="15"/>
                    <a:pt x="6" y="15"/>
                    <a:pt x="4" y="16"/>
                  </a:cubicBezTo>
                  <a:cubicBezTo>
                    <a:pt x="0" y="17"/>
                    <a:pt x="1" y="18"/>
                    <a:pt x="1" y="20"/>
                  </a:cubicBezTo>
                  <a:cubicBezTo>
                    <a:pt x="2" y="23"/>
                    <a:pt x="2" y="24"/>
                    <a:pt x="6" y="23"/>
                  </a:cubicBezTo>
                  <a:cubicBezTo>
                    <a:pt x="9" y="22"/>
                    <a:pt x="9" y="21"/>
                    <a:pt x="10" y="20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26" y="16"/>
                    <a:pt x="26" y="16"/>
                    <a:pt x="27" y="16"/>
                  </a:cubicBezTo>
                  <a:cubicBezTo>
                    <a:pt x="28" y="15"/>
                    <a:pt x="28" y="15"/>
                    <a:pt x="29" y="14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4"/>
                    <a:pt x="30" y="15"/>
                    <a:pt x="31" y="15"/>
                  </a:cubicBezTo>
                  <a:cubicBezTo>
                    <a:pt x="32" y="14"/>
                    <a:pt x="32" y="14"/>
                    <a:pt x="32" y="13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2" y="12"/>
                    <a:pt x="42" y="12"/>
                    <a:pt x="44" y="12"/>
                  </a:cubicBezTo>
                  <a:cubicBezTo>
                    <a:pt x="47" y="13"/>
                    <a:pt x="50" y="7"/>
                    <a:pt x="53" y="4"/>
                  </a:cubicBezTo>
                  <a:cubicBezTo>
                    <a:pt x="48" y="4"/>
                    <a:pt x="42" y="0"/>
                    <a:pt x="4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4519613" y="3278188"/>
              <a:ext cx="55563" cy="125413"/>
            </a:xfrm>
            <a:custGeom>
              <a:avLst/>
              <a:gdLst>
                <a:gd name="T0" fmla="*/ 26 w 30"/>
                <a:gd name="T1" fmla="*/ 1 h 68"/>
                <a:gd name="T2" fmla="*/ 29 w 30"/>
                <a:gd name="T3" fmla="*/ 5 h 68"/>
                <a:gd name="T4" fmla="*/ 23 w 30"/>
                <a:gd name="T5" fmla="*/ 14 h 68"/>
                <a:gd name="T6" fmla="*/ 2 w 30"/>
                <a:gd name="T7" fmla="*/ 68 h 68"/>
                <a:gd name="T8" fmla="*/ 0 w 30"/>
                <a:gd name="T9" fmla="*/ 68 h 68"/>
                <a:gd name="T10" fmla="*/ 20 w 30"/>
                <a:gd name="T11" fmla="*/ 12 h 68"/>
                <a:gd name="T12" fmla="*/ 21 w 30"/>
                <a:gd name="T13" fmla="*/ 2 h 68"/>
                <a:gd name="T14" fmla="*/ 26 w 30"/>
                <a:gd name="T15" fmla="*/ 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68">
                  <a:moveTo>
                    <a:pt x="26" y="1"/>
                  </a:moveTo>
                  <a:cubicBezTo>
                    <a:pt x="30" y="2"/>
                    <a:pt x="29" y="5"/>
                    <a:pt x="29" y="5"/>
                  </a:cubicBezTo>
                  <a:cubicBezTo>
                    <a:pt x="29" y="5"/>
                    <a:pt x="25" y="6"/>
                    <a:pt x="23" y="14"/>
                  </a:cubicBezTo>
                  <a:cubicBezTo>
                    <a:pt x="20" y="21"/>
                    <a:pt x="2" y="68"/>
                    <a:pt x="2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18" y="20"/>
                    <a:pt x="20" y="12"/>
                  </a:cubicBezTo>
                  <a:cubicBezTo>
                    <a:pt x="23" y="4"/>
                    <a:pt x="21" y="2"/>
                    <a:pt x="21" y="2"/>
                  </a:cubicBezTo>
                  <a:cubicBezTo>
                    <a:pt x="21" y="2"/>
                    <a:pt x="23" y="0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4743451" y="3181351"/>
              <a:ext cx="15875" cy="2540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4762501" y="3181351"/>
              <a:ext cx="17463" cy="2540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4718051" y="3181351"/>
              <a:ext cx="17463" cy="2540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4364038" y="3181351"/>
              <a:ext cx="14288" cy="2540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4384676" y="3181351"/>
              <a:ext cx="15875" cy="2540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4340226" y="3181351"/>
              <a:ext cx="15875" cy="2540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4460876" y="2244726"/>
              <a:ext cx="198438" cy="442913"/>
            </a:xfrm>
            <a:custGeom>
              <a:avLst/>
              <a:gdLst>
                <a:gd name="T0" fmla="*/ 70 w 108"/>
                <a:gd name="T1" fmla="*/ 142 h 238"/>
                <a:gd name="T2" fmla="*/ 59 w 108"/>
                <a:gd name="T3" fmla="*/ 67 h 238"/>
                <a:gd name="T4" fmla="*/ 66 w 108"/>
                <a:gd name="T5" fmla="*/ 67 h 238"/>
                <a:gd name="T6" fmla="*/ 66 w 108"/>
                <a:gd name="T7" fmla="*/ 58 h 238"/>
                <a:gd name="T8" fmla="*/ 59 w 108"/>
                <a:gd name="T9" fmla="*/ 58 h 238"/>
                <a:gd name="T10" fmla="*/ 55 w 108"/>
                <a:gd name="T11" fmla="*/ 58 h 238"/>
                <a:gd name="T12" fmla="*/ 55 w 108"/>
                <a:gd name="T13" fmla="*/ 34 h 238"/>
                <a:gd name="T14" fmla="*/ 67 w 108"/>
                <a:gd name="T15" fmla="*/ 39 h 238"/>
                <a:gd name="T16" fmla="*/ 55 w 108"/>
                <a:gd name="T17" fmla="*/ 29 h 238"/>
                <a:gd name="T18" fmla="*/ 55 w 108"/>
                <a:gd name="T19" fmla="*/ 15 h 238"/>
                <a:gd name="T20" fmla="*/ 63 w 108"/>
                <a:gd name="T21" fmla="*/ 16 h 238"/>
                <a:gd name="T22" fmla="*/ 53 w 108"/>
                <a:gd name="T23" fmla="*/ 0 h 238"/>
                <a:gd name="T24" fmla="*/ 43 w 108"/>
                <a:gd name="T25" fmla="*/ 16 h 238"/>
                <a:gd name="T26" fmla="*/ 52 w 108"/>
                <a:gd name="T27" fmla="*/ 15 h 238"/>
                <a:gd name="T28" fmla="*/ 52 w 108"/>
                <a:gd name="T29" fmla="*/ 29 h 238"/>
                <a:gd name="T30" fmla="*/ 41 w 108"/>
                <a:gd name="T31" fmla="*/ 39 h 238"/>
                <a:gd name="T32" fmla="*/ 52 w 108"/>
                <a:gd name="T33" fmla="*/ 34 h 238"/>
                <a:gd name="T34" fmla="*/ 52 w 108"/>
                <a:gd name="T35" fmla="*/ 58 h 238"/>
                <a:gd name="T36" fmla="*/ 50 w 108"/>
                <a:gd name="T37" fmla="*/ 58 h 238"/>
                <a:gd name="T38" fmla="*/ 43 w 108"/>
                <a:gd name="T39" fmla="*/ 58 h 238"/>
                <a:gd name="T40" fmla="*/ 43 w 108"/>
                <a:gd name="T41" fmla="*/ 67 h 238"/>
                <a:gd name="T42" fmla="*/ 49 w 108"/>
                <a:gd name="T43" fmla="*/ 67 h 238"/>
                <a:gd name="T44" fmla="*/ 38 w 108"/>
                <a:gd name="T45" fmla="*/ 142 h 238"/>
                <a:gd name="T46" fmla="*/ 0 w 108"/>
                <a:gd name="T47" fmla="*/ 238 h 238"/>
                <a:gd name="T48" fmla="*/ 54 w 108"/>
                <a:gd name="T49" fmla="*/ 238 h 238"/>
                <a:gd name="T50" fmla="*/ 54 w 108"/>
                <a:gd name="T51" fmla="*/ 238 h 238"/>
                <a:gd name="T52" fmla="*/ 108 w 108"/>
                <a:gd name="T53" fmla="*/ 238 h 238"/>
                <a:gd name="T54" fmla="*/ 70 w 108"/>
                <a:gd name="T55" fmla="*/ 142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8" h="238">
                  <a:moveTo>
                    <a:pt x="70" y="142"/>
                  </a:moveTo>
                  <a:cubicBezTo>
                    <a:pt x="64" y="113"/>
                    <a:pt x="61" y="87"/>
                    <a:pt x="59" y="67"/>
                  </a:cubicBezTo>
                  <a:cubicBezTo>
                    <a:pt x="66" y="67"/>
                    <a:pt x="66" y="67"/>
                    <a:pt x="66" y="67"/>
                  </a:cubicBezTo>
                  <a:cubicBezTo>
                    <a:pt x="66" y="58"/>
                    <a:pt x="66" y="58"/>
                    <a:pt x="66" y="58"/>
                  </a:cubicBezTo>
                  <a:cubicBezTo>
                    <a:pt x="59" y="58"/>
                    <a:pt x="59" y="58"/>
                    <a:pt x="59" y="58"/>
                  </a:cubicBezTo>
                  <a:cubicBezTo>
                    <a:pt x="55" y="58"/>
                    <a:pt x="55" y="58"/>
                    <a:pt x="55" y="58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62" y="35"/>
                    <a:pt x="67" y="39"/>
                    <a:pt x="67" y="39"/>
                  </a:cubicBezTo>
                  <a:cubicBezTo>
                    <a:pt x="67" y="34"/>
                    <a:pt x="62" y="30"/>
                    <a:pt x="55" y="29"/>
                  </a:cubicBezTo>
                  <a:cubicBezTo>
                    <a:pt x="55" y="15"/>
                    <a:pt x="55" y="15"/>
                    <a:pt x="55" y="15"/>
                  </a:cubicBezTo>
                  <a:cubicBezTo>
                    <a:pt x="63" y="16"/>
                    <a:pt x="63" y="16"/>
                    <a:pt x="63" y="16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2" y="15"/>
                    <a:pt x="52" y="15"/>
                    <a:pt x="52" y="15"/>
                  </a:cubicBezTo>
                  <a:cubicBezTo>
                    <a:pt x="52" y="29"/>
                    <a:pt x="52" y="29"/>
                    <a:pt x="52" y="29"/>
                  </a:cubicBezTo>
                  <a:cubicBezTo>
                    <a:pt x="46" y="30"/>
                    <a:pt x="41" y="34"/>
                    <a:pt x="41" y="39"/>
                  </a:cubicBezTo>
                  <a:cubicBezTo>
                    <a:pt x="41" y="39"/>
                    <a:pt x="46" y="35"/>
                    <a:pt x="52" y="34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50" y="58"/>
                    <a:pt x="50" y="58"/>
                    <a:pt x="50" y="58"/>
                  </a:cubicBezTo>
                  <a:cubicBezTo>
                    <a:pt x="43" y="58"/>
                    <a:pt x="43" y="58"/>
                    <a:pt x="43" y="58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9" y="67"/>
                    <a:pt x="49" y="67"/>
                    <a:pt x="49" y="67"/>
                  </a:cubicBezTo>
                  <a:cubicBezTo>
                    <a:pt x="48" y="87"/>
                    <a:pt x="45" y="113"/>
                    <a:pt x="38" y="142"/>
                  </a:cubicBezTo>
                  <a:cubicBezTo>
                    <a:pt x="24" y="207"/>
                    <a:pt x="0" y="238"/>
                    <a:pt x="0" y="238"/>
                  </a:cubicBezTo>
                  <a:cubicBezTo>
                    <a:pt x="54" y="238"/>
                    <a:pt x="54" y="238"/>
                    <a:pt x="54" y="238"/>
                  </a:cubicBezTo>
                  <a:cubicBezTo>
                    <a:pt x="54" y="238"/>
                    <a:pt x="54" y="238"/>
                    <a:pt x="54" y="238"/>
                  </a:cubicBezTo>
                  <a:cubicBezTo>
                    <a:pt x="108" y="238"/>
                    <a:pt x="108" y="238"/>
                    <a:pt x="108" y="238"/>
                  </a:cubicBezTo>
                  <a:cubicBezTo>
                    <a:pt x="108" y="238"/>
                    <a:pt x="85" y="207"/>
                    <a:pt x="70" y="1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4" name="Group 343"/>
          <p:cNvGrpSpPr/>
          <p:nvPr/>
        </p:nvGrpSpPr>
        <p:grpSpPr>
          <a:xfrm>
            <a:off x="1242787" y="1787927"/>
            <a:ext cx="5290802" cy="1567646"/>
            <a:chOff x="5780089" y="142875"/>
            <a:chExt cx="2271713" cy="673101"/>
          </a:xfrm>
          <a:solidFill>
            <a:schemeClr val="tx2"/>
          </a:solidFill>
        </p:grpSpPr>
        <p:sp>
          <p:nvSpPr>
            <p:cNvPr id="345" name="Freeform 342"/>
            <p:cNvSpPr>
              <a:spLocks noEditPoints="1"/>
            </p:cNvSpPr>
            <p:nvPr/>
          </p:nvSpPr>
          <p:spPr bwMode="auto">
            <a:xfrm>
              <a:off x="5780089" y="142875"/>
              <a:ext cx="2271713" cy="623888"/>
            </a:xfrm>
            <a:custGeom>
              <a:avLst/>
              <a:gdLst>
                <a:gd name="T0" fmla="*/ 900 w 1234"/>
                <a:gd name="T1" fmla="*/ 92 h 335"/>
                <a:gd name="T2" fmla="*/ 890 w 1234"/>
                <a:gd name="T3" fmla="*/ 92 h 335"/>
                <a:gd name="T4" fmla="*/ 851 w 1234"/>
                <a:gd name="T5" fmla="*/ 125 h 335"/>
                <a:gd name="T6" fmla="*/ 683 w 1234"/>
                <a:gd name="T7" fmla="*/ 20 h 335"/>
                <a:gd name="T8" fmla="*/ 653 w 1234"/>
                <a:gd name="T9" fmla="*/ 0 h 335"/>
                <a:gd name="T10" fmla="*/ 535 w 1234"/>
                <a:gd name="T11" fmla="*/ 123 h 335"/>
                <a:gd name="T12" fmla="*/ 390 w 1234"/>
                <a:gd name="T13" fmla="*/ 65 h 335"/>
                <a:gd name="T14" fmla="*/ 377 w 1234"/>
                <a:gd name="T15" fmla="*/ 66 h 335"/>
                <a:gd name="T16" fmla="*/ 216 w 1234"/>
                <a:gd name="T17" fmla="*/ 228 h 335"/>
                <a:gd name="T18" fmla="*/ 381 w 1234"/>
                <a:gd name="T19" fmla="*/ 318 h 335"/>
                <a:gd name="T20" fmla="*/ 932 w 1234"/>
                <a:gd name="T21" fmla="*/ 288 h 335"/>
                <a:gd name="T22" fmla="*/ 1234 w 1234"/>
                <a:gd name="T23" fmla="*/ 292 h 335"/>
                <a:gd name="T24" fmla="*/ 415 w 1234"/>
                <a:gd name="T25" fmla="*/ 284 h 335"/>
                <a:gd name="T26" fmla="*/ 311 w 1234"/>
                <a:gd name="T27" fmla="*/ 300 h 335"/>
                <a:gd name="T28" fmla="*/ 263 w 1234"/>
                <a:gd name="T29" fmla="*/ 264 h 335"/>
                <a:gd name="T30" fmla="*/ 386 w 1234"/>
                <a:gd name="T31" fmla="*/ 165 h 335"/>
                <a:gd name="T32" fmla="*/ 331 w 1234"/>
                <a:gd name="T33" fmla="*/ 152 h 335"/>
                <a:gd name="T34" fmla="*/ 381 w 1234"/>
                <a:gd name="T35" fmla="*/ 72 h 335"/>
                <a:gd name="T36" fmla="*/ 440 w 1234"/>
                <a:gd name="T37" fmla="*/ 124 h 335"/>
                <a:gd name="T38" fmla="*/ 452 w 1234"/>
                <a:gd name="T39" fmla="*/ 162 h 335"/>
                <a:gd name="T40" fmla="*/ 488 w 1234"/>
                <a:gd name="T41" fmla="*/ 181 h 335"/>
                <a:gd name="T42" fmla="*/ 380 w 1234"/>
                <a:gd name="T43" fmla="*/ 217 h 335"/>
                <a:gd name="T44" fmla="*/ 442 w 1234"/>
                <a:gd name="T45" fmla="*/ 230 h 335"/>
                <a:gd name="T46" fmla="*/ 437 w 1234"/>
                <a:gd name="T47" fmla="*/ 236 h 335"/>
                <a:gd name="T48" fmla="*/ 549 w 1234"/>
                <a:gd name="T49" fmla="*/ 236 h 335"/>
                <a:gd name="T50" fmla="*/ 550 w 1234"/>
                <a:gd name="T51" fmla="*/ 249 h 335"/>
                <a:gd name="T52" fmla="*/ 457 w 1234"/>
                <a:gd name="T53" fmla="*/ 253 h 335"/>
                <a:gd name="T54" fmla="*/ 577 w 1234"/>
                <a:gd name="T55" fmla="*/ 265 h 335"/>
                <a:gd name="T56" fmla="*/ 650 w 1234"/>
                <a:gd name="T57" fmla="*/ 267 h 335"/>
                <a:gd name="T58" fmla="*/ 838 w 1234"/>
                <a:gd name="T59" fmla="*/ 262 h 335"/>
                <a:gd name="T60" fmla="*/ 846 w 1234"/>
                <a:gd name="T61" fmla="*/ 258 h 335"/>
                <a:gd name="T62" fmla="*/ 710 w 1234"/>
                <a:gd name="T63" fmla="*/ 246 h 335"/>
                <a:gd name="T64" fmla="*/ 565 w 1234"/>
                <a:gd name="T65" fmla="*/ 225 h 335"/>
                <a:gd name="T66" fmla="*/ 832 w 1234"/>
                <a:gd name="T67" fmla="*/ 226 h 335"/>
                <a:gd name="T68" fmla="*/ 736 w 1234"/>
                <a:gd name="T69" fmla="*/ 220 h 335"/>
                <a:gd name="T70" fmla="*/ 709 w 1234"/>
                <a:gd name="T71" fmla="*/ 212 h 335"/>
                <a:gd name="T72" fmla="*/ 809 w 1234"/>
                <a:gd name="T73" fmla="*/ 212 h 335"/>
                <a:gd name="T74" fmla="*/ 703 w 1234"/>
                <a:gd name="T75" fmla="*/ 206 h 335"/>
                <a:gd name="T76" fmla="*/ 779 w 1234"/>
                <a:gd name="T77" fmla="*/ 192 h 335"/>
                <a:gd name="T78" fmla="*/ 776 w 1234"/>
                <a:gd name="T79" fmla="*/ 187 h 335"/>
                <a:gd name="T80" fmla="*/ 588 w 1234"/>
                <a:gd name="T81" fmla="*/ 173 h 335"/>
                <a:gd name="T82" fmla="*/ 636 w 1234"/>
                <a:gd name="T83" fmla="*/ 59 h 335"/>
                <a:gd name="T84" fmla="*/ 663 w 1234"/>
                <a:gd name="T85" fmla="*/ 7 h 335"/>
                <a:gd name="T86" fmla="*/ 755 w 1234"/>
                <a:gd name="T87" fmla="*/ 99 h 335"/>
                <a:gd name="T88" fmla="*/ 764 w 1234"/>
                <a:gd name="T89" fmla="*/ 108 h 335"/>
                <a:gd name="T90" fmla="*/ 771 w 1234"/>
                <a:gd name="T91" fmla="*/ 116 h 335"/>
                <a:gd name="T92" fmla="*/ 812 w 1234"/>
                <a:gd name="T93" fmla="*/ 157 h 335"/>
                <a:gd name="T94" fmla="*/ 859 w 1234"/>
                <a:gd name="T95" fmla="*/ 205 h 335"/>
                <a:gd name="T96" fmla="*/ 880 w 1234"/>
                <a:gd name="T97" fmla="*/ 226 h 335"/>
                <a:gd name="T98" fmla="*/ 835 w 1234"/>
                <a:gd name="T99" fmla="*/ 271 h 335"/>
                <a:gd name="T100" fmla="*/ 863 w 1234"/>
                <a:gd name="T101" fmla="*/ 200 h 335"/>
                <a:gd name="T102" fmla="*/ 868 w 1234"/>
                <a:gd name="T103" fmla="*/ 186 h 335"/>
                <a:gd name="T104" fmla="*/ 899 w 1234"/>
                <a:gd name="T105" fmla="*/ 178 h 335"/>
                <a:gd name="T106" fmla="*/ 892 w 1234"/>
                <a:gd name="T107" fmla="*/ 106 h 335"/>
                <a:gd name="T108" fmla="*/ 943 w 1234"/>
                <a:gd name="T109" fmla="*/ 137 h 335"/>
                <a:gd name="T110" fmla="*/ 954 w 1234"/>
                <a:gd name="T111" fmla="*/ 145 h 335"/>
                <a:gd name="T112" fmla="*/ 1057 w 1234"/>
                <a:gd name="T113" fmla="*/ 237 h 335"/>
                <a:gd name="T114" fmla="*/ 1070 w 1234"/>
                <a:gd name="T115" fmla="*/ 249 h 335"/>
                <a:gd name="T116" fmla="*/ 1099 w 1234"/>
                <a:gd name="T117" fmla="*/ 274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34" h="335">
                  <a:moveTo>
                    <a:pt x="1140" y="281"/>
                  </a:moveTo>
                  <a:cubicBezTo>
                    <a:pt x="1130" y="279"/>
                    <a:pt x="1121" y="278"/>
                    <a:pt x="1112" y="276"/>
                  </a:cubicBezTo>
                  <a:cubicBezTo>
                    <a:pt x="1112" y="276"/>
                    <a:pt x="1012" y="183"/>
                    <a:pt x="969" y="151"/>
                  </a:cubicBezTo>
                  <a:cubicBezTo>
                    <a:pt x="932" y="113"/>
                    <a:pt x="902" y="92"/>
                    <a:pt x="902" y="92"/>
                  </a:cubicBezTo>
                  <a:cubicBezTo>
                    <a:pt x="901" y="92"/>
                    <a:pt x="901" y="92"/>
                    <a:pt x="900" y="92"/>
                  </a:cubicBezTo>
                  <a:cubicBezTo>
                    <a:pt x="892" y="92"/>
                    <a:pt x="892" y="92"/>
                    <a:pt x="892" y="92"/>
                  </a:cubicBezTo>
                  <a:cubicBezTo>
                    <a:pt x="892" y="92"/>
                    <a:pt x="892" y="92"/>
                    <a:pt x="892" y="92"/>
                  </a:cubicBezTo>
                  <a:cubicBezTo>
                    <a:pt x="891" y="92"/>
                    <a:pt x="891" y="92"/>
                    <a:pt x="891" y="92"/>
                  </a:cubicBezTo>
                  <a:cubicBezTo>
                    <a:pt x="891" y="92"/>
                    <a:pt x="891" y="92"/>
                    <a:pt x="891" y="92"/>
                  </a:cubicBezTo>
                  <a:cubicBezTo>
                    <a:pt x="891" y="92"/>
                    <a:pt x="890" y="92"/>
                    <a:pt x="890" y="92"/>
                  </a:cubicBezTo>
                  <a:cubicBezTo>
                    <a:pt x="890" y="92"/>
                    <a:pt x="890" y="92"/>
                    <a:pt x="890" y="92"/>
                  </a:cubicBezTo>
                  <a:cubicBezTo>
                    <a:pt x="890" y="92"/>
                    <a:pt x="890" y="92"/>
                    <a:pt x="890" y="92"/>
                  </a:cubicBezTo>
                  <a:cubicBezTo>
                    <a:pt x="890" y="92"/>
                    <a:pt x="877" y="101"/>
                    <a:pt x="869" y="109"/>
                  </a:cubicBezTo>
                  <a:cubicBezTo>
                    <a:pt x="861" y="118"/>
                    <a:pt x="856" y="122"/>
                    <a:pt x="856" y="122"/>
                  </a:cubicBezTo>
                  <a:cubicBezTo>
                    <a:pt x="851" y="125"/>
                    <a:pt x="851" y="125"/>
                    <a:pt x="851" y="125"/>
                  </a:cubicBezTo>
                  <a:cubicBezTo>
                    <a:pt x="849" y="128"/>
                    <a:pt x="849" y="128"/>
                    <a:pt x="849" y="128"/>
                  </a:cubicBezTo>
                  <a:cubicBezTo>
                    <a:pt x="817" y="153"/>
                    <a:pt x="817" y="153"/>
                    <a:pt x="817" y="153"/>
                  </a:cubicBezTo>
                  <a:cubicBezTo>
                    <a:pt x="817" y="153"/>
                    <a:pt x="790" y="128"/>
                    <a:pt x="765" y="100"/>
                  </a:cubicBezTo>
                  <a:cubicBezTo>
                    <a:pt x="737" y="74"/>
                    <a:pt x="708" y="44"/>
                    <a:pt x="688" y="24"/>
                  </a:cubicBezTo>
                  <a:cubicBezTo>
                    <a:pt x="687" y="22"/>
                    <a:pt x="684" y="21"/>
                    <a:pt x="683" y="20"/>
                  </a:cubicBezTo>
                  <a:cubicBezTo>
                    <a:pt x="681" y="18"/>
                    <a:pt x="681" y="17"/>
                    <a:pt x="680" y="15"/>
                  </a:cubicBezTo>
                  <a:cubicBezTo>
                    <a:pt x="672" y="7"/>
                    <a:pt x="667" y="1"/>
                    <a:pt x="667" y="1"/>
                  </a:cubicBezTo>
                  <a:cubicBezTo>
                    <a:pt x="666" y="1"/>
                    <a:pt x="665" y="0"/>
                    <a:pt x="665" y="0"/>
                  </a:cubicBezTo>
                  <a:cubicBezTo>
                    <a:pt x="653" y="0"/>
                    <a:pt x="653" y="0"/>
                    <a:pt x="653" y="0"/>
                  </a:cubicBezTo>
                  <a:cubicBezTo>
                    <a:pt x="653" y="0"/>
                    <a:pt x="653" y="0"/>
                    <a:pt x="653" y="0"/>
                  </a:cubicBezTo>
                  <a:cubicBezTo>
                    <a:pt x="653" y="0"/>
                    <a:pt x="653" y="0"/>
                    <a:pt x="652" y="1"/>
                  </a:cubicBezTo>
                  <a:cubicBezTo>
                    <a:pt x="652" y="1"/>
                    <a:pt x="652" y="1"/>
                    <a:pt x="652" y="1"/>
                  </a:cubicBezTo>
                  <a:cubicBezTo>
                    <a:pt x="652" y="1"/>
                    <a:pt x="651" y="1"/>
                    <a:pt x="651" y="1"/>
                  </a:cubicBezTo>
                  <a:cubicBezTo>
                    <a:pt x="651" y="1"/>
                    <a:pt x="595" y="58"/>
                    <a:pt x="563" y="96"/>
                  </a:cubicBezTo>
                  <a:cubicBezTo>
                    <a:pt x="553" y="105"/>
                    <a:pt x="544" y="115"/>
                    <a:pt x="535" y="123"/>
                  </a:cubicBezTo>
                  <a:cubicBezTo>
                    <a:pt x="533" y="126"/>
                    <a:pt x="532" y="131"/>
                    <a:pt x="529" y="134"/>
                  </a:cubicBezTo>
                  <a:cubicBezTo>
                    <a:pt x="527" y="136"/>
                    <a:pt x="524" y="135"/>
                    <a:pt x="522" y="137"/>
                  </a:cubicBezTo>
                  <a:cubicBezTo>
                    <a:pt x="505" y="156"/>
                    <a:pt x="494" y="170"/>
                    <a:pt x="494" y="170"/>
                  </a:cubicBezTo>
                  <a:cubicBezTo>
                    <a:pt x="392" y="66"/>
                    <a:pt x="392" y="66"/>
                    <a:pt x="392" y="66"/>
                  </a:cubicBezTo>
                  <a:cubicBezTo>
                    <a:pt x="392" y="65"/>
                    <a:pt x="391" y="65"/>
                    <a:pt x="390" y="65"/>
                  </a:cubicBezTo>
                  <a:cubicBezTo>
                    <a:pt x="379" y="65"/>
                    <a:pt x="379" y="65"/>
                    <a:pt x="379" y="65"/>
                  </a:cubicBezTo>
                  <a:cubicBezTo>
                    <a:pt x="379" y="65"/>
                    <a:pt x="379" y="65"/>
                    <a:pt x="379" y="65"/>
                  </a:cubicBezTo>
                  <a:cubicBezTo>
                    <a:pt x="379" y="65"/>
                    <a:pt x="378" y="65"/>
                    <a:pt x="378" y="65"/>
                  </a:cubicBezTo>
                  <a:cubicBezTo>
                    <a:pt x="378" y="65"/>
                    <a:pt x="378" y="65"/>
                    <a:pt x="378" y="65"/>
                  </a:cubicBezTo>
                  <a:cubicBezTo>
                    <a:pt x="377" y="66"/>
                    <a:pt x="377" y="66"/>
                    <a:pt x="377" y="66"/>
                  </a:cubicBezTo>
                  <a:cubicBezTo>
                    <a:pt x="377" y="66"/>
                    <a:pt x="360" y="83"/>
                    <a:pt x="337" y="105"/>
                  </a:cubicBezTo>
                  <a:cubicBezTo>
                    <a:pt x="335" y="108"/>
                    <a:pt x="335" y="111"/>
                    <a:pt x="332" y="113"/>
                  </a:cubicBezTo>
                  <a:cubicBezTo>
                    <a:pt x="331" y="115"/>
                    <a:pt x="327" y="115"/>
                    <a:pt x="326" y="117"/>
                  </a:cubicBezTo>
                  <a:cubicBezTo>
                    <a:pt x="307" y="136"/>
                    <a:pt x="286" y="157"/>
                    <a:pt x="269" y="176"/>
                  </a:cubicBezTo>
                  <a:cubicBezTo>
                    <a:pt x="255" y="189"/>
                    <a:pt x="235" y="208"/>
                    <a:pt x="216" y="228"/>
                  </a:cubicBezTo>
                  <a:cubicBezTo>
                    <a:pt x="215" y="229"/>
                    <a:pt x="211" y="230"/>
                    <a:pt x="210" y="231"/>
                  </a:cubicBezTo>
                  <a:cubicBezTo>
                    <a:pt x="182" y="260"/>
                    <a:pt x="159" y="289"/>
                    <a:pt x="159" y="289"/>
                  </a:cubicBezTo>
                  <a:cubicBezTo>
                    <a:pt x="106" y="285"/>
                    <a:pt x="46" y="288"/>
                    <a:pt x="0" y="313"/>
                  </a:cubicBezTo>
                  <a:cubicBezTo>
                    <a:pt x="45" y="293"/>
                    <a:pt x="154" y="302"/>
                    <a:pt x="165" y="305"/>
                  </a:cubicBezTo>
                  <a:cubicBezTo>
                    <a:pt x="178" y="309"/>
                    <a:pt x="310" y="335"/>
                    <a:pt x="381" y="318"/>
                  </a:cubicBezTo>
                  <a:cubicBezTo>
                    <a:pt x="451" y="301"/>
                    <a:pt x="541" y="290"/>
                    <a:pt x="613" y="301"/>
                  </a:cubicBezTo>
                  <a:cubicBezTo>
                    <a:pt x="648" y="307"/>
                    <a:pt x="701" y="306"/>
                    <a:pt x="759" y="303"/>
                  </a:cubicBezTo>
                  <a:cubicBezTo>
                    <a:pt x="695" y="316"/>
                    <a:pt x="653" y="332"/>
                    <a:pt x="653" y="332"/>
                  </a:cubicBezTo>
                  <a:cubicBezTo>
                    <a:pt x="653" y="332"/>
                    <a:pt x="902" y="292"/>
                    <a:pt x="1089" y="318"/>
                  </a:cubicBezTo>
                  <a:cubicBezTo>
                    <a:pt x="1037" y="299"/>
                    <a:pt x="983" y="290"/>
                    <a:pt x="932" y="288"/>
                  </a:cubicBezTo>
                  <a:cubicBezTo>
                    <a:pt x="938" y="288"/>
                    <a:pt x="943" y="287"/>
                    <a:pt x="949" y="287"/>
                  </a:cubicBezTo>
                  <a:cubicBezTo>
                    <a:pt x="962" y="285"/>
                    <a:pt x="975" y="285"/>
                    <a:pt x="988" y="284"/>
                  </a:cubicBezTo>
                  <a:cubicBezTo>
                    <a:pt x="1012" y="284"/>
                    <a:pt x="1012" y="284"/>
                    <a:pt x="1012" y="284"/>
                  </a:cubicBezTo>
                  <a:cubicBezTo>
                    <a:pt x="1098" y="286"/>
                    <a:pt x="1179" y="304"/>
                    <a:pt x="1234" y="297"/>
                  </a:cubicBezTo>
                  <a:cubicBezTo>
                    <a:pt x="1234" y="292"/>
                    <a:pt x="1234" y="292"/>
                    <a:pt x="1234" y="292"/>
                  </a:cubicBezTo>
                  <a:cubicBezTo>
                    <a:pt x="1234" y="292"/>
                    <a:pt x="1229" y="298"/>
                    <a:pt x="1140" y="281"/>
                  </a:cubicBezTo>
                  <a:close/>
                  <a:moveTo>
                    <a:pt x="543" y="265"/>
                  </a:moveTo>
                  <a:cubicBezTo>
                    <a:pt x="542" y="266"/>
                    <a:pt x="541" y="266"/>
                    <a:pt x="540" y="266"/>
                  </a:cubicBezTo>
                  <a:cubicBezTo>
                    <a:pt x="539" y="266"/>
                    <a:pt x="537" y="266"/>
                    <a:pt x="536" y="266"/>
                  </a:cubicBezTo>
                  <a:cubicBezTo>
                    <a:pt x="494" y="268"/>
                    <a:pt x="453" y="274"/>
                    <a:pt x="415" y="284"/>
                  </a:cubicBezTo>
                  <a:cubicBezTo>
                    <a:pt x="413" y="284"/>
                    <a:pt x="411" y="285"/>
                    <a:pt x="409" y="285"/>
                  </a:cubicBezTo>
                  <a:cubicBezTo>
                    <a:pt x="406" y="286"/>
                    <a:pt x="404" y="287"/>
                    <a:pt x="401" y="287"/>
                  </a:cubicBezTo>
                  <a:cubicBezTo>
                    <a:pt x="396" y="288"/>
                    <a:pt x="392" y="289"/>
                    <a:pt x="387" y="290"/>
                  </a:cubicBezTo>
                  <a:cubicBezTo>
                    <a:pt x="369" y="294"/>
                    <a:pt x="352" y="297"/>
                    <a:pt x="336" y="298"/>
                  </a:cubicBezTo>
                  <a:cubicBezTo>
                    <a:pt x="311" y="300"/>
                    <a:pt x="311" y="300"/>
                    <a:pt x="311" y="300"/>
                  </a:cubicBezTo>
                  <a:cubicBezTo>
                    <a:pt x="287" y="301"/>
                    <a:pt x="264" y="300"/>
                    <a:pt x="241" y="298"/>
                  </a:cubicBezTo>
                  <a:cubicBezTo>
                    <a:pt x="257" y="275"/>
                    <a:pt x="257" y="275"/>
                    <a:pt x="257" y="275"/>
                  </a:cubicBezTo>
                  <a:cubicBezTo>
                    <a:pt x="257" y="275"/>
                    <a:pt x="403" y="274"/>
                    <a:pt x="266" y="270"/>
                  </a:cubicBezTo>
                  <a:cubicBezTo>
                    <a:pt x="261" y="268"/>
                    <a:pt x="261" y="268"/>
                    <a:pt x="261" y="268"/>
                  </a:cubicBezTo>
                  <a:cubicBezTo>
                    <a:pt x="263" y="264"/>
                    <a:pt x="263" y="264"/>
                    <a:pt x="263" y="264"/>
                  </a:cubicBezTo>
                  <a:cubicBezTo>
                    <a:pt x="295" y="263"/>
                    <a:pt x="295" y="263"/>
                    <a:pt x="295" y="263"/>
                  </a:cubicBezTo>
                  <a:cubicBezTo>
                    <a:pt x="266" y="258"/>
                    <a:pt x="266" y="258"/>
                    <a:pt x="266" y="258"/>
                  </a:cubicBezTo>
                  <a:cubicBezTo>
                    <a:pt x="266" y="258"/>
                    <a:pt x="295" y="211"/>
                    <a:pt x="324" y="164"/>
                  </a:cubicBezTo>
                  <a:cubicBezTo>
                    <a:pt x="383" y="164"/>
                    <a:pt x="383" y="164"/>
                    <a:pt x="383" y="164"/>
                  </a:cubicBezTo>
                  <a:cubicBezTo>
                    <a:pt x="386" y="165"/>
                    <a:pt x="386" y="165"/>
                    <a:pt x="386" y="165"/>
                  </a:cubicBezTo>
                  <a:cubicBezTo>
                    <a:pt x="381" y="161"/>
                    <a:pt x="381" y="161"/>
                    <a:pt x="381" y="161"/>
                  </a:cubicBezTo>
                  <a:cubicBezTo>
                    <a:pt x="381" y="161"/>
                    <a:pt x="372" y="161"/>
                    <a:pt x="353" y="161"/>
                  </a:cubicBezTo>
                  <a:cubicBezTo>
                    <a:pt x="341" y="161"/>
                    <a:pt x="331" y="161"/>
                    <a:pt x="326" y="161"/>
                  </a:cubicBezTo>
                  <a:cubicBezTo>
                    <a:pt x="326" y="160"/>
                    <a:pt x="332" y="158"/>
                    <a:pt x="332" y="157"/>
                  </a:cubicBezTo>
                  <a:cubicBezTo>
                    <a:pt x="333" y="155"/>
                    <a:pt x="330" y="154"/>
                    <a:pt x="331" y="152"/>
                  </a:cubicBezTo>
                  <a:cubicBezTo>
                    <a:pt x="439" y="152"/>
                    <a:pt x="439" y="152"/>
                    <a:pt x="439" y="152"/>
                  </a:cubicBezTo>
                  <a:cubicBezTo>
                    <a:pt x="439" y="149"/>
                    <a:pt x="439" y="149"/>
                    <a:pt x="439" y="149"/>
                  </a:cubicBezTo>
                  <a:cubicBezTo>
                    <a:pt x="439" y="149"/>
                    <a:pt x="414" y="148"/>
                    <a:pt x="387" y="148"/>
                  </a:cubicBezTo>
                  <a:cubicBezTo>
                    <a:pt x="366" y="148"/>
                    <a:pt x="343" y="148"/>
                    <a:pt x="334" y="148"/>
                  </a:cubicBezTo>
                  <a:cubicBezTo>
                    <a:pt x="356" y="112"/>
                    <a:pt x="376" y="79"/>
                    <a:pt x="381" y="72"/>
                  </a:cubicBezTo>
                  <a:cubicBezTo>
                    <a:pt x="389" y="72"/>
                    <a:pt x="389" y="72"/>
                    <a:pt x="389" y="72"/>
                  </a:cubicBezTo>
                  <a:cubicBezTo>
                    <a:pt x="408" y="91"/>
                    <a:pt x="408" y="91"/>
                    <a:pt x="408" y="91"/>
                  </a:cubicBezTo>
                  <a:cubicBezTo>
                    <a:pt x="397" y="95"/>
                    <a:pt x="397" y="95"/>
                    <a:pt x="397" y="95"/>
                  </a:cubicBezTo>
                  <a:cubicBezTo>
                    <a:pt x="414" y="98"/>
                    <a:pt x="414" y="98"/>
                    <a:pt x="414" y="98"/>
                  </a:cubicBezTo>
                  <a:cubicBezTo>
                    <a:pt x="440" y="124"/>
                    <a:pt x="440" y="124"/>
                    <a:pt x="440" y="124"/>
                  </a:cubicBezTo>
                  <a:cubicBezTo>
                    <a:pt x="433" y="124"/>
                    <a:pt x="417" y="123"/>
                    <a:pt x="417" y="123"/>
                  </a:cubicBezTo>
                  <a:cubicBezTo>
                    <a:pt x="418" y="125"/>
                    <a:pt x="418" y="125"/>
                    <a:pt x="418" y="125"/>
                  </a:cubicBezTo>
                  <a:cubicBezTo>
                    <a:pt x="443" y="127"/>
                    <a:pt x="443" y="127"/>
                    <a:pt x="443" y="127"/>
                  </a:cubicBezTo>
                  <a:cubicBezTo>
                    <a:pt x="474" y="159"/>
                    <a:pt x="474" y="159"/>
                    <a:pt x="474" y="159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479" y="165"/>
                    <a:pt x="479" y="165"/>
                    <a:pt x="479" y="165"/>
                  </a:cubicBezTo>
                  <a:cubicBezTo>
                    <a:pt x="482" y="167"/>
                    <a:pt x="482" y="167"/>
                    <a:pt x="482" y="167"/>
                  </a:cubicBezTo>
                  <a:cubicBezTo>
                    <a:pt x="482" y="167"/>
                    <a:pt x="481" y="171"/>
                    <a:pt x="486" y="178"/>
                  </a:cubicBezTo>
                  <a:cubicBezTo>
                    <a:pt x="486" y="178"/>
                    <a:pt x="486" y="178"/>
                    <a:pt x="486" y="178"/>
                  </a:cubicBezTo>
                  <a:cubicBezTo>
                    <a:pt x="487" y="179"/>
                    <a:pt x="487" y="180"/>
                    <a:pt x="488" y="181"/>
                  </a:cubicBezTo>
                  <a:cubicBezTo>
                    <a:pt x="489" y="181"/>
                    <a:pt x="490" y="182"/>
                    <a:pt x="491" y="183"/>
                  </a:cubicBezTo>
                  <a:cubicBezTo>
                    <a:pt x="497" y="188"/>
                    <a:pt x="507" y="193"/>
                    <a:pt x="507" y="193"/>
                  </a:cubicBezTo>
                  <a:cubicBezTo>
                    <a:pt x="524" y="210"/>
                    <a:pt x="524" y="210"/>
                    <a:pt x="524" y="210"/>
                  </a:cubicBezTo>
                  <a:cubicBezTo>
                    <a:pt x="377" y="214"/>
                    <a:pt x="377" y="214"/>
                    <a:pt x="377" y="214"/>
                  </a:cubicBezTo>
                  <a:cubicBezTo>
                    <a:pt x="380" y="217"/>
                    <a:pt x="380" y="217"/>
                    <a:pt x="380" y="217"/>
                  </a:cubicBezTo>
                  <a:cubicBezTo>
                    <a:pt x="533" y="219"/>
                    <a:pt x="533" y="219"/>
                    <a:pt x="533" y="219"/>
                  </a:cubicBezTo>
                  <a:cubicBezTo>
                    <a:pt x="545" y="231"/>
                    <a:pt x="545" y="231"/>
                    <a:pt x="545" y="231"/>
                  </a:cubicBezTo>
                  <a:cubicBezTo>
                    <a:pt x="532" y="230"/>
                    <a:pt x="506" y="229"/>
                    <a:pt x="451" y="230"/>
                  </a:cubicBezTo>
                  <a:cubicBezTo>
                    <a:pt x="450" y="230"/>
                    <a:pt x="448" y="230"/>
                    <a:pt x="447" y="230"/>
                  </a:cubicBezTo>
                  <a:cubicBezTo>
                    <a:pt x="445" y="230"/>
                    <a:pt x="444" y="230"/>
                    <a:pt x="442" y="230"/>
                  </a:cubicBezTo>
                  <a:cubicBezTo>
                    <a:pt x="441" y="230"/>
                    <a:pt x="439" y="230"/>
                    <a:pt x="438" y="230"/>
                  </a:cubicBezTo>
                  <a:cubicBezTo>
                    <a:pt x="350" y="231"/>
                    <a:pt x="319" y="229"/>
                    <a:pt x="319" y="229"/>
                  </a:cubicBezTo>
                  <a:cubicBezTo>
                    <a:pt x="317" y="235"/>
                    <a:pt x="317" y="235"/>
                    <a:pt x="317" y="235"/>
                  </a:cubicBezTo>
                  <a:cubicBezTo>
                    <a:pt x="317" y="235"/>
                    <a:pt x="384" y="235"/>
                    <a:pt x="433" y="236"/>
                  </a:cubicBezTo>
                  <a:cubicBezTo>
                    <a:pt x="434" y="236"/>
                    <a:pt x="436" y="236"/>
                    <a:pt x="437" y="236"/>
                  </a:cubicBezTo>
                  <a:cubicBezTo>
                    <a:pt x="438" y="236"/>
                    <a:pt x="440" y="236"/>
                    <a:pt x="441" y="236"/>
                  </a:cubicBezTo>
                  <a:cubicBezTo>
                    <a:pt x="441" y="236"/>
                    <a:pt x="441" y="236"/>
                    <a:pt x="441" y="236"/>
                  </a:cubicBezTo>
                  <a:cubicBezTo>
                    <a:pt x="447" y="236"/>
                    <a:pt x="452" y="236"/>
                    <a:pt x="457" y="236"/>
                  </a:cubicBezTo>
                  <a:cubicBezTo>
                    <a:pt x="505" y="236"/>
                    <a:pt x="539" y="236"/>
                    <a:pt x="547" y="236"/>
                  </a:cubicBezTo>
                  <a:cubicBezTo>
                    <a:pt x="548" y="236"/>
                    <a:pt x="548" y="236"/>
                    <a:pt x="549" y="236"/>
                  </a:cubicBezTo>
                  <a:cubicBezTo>
                    <a:pt x="549" y="236"/>
                    <a:pt x="549" y="236"/>
                    <a:pt x="549" y="236"/>
                  </a:cubicBezTo>
                  <a:cubicBezTo>
                    <a:pt x="552" y="239"/>
                    <a:pt x="552" y="239"/>
                    <a:pt x="552" y="239"/>
                  </a:cubicBezTo>
                  <a:cubicBezTo>
                    <a:pt x="554" y="241"/>
                    <a:pt x="554" y="241"/>
                    <a:pt x="554" y="241"/>
                  </a:cubicBezTo>
                  <a:cubicBezTo>
                    <a:pt x="562" y="249"/>
                    <a:pt x="562" y="249"/>
                    <a:pt x="562" y="249"/>
                  </a:cubicBezTo>
                  <a:cubicBezTo>
                    <a:pt x="559" y="249"/>
                    <a:pt x="555" y="249"/>
                    <a:pt x="550" y="249"/>
                  </a:cubicBezTo>
                  <a:cubicBezTo>
                    <a:pt x="549" y="249"/>
                    <a:pt x="548" y="249"/>
                    <a:pt x="547" y="249"/>
                  </a:cubicBezTo>
                  <a:cubicBezTo>
                    <a:pt x="546" y="249"/>
                    <a:pt x="545" y="249"/>
                    <a:pt x="543" y="249"/>
                  </a:cubicBezTo>
                  <a:cubicBezTo>
                    <a:pt x="536" y="249"/>
                    <a:pt x="527" y="249"/>
                    <a:pt x="517" y="249"/>
                  </a:cubicBezTo>
                  <a:cubicBezTo>
                    <a:pt x="490" y="249"/>
                    <a:pt x="460" y="250"/>
                    <a:pt x="460" y="250"/>
                  </a:cubicBezTo>
                  <a:cubicBezTo>
                    <a:pt x="457" y="253"/>
                    <a:pt x="457" y="253"/>
                    <a:pt x="457" y="253"/>
                  </a:cubicBezTo>
                  <a:cubicBezTo>
                    <a:pt x="541" y="254"/>
                    <a:pt x="541" y="254"/>
                    <a:pt x="541" y="254"/>
                  </a:cubicBezTo>
                  <a:cubicBezTo>
                    <a:pt x="545" y="254"/>
                    <a:pt x="545" y="254"/>
                    <a:pt x="545" y="254"/>
                  </a:cubicBezTo>
                  <a:cubicBezTo>
                    <a:pt x="548" y="254"/>
                    <a:pt x="548" y="254"/>
                    <a:pt x="548" y="254"/>
                  </a:cubicBezTo>
                  <a:cubicBezTo>
                    <a:pt x="567" y="254"/>
                    <a:pt x="567" y="254"/>
                    <a:pt x="567" y="254"/>
                  </a:cubicBezTo>
                  <a:cubicBezTo>
                    <a:pt x="577" y="265"/>
                    <a:pt x="577" y="265"/>
                    <a:pt x="577" y="265"/>
                  </a:cubicBezTo>
                  <a:cubicBezTo>
                    <a:pt x="566" y="265"/>
                    <a:pt x="554" y="265"/>
                    <a:pt x="543" y="265"/>
                  </a:cubicBezTo>
                  <a:close/>
                  <a:moveTo>
                    <a:pt x="681" y="269"/>
                  </a:moveTo>
                  <a:cubicBezTo>
                    <a:pt x="680" y="269"/>
                    <a:pt x="678" y="269"/>
                    <a:pt x="677" y="269"/>
                  </a:cubicBezTo>
                  <a:cubicBezTo>
                    <a:pt x="669" y="269"/>
                    <a:pt x="662" y="268"/>
                    <a:pt x="655" y="268"/>
                  </a:cubicBezTo>
                  <a:cubicBezTo>
                    <a:pt x="653" y="267"/>
                    <a:pt x="652" y="267"/>
                    <a:pt x="650" y="267"/>
                  </a:cubicBezTo>
                  <a:cubicBezTo>
                    <a:pt x="661" y="264"/>
                    <a:pt x="675" y="261"/>
                    <a:pt x="690" y="258"/>
                  </a:cubicBezTo>
                  <a:cubicBezTo>
                    <a:pt x="692" y="258"/>
                    <a:pt x="694" y="258"/>
                    <a:pt x="696" y="258"/>
                  </a:cubicBezTo>
                  <a:cubicBezTo>
                    <a:pt x="698" y="257"/>
                    <a:pt x="700" y="257"/>
                    <a:pt x="702" y="257"/>
                  </a:cubicBezTo>
                  <a:cubicBezTo>
                    <a:pt x="732" y="253"/>
                    <a:pt x="765" y="252"/>
                    <a:pt x="792" y="258"/>
                  </a:cubicBezTo>
                  <a:cubicBezTo>
                    <a:pt x="813" y="262"/>
                    <a:pt x="828" y="263"/>
                    <a:pt x="838" y="262"/>
                  </a:cubicBezTo>
                  <a:cubicBezTo>
                    <a:pt x="839" y="262"/>
                    <a:pt x="840" y="262"/>
                    <a:pt x="841" y="262"/>
                  </a:cubicBezTo>
                  <a:cubicBezTo>
                    <a:pt x="843" y="262"/>
                    <a:pt x="844" y="262"/>
                    <a:pt x="845" y="262"/>
                  </a:cubicBezTo>
                  <a:cubicBezTo>
                    <a:pt x="845" y="262"/>
                    <a:pt x="845" y="262"/>
                    <a:pt x="845" y="262"/>
                  </a:cubicBezTo>
                  <a:cubicBezTo>
                    <a:pt x="857" y="260"/>
                    <a:pt x="859" y="257"/>
                    <a:pt x="859" y="257"/>
                  </a:cubicBezTo>
                  <a:cubicBezTo>
                    <a:pt x="859" y="257"/>
                    <a:pt x="857" y="258"/>
                    <a:pt x="846" y="258"/>
                  </a:cubicBezTo>
                  <a:cubicBezTo>
                    <a:pt x="845" y="258"/>
                    <a:pt x="844" y="258"/>
                    <a:pt x="843" y="258"/>
                  </a:cubicBezTo>
                  <a:cubicBezTo>
                    <a:pt x="842" y="257"/>
                    <a:pt x="841" y="257"/>
                    <a:pt x="840" y="257"/>
                  </a:cubicBezTo>
                  <a:cubicBezTo>
                    <a:pt x="830" y="256"/>
                    <a:pt x="815" y="254"/>
                    <a:pt x="794" y="250"/>
                  </a:cubicBezTo>
                  <a:cubicBezTo>
                    <a:pt x="768" y="245"/>
                    <a:pt x="743" y="243"/>
                    <a:pt x="715" y="245"/>
                  </a:cubicBezTo>
                  <a:cubicBezTo>
                    <a:pt x="713" y="246"/>
                    <a:pt x="712" y="246"/>
                    <a:pt x="710" y="246"/>
                  </a:cubicBezTo>
                  <a:cubicBezTo>
                    <a:pt x="708" y="246"/>
                    <a:pt x="706" y="246"/>
                    <a:pt x="704" y="247"/>
                  </a:cubicBezTo>
                  <a:cubicBezTo>
                    <a:pt x="680" y="250"/>
                    <a:pt x="653" y="256"/>
                    <a:pt x="622" y="265"/>
                  </a:cubicBezTo>
                  <a:cubicBezTo>
                    <a:pt x="610" y="265"/>
                    <a:pt x="598" y="265"/>
                    <a:pt x="586" y="265"/>
                  </a:cubicBezTo>
                  <a:cubicBezTo>
                    <a:pt x="561" y="239"/>
                    <a:pt x="561" y="239"/>
                    <a:pt x="561" y="239"/>
                  </a:cubicBezTo>
                  <a:cubicBezTo>
                    <a:pt x="562" y="235"/>
                    <a:pt x="564" y="230"/>
                    <a:pt x="565" y="225"/>
                  </a:cubicBezTo>
                  <a:cubicBezTo>
                    <a:pt x="582" y="225"/>
                    <a:pt x="679" y="224"/>
                    <a:pt x="730" y="225"/>
                  </a:cubicBezTo>
                  <a:cubicBezTo>
                    <a:pt x="732" y="225"/>
                    <a:pt x="733" y="225"/>
                    <a:pt x="735" y="225"/>
                  </a:cubicBezTo>
                  <a:cubicBezTo>
                    <a:pt x="737" y="225"/>
                    <a:pt x="738" y="225"/>
                    <a:pt x="740" y="225"/>
                  </a:cubicBezTo>
                  <a:cubicBezTo>
                    <a:pt x="742" y="225"/>
                    <a:pt x="744" y="225"/>
                    <a:pt x="746" y="225"/>
                  </a:cubicBezTo>
                  <a:cubicBezTo>
                    <a:pt x="796" y="226"/>
                    <a:pt x="824" y="226"/>
                    <a:pt x="832" y="226"/>
                  </a:cubicBezTo>
                  <a:cubicBezTo>
                    <a:pt x="840" y="226"/>
                    <a:pt x="842" y="226"/>
                    <a:pt x="842" y="226"/>
                  </a:cubicBezTo>
                  <a:cubicBezTo>
                    <a:pt x="840" y="223"/>
                    <a:pt x="840" y="223"/>
                    <a:pt x="840" y="223"/>
                  </a:cubicBezTo>
                  <a:cubicBezTo>
                    <a:pt x="840" y="223"/>
                    <a:pt x="834" y="219"/>
                    <a:pt x="746" y="220"/>
                  </a:cubicBezTo>
                  <a:cubicBezTo>
                    <a:pt x="745" y="220"/>
                    <a:pt x="743" y="220"/>
                    <a:pt x="741" y="220"/>
                  </a:cubicBezTo>
                  <a:cubicBezTo>
                    <a:pt x="740" y="220"/>
                    <a:pt x="738" y="220"/>
                    <a:pt x="736" y="220"/>
                  </a:cubicBezTo>
                  <a:cubicBezTo>
                    <a:pt x="736" y="220"/>
                    <a:pt x="736" y="220"/>
                    <a:pt x="736" y="220"/>
                  </a:cubicBezTo>
                  <a:cubicBezTo>
                    <a:pt x="638" y="221"/>
                    <a:pt x="575" y="219"/>
                    <a:pt x="575" y="219"/>
                  </a:cubicBezTo>
                  <a:cubicBezTo>
                    <a:pt x="568" y="220"/>
                    <a:pt x="568" y="220"/>
                    <a:pt x="568" y="220"/>
                  </a:cubicBezTo>
                  <a:cubicBezTo>
                    <a:pt x="569" y="217"/>
                    <a:pt x="570" y="214"/>
                    <a:pt x="571" y="211"/>
                  </a:cubicBezTo>
                  <a:cubicBezTo>
                    <a:pt x="586" y="211"/>
                    <a:pt x="666" y="211"/>
                    <a:pt x="709" y="212"/>
                  </a:cubicBezTo>
                  <a:cubicBezTo>
                    <a:pt x="722" y="212"/>
                    <a:pt x="734" y="212"/>
                    <a:pt x="745" y="212"/>
                  </a:cubicBezTo>
                  <a:cubicBezTo>
                    <a:pt x="747" y="212"/>
                    <a:pt x="749" y="212"/>
                    <a:pt x="750" y="212"/>
                  </a:cubicBezTo>
                  <a:cubicBezTo>
                    <a:pt x="752" y="212"/>
                    <a:pt x="754" y="212"/>
                    <a:pt x="756" y="212"/>
                  </a:cubicBezTo>
                  <a:cubicBezTo>
                    <a:pt x="778" y="212"/>
                    <a:pt x="794" y="212"/>
                    <a:pt x="799" y="212"/>
                  </a:cubicBezTo>
                  <a:cubicBezTo>
                    <a:pt x="807" y="212"/>
                    <a:pt x="809" y="212"/>
                    <a:pt x="809" y="212"/>
                  </a:cubicBezTo>
                  <a:cubicBezTo>
                    <a:pt x="807" y="209"/>
                    <a:pt x="807" y="209"/>
                    <a:pt x="807" y="209"/>
                  </a:cubicBezTo>
                  <a:cubicBezTo>
                    <a:pt x="807" y="209"/>
                    <a:pt x="804" y="207"/>
                    <a:pt x="763" y="206"/>
                  </a:cubicBezTo>
                  <a:cubicBezTo>
                    <a:pt x="761" y="206"/>
                    <a:pt x="760" y="206"/>
                    <a:pt x="758" y="206"/>
                  </a:cubicBezTo>
                  <a:cubicBezTo>
                    <a:pt x="756" y="206"/>
                    <a:pt x="755" y="206"/>
                    <a:pt x="753" y="206"/>
                  </a:cubicBezTo>
                  <a:cubicBezTo>
                    <a:pt x="740" y="206"/>
                    <a:pt x="723" y="206"/>
                    <a:pt x="703" y="206"/>
                  </a:cubicBezTo>
                  <a:cubicBezTo>
                    <a:pt x="619" y="207"/>
                    <a:pt x="583" y="206"/>
                    <a:pt x="573" y="205"/>
                  </a:cubicBezTo>
                  <a:cubicBezTo>
                    <a:pt x="576" y="200"/>
                    <a:pt x="578" y="195"/>
                    <a:pt x="580" y="190"/>
                  </a:cubicBezTo>
                  <a:cubicBezTo>
                    <a:pt x="769" y="192"/>
                    <a:pt x="769" y="192"/>
                    <a:pt x="769" y="192"/>
                  </a:cubicBezTo>
                  <a:cubicBezTo>
                    <a:pt x="774" y="192"/>
                    <a:pt x="774" y="192"/>
                    <a:pt x="774" y="192"/>
                  </a:cubicBezTo>
                  <a:cubicBezTo>
                    <a:pt x="779" y="192"/>
                    <a:pt x="779" y="192"/>
                    <a:pt x="779" y="192"/>
                  </a:cubicBezTo>
                  <a:cubicBezTo>
                    <a:pt x="801" y="193"/>
                    <a:pt x="801" y="193"/>
                    <a:pt x="801" y="193"/>
                  </a:cubicBezTo>
                  <a:cubicBezTo>
                    <a:pt x="802" y="187"/>
                    <a:pt x="802" y="187"/>
                    <a:pt x="802" y="187"/>
                  </a:cubicBezTo>
                  <a:cubicBezTo>
                    <a:pt x="785" y="187"/>
                    <a:pt x="785" y="187"/>
                    <a:pt x="785" y="187"/>
                  </a:cubicBezTo>
                  <a:cubicBezTo>
                    <a:pt x="781" y="187"/>
                    <a:pt x="781" y="187"/>
                    <a:pt x="781" y="187"/>
                  </a:cubicBezTo>
                  <a:cubicBezTo>
                    <a:pt x="776" y="187"/>
                    <a:pt x="776" y="187"/>
                    <a:pt x="776" y="187"/>
                  </a:cubicBezTo>
                  <a:cubicBezTo>
                    <a:pt x="645" y="186"/>
                    <a:pt x="645" y="186"/>
                    <a:pt x="645" y="186"/>
                  </a:cubicBezTo>
                  <a:cubicBezTo>
                    <a:pt x="590" y="185"/>
                    <a:pt x="590" y="185"/>
                    <a:pt x="590" y="185"/>
                  </a:cubicBezTo>
                  <a:cubicBezTo>
                    <a:pt x="583" y="185"/>
                    <a:pt x="583" y="185"/>
                    <a:pt x="583" y="185"/>
                  </a:cubicBezTo>
                  <a:cubicBezTo>
                    <a:pt x="584" y="182"/>
                    <a:pt x="599" y="180"/>
                    <a:pt x="600" y="177"/>
                  </a:cubicBezTo>
                  <a:cubicBezTo>
                    <a:pt x="601" y="176"/>
                    <a:pt x="588" y="174"/>
                    <a:pt x="588" y="173"/>
                  </a:cubicBezTo>
                  <a:cubicBezTo>
                    <a:pt x="593" y="163"/>
                    <a:pt x="597" y="152"/>
                    <a:pt x="601" y="141"/>
                  </a:cubicBezTo>
                  <a:cubicBezTo>
                    <a:pt x="602" y="140"/>
                    <a:pt x="678" y="138"/>
                    <a:pt x="679" y="137"/>
                  </a:cubicBezTo>
                  <a:cubicBezTo>
                    <a:pt x="680" y="135"/>
                    <a:pt x="604" y="134"/>
                    <a:pt x="605" y="132"/>
                  </a:cubicBezTo>
                  <a:cubicBezTo>
                    <a:pt x="606" y="129"/>
                    <a:pt x="607" y="127"/>
                    <a:pt x="609" y="124"/>
                  </a:cubicBezTo>
                  <a:cubicBezTo>
                    <a:pt x="616" y="110"/>
                    <a:pt x="629" y="80"/>
                    <a:pt x="636" y="59"/>
                  </a:cubicBezTo>
                  <a:cubicBezTo>
                    <a:pt x="637" y="57"/>
                    <a:pt x="649" y="56"/>
                    <a:pt x="649" y="54"/>
                  </a:cubicBezTo>
                  <a:cubicBezTo>
                    <a:pt x="650" y="52"/>
                    <a:pt x="640" y="49"/>
                    <a:pt x="641" y="47"/>
                  </a:cubicBezTo>
                  <a:cubicBezTo>
                    <a:pt x="647" y="30"/>
                    <a:pt x="652" y="21"/>
                    <a:pt x="653" y="17"/>
                  </a:cubicBezTo>
                  <a:cubicBezTo>
                    <a:pt x="654" y="14"/>
                    <a:pt x="656" y="9"/>
                    <a:pt x="656" y="7"/>
                  </a:cubicBezTo>
                  <a:cubicBezTo>
                    <a:pt x="663" y="7"/>
                    <a:pt x="663" y="7"/>
                    <a:pt x="663" y="7"/>
                  </a:cubicBezTo>
                  <a:cubicBezTo>
                    <a:pt x="724" y="69"/>
                    <a:pt x="724" y="69"/>
                    <a:pt x="724" y="69"/>
                  </a:cubicBezTo>
                  <a:cubicBezTo>
                    <a:pt x="649" y="68"/>
                    <a:pt x="649" y="68"/>
                    <a:pt x="649" y="68"/>
                  </a:cubicBezTo>
                  <a:cubicBezTo>
                    <a:pt x="648" y="72"/>
                    <a:pt x="648" y="72"/>
                    <a:pt x="648" y="72"/>
                  </a:cubicBezTo>
                  <a:cubicBezTo>
                    <a:pt x="728" y="72"/>
                    <a:pt x="728" y="72"/>
                    <a:pt x="728" y="72"/>
                  </a:cubicBezTo>
                  <a:cubicBezTo>
                    <a:pt x="755" y="99"/>
                    <a:pt x="755" y="99"/>
                    <a:pt x="755" y="99"/>
                  </a:cubicBezTo>
                  <a:cubicBezTo>
                    <a:pt x="750" y="99"/>
                    <a:pt x="742" y="99"/>
                    <a:pt x="731" y="99"/>
                  </a:cubicBezTo>
                  <a:cubicBezTo>
                    <a:pt x="713" y="99"/>
                    <a:pt x="700" y="99"/>
                    <a:pt x="700" y="99"/>
                  </a:cubicBezTo>
                  <a:cubicBezTo>
                    <a:pt x="699" y="102"/>
                    <a:pt x="699" y="102"/>
                    <a:pt x="699" y="102"/>
                  </a:cubicBezTo>
                  <a:cubicBezTo>
                    <a:pt x="758" y="102"/>
                    <a:pt x="758" y="102"/>
                    <a:pt x="758" y="102"/>
                  </a:cubicBezTo>
                  <a:cubicBezTo>
                    <a:pt x="764" y="108"/>
                    <a:pt x="764" y="108"/>
                    <a:pt x="764" y="108"/>
                  </a:cubicBezTo>
                  <a:cubicBezTo>
                    <a:pt x="756" y="108"/>
                    <a:pt x="737" y="108"/>
                    <a:pt x="717" y="108"/>
                  </a:cubicBezTo>
                  <a:cubicBezTo>
                    <a:pt x="690" y="108"/>
                    <a:pt x="659" y="109"/>
                    <a:pt x="659" y="109"/>
                  </a:cubicBezTo>
                  <a:cubicBezTo>
                    <a:pt x="656" y="112"/>
                    <a:pt x="656" y="112"/>
                    <a:pt x="656" y="112"/>
                  </a:cubicBezTo>
                  <a:cubicBezTo>
                    <a:pt x="769" y="114"/>
                    <a:pt x="769" y="114"/>
                    <a:pt x="769" y="114"/>
                  </a:cubicBezTo>
                  <a:cubicBezTo>
                    <a:pt x="771" y="116"/>
                    <a:pt x="771" y="116"/>
                    <a:pt x="771" y="116"/>
                  </a:cubicBezTo>
                  <a:cubicBezTo>
                    <a:pt x="753" y="119"/>
                    <a:pt x="753" y="119"/>
                    <a:pt x="753" y="119"/>
                  </a:cubicBezTo>
                  <a:cubicBezTo>
                    <a:pt x="777" y="122"/>
                    <a:pt x="777" y="122"/>
                    <a:pt x="777" y="122"/>
                  </a:cubicBezTo>
                  <a:cubicBezTo>
                    <a:pt x="704" y="125"/>
                    <a:pt x="704" y="125"/>
                    <a:pt x="704" y="125"/>
                  </a:cubicBezTo>
                  <a:cubicBezTo>
                    <a:pt x="785" y="130"/>
                    <a:pt x="785" y="130"/>
                    <a:pt x="785" y="130"/>
                  </a:cubicBezTo>
                  <a:cubicBezTo>
                    <a:pt x="812" y="157"/>
                    <a:pt x="812" y="157"/>
                    <a:pt x="812" y="157"/>
                  </a:cubicBezTo>
                  <a:cubicBezTo>
                    <a:pt x="814" y="159"/>
                    <a:pt x="814" y="159"/>
                    <a:pt x="814" y="159"/>
                  </a:cubicBezTo>
                  <a:cubicBezTo>
                    <a:pt x="816" y="162"/>
                    <a:pt x="816" y="162"/>
                    <a:pt x="816" y="162"/>
                  </a:cubicBezTo>
                  <a:cubicBezTo>
                    <a:pt x="856" y="202"/>
                    <a:pt x="856" y="202"/>
                    <a:pt x="856" y="202"/>
                  </a:cubicBezTo>
                  <a:cubicBezTo>
                    <a:pt x="856" y="202"/>
                    <a:pt x="856" y="202"/>
                    <a:pt x="856" y="202"/>
                  </a:cubicBezTo>
                  <a:cubicBezTo>
                    <a:pt x="859" y="205"/>
                    <a:pt x="859" y="205"/>
                    <a:pt x="859" y="205"/>
                  </a:cubicBezTo>
                  <a:cubicBezTo>
                    <a:pt x="860" y="206"/>
                    <a:pt x="860" y="206"/>
                    <a:pt x="860" y="206"/>
                  </a:cubicBezTo>
                  <a:cubicBezTo>
                    <a:pt x="861" y="208"/>
                    <a:pt x="861" y="208"/>
                    <a:pt x="861" y="208"/>
                  </a:cubicBezTo>
                  <a:cubicBezTo>
                    <a:pt x="861" y="208"/>
                    <a:pt x="861" y="208"/>
                    <a:pt x="861" y="208"/>
                  </a:cubicBezTo>
                  <a:cubicBezTo>
                    <a:pt x="866" y="220"/>
                    <a:pt x="866" y="220"/>
                    <a:pt x="866" y="220"/>
                  </a:cubicBezTo>
                  <a:cubicBezTo>
                    <a:pt x="880" y="226"/>
                    <a:pt x="880" y="226"/>
                    <a:pt x="880" y="226"/>
                  </a:cubicBezTo>
                  <a:cubicBezTo>
                    <a:pt x="917" y="263"/>
                    <a:pt x="917" y="263"/>
                    <a:pt x="917" y="263"/>
                  </a:cubicBezTo>
                  <a:cubicBezTo>
                    <a:pt x="916" y="263"/>
                    <a:pt x="916" y="263"/>
                    <a:pt x="916" y="264"/>
                  </a:cubicBezTo>
                  <a:cubicBezTo>
                    <a:pt x="898" y="267"/>
                    <a:pt x="872" y="270"/>
                    <a:pt x="842" y="271"/>
                  </a:cubicBezTo>
                  <a:cubicBezTo>
                    <a:pt x="841" y="271"/>
                    <a:pt x="840" y="271"/>
                    <a:pt x="839" y="271"/>
                  </a:cubicBezTo>
                  <a:cubicBezTo>
                    <a:pt x="838" y="271"/>
                    <a:pt x="837" y="271"/>
                    <a:pt x="835" y="271"/>
                  </a:cubicBezTo>
                  <a:cubicBezTo>
                    <a:pt x="789" y="273"/>
                    <a:pt x="734" y="272"/>
                    <a:pt x="686" y="270"/>
                  </a:cubicBezTo>
                  <a:cubicBezTo>
                    <a:pt x="685" y="270"/>
                    <a:pt x="683" y="269"/>
                    <a:pt x="681" y="269"/>
                  </a:cubicBezTo>
                  <a:close/>
                  <a:moveTo>
                    <a:pt x="924" y="262"/>
                  </a:moveTo>
                  <a:cubicBezTo>
                    <a:pt x="924" y="262"/>
                    <a:pt x="906" y="247"/>
                    <a:pt x="895" y="232"/>
                  </a:cubicBezTo>
                  <a:cubicBezTo>
                    <a:pt x="883" y="216"/>
                    <a:pt x="863" y="200"/>
                    <a:pt x="863" y="200"/>
                  </a:cubicBezTo>
                  <a:cubicBezTo>
                    <a:pt x="867" y="190"/>
                    <a:pt x="867" y="190"/>
                    <a:pt x="867" y="190"/>
                  </a:cubicBezTo>
                  <a:cubicBezTo>
                    <a:pt x="977" y="191"/>
                    <a:pt x="977" y="191"/>
                    <a:pt x="977" y="191"/>
                  </a:cubicBezTo>
                  <a:cubicBezTo>
                    <a:pt x="974" y="186"/>
                    <a:pt x="974" y="186"/>
                    <a:pt x="974" y="186"/>
                  </a:cubicBezTo>
                  <a:cubicBezTo>
                    <a:pt x="974" y="186"/>
                    <a:pt x="950" y="186"/>
                    <a:pt x="923" y="186"/>
                  </a:cubicBezTo>
                  <a:cubicBezTo>
                    <a:pt x="900" y="186"/>
                    <a:pt x="875" y="186"/>
                    <a:pt x="868" y="186"/>
                  </a:cubicBezTo>
                  <a:cubicBezTo>
                    <a:pt x="869" y="181"/>
                    <a:pt x="869" y="181"/>
                    <a:pt x="869" y="181"/>
                  </a:cubicBezTo>
                  <a:cubicBezTo>
                    <a:pt x="928" y="182"/>
                    <a:pt x="928" y="182"/>
                    <a:pt x="928" y="182"/>
                  </a:cubicBezTo>
                  <a:cubicBezTo>
                    <a:pt x="931" y="182"/>
                    <a:pt x="931" y="182"/>
                    <a:pt x="931" y="182"/>
                  </a:cubicBezTo>
                  <a:cubicBezTo>
                    <a:pt x="927" y="178"/>
                    <a:pt x="927" y="178"/>
                    <a:pt x="927" y="178"/>
                  </a:cubicBezTo>
                  <a:cubicBezTo>
                    <a:pt x="927" y="178"/>
                    <a:pt x="917" y="178"/>
                    <a:pt x="899" y="178"/>
                  </a:cubicBezTo>
                  <a:cubicBezTo>
                    <a:pt x="885" y="178"/>
                    <a:pt x="875" y="178"/>
                    <a:pt x="870" y="178"/>
                  </a:cubicBezTo>
                  <a:cubicBezTo>
                    <a:pt x="880" y="145"/>
                    <a:pt x="880" y="145"/>
                    <a:pt x="880" y="145"/>
                  </a:cubicBezTo>
                  <a:cubicBezTo>
                    <a:pt x="883" y="138"/>
                    <a:pt x="883" y="138"/>
                    <a:pt x="883" y="138"/>
                  </a:cubicBezTo>
                  <a:cubicBezTo>
                    <a:pt x="884" y="131"/>
                    <a:pt x="884" y="131"/>
                    <a:pt x="884" y="131"/>
                  </a:cubicBezTo>
                  <a:cubicBezTo>
                    <a:pt x="892" y="106"/>
                    <a:pt x="892" y="106"/>
                    <a:pt x="892" y="106"/>
                  </a:cubicBezTo>
                  <a:cubicBezTo>
                    <a:pt x="894" y="98"/>
                    <a:pt x="894" y="98"/>
                    <a:pt x="894" y="98"/>
                  </a:cubicBezTo>
                  <a:cubicBezTo>
                    <a:pt x="899" y="98"/>
                    <a:pt x="899" y="98"/>
                    <a:pt x="899" y="98"/>
                  </a:cubicBezTo>
                  <a:cubicBezTo>
                    <a:pt x="899" y="98"/>
                    <a:pt x="914" y="111"/>
                    <a:pt x="933" y="128"/>
                  </a:cubicBezTo>
                  <a:cubicBezTo>
                    <a:pt x="935" y="129"/>
                    <a:pt x="935" y="132"/>
                    <a:pt x="936" y="133"/>
                  </a:cubicBezTo>
                  <a:cubicBezTo>
                    <a:pt x="938" y="135"/>
                    <a:pt x="941" y="135"/>
                    <a:pt x="943" y="137"/>
                  </a:cubicBezTo>
                  <a:cubicBezTo>
                    <a:pt x="946" y="138"/>
                    <a:pt x="948" y="140"/>
                    <a:pt x="950" y="142"/>
                  </a:cubicBezTo>
                  <a:cubicBezTo>
                    <a:pt x="945" y="142"/>
                    <a:pt x="938" y="142"/>
                    <a:pt x="927" y="142"/>
                  </a:cubicBezTo>
                  <a:cubicBezTo>
                    <a:pt x="908" y="142"/>
                    <a:pt x="895" y="142"/>
                    <a:pt x="895" y="142"/>
                  </a:cubicBezTo>
                  <a:cubicBezTo>
                    <a:pt x="894" y="145"/>
                    <a:pt x="894" y="145"/>
                    <a:pt x="894" y="145"/>
                  </a:cubicBezTo>
                  <a:cubicBezTo>
                    <a:pt x="954" y="145"/>
                    <a:pt x="954" y="145"/>
                    <a:pt x="954" y="145"/>
                  </a:cubicBezTo>
                  <a:cubicBezTo>
                    <a:pt x="973" y="162"/>
                    <a:pt x="992" y="179"/>
                    <a:pt x="997" y="184"/>
                  </a:cubicBezTo>
                  <a:cubicBezTo>
                    <a:pt x="1001" y="189"/>
                    <a:pt x="1013" y="199"/>
                    <a:pt x="1028" y="212"/>
                  </a:cubicBezTo>
                  <a:cubicBezTo>
                    <a:pt x="1030" y="214"/>
                    <a:pt x="1021" y="218"/>
                    <a:pt x="1023" y="220"/>
                  </a:cubicBezTo>
                  <a:cubicBezTo>
                    <a:pt x="1024" y="221"/>
                    <a:pt x="1036" y="220"/>
                    <a:pt x="1038" y="221"/>
                  </a:cubicBezTo>
                  <a:cubicBezTo>
                    <a:pt x="1044" y="226"/>
                    <a:pt x="1050" y="232"/>
                    <a:pt x="1057" y="237"/>
                  </a:cubicBezTo>
                  <a:cubicBezTo>
                    <a:pt x="1049" y="237"/>
                    <a:pt x="1031" y="237"/>
                    <a:pt x="1011" y="237"/>
                  </a:cubicBezTo>
                  <a:cubicBezTo>
                    <a:pt x="983" y="237"/>
                    <a:pt x="953" y="238"/>
                    <a:pt x="953" y="238"/>
                  </a:cubicBezTo>
                  <a:cubicBezTo>
                    <a:pt x="950" y="241"/>
                    <a:pt x="950" y="241"/>
                    <a:pt x="950" y="241"/>
                  </a:cubicBezTo>
                  <a:cubicBezTo>
                    <a:pt x="1063" y="242"/>
                    <a:pt x="1063" y="242"/>
                    <a:pt x="1063" y="242"/>
                  </a:cubicBezTo>
                  <a:cubicBezTo>
                    <a:pt x="1065" y="245"/>
                    <a:pt x="1068" y="247"/>
                    <a:pt x="1070" y="249"/>
                  </a:cubicBezTo>
                  <a:cubicBezTo>
                    <a:pt x="1066" y="249"/>
                    <a:pt x="1058" y="249"/>
                    <a:pt x="1046" y="249"/>
                  </a:cubicBezTo>
                  <a:cubicBezTo>
                    <a:pt x="1027" y="249"/>
                    <a:pt x="1014" y="248"/>
                    <a:pt x="1014" y="248"/>
                  </a:cubicBezTo>
                  <a:cubicBezTo>
                    <a:pt x="1013" y="251"/>
                    <a:pt x="1013" y="251"/>
                    <a:pt x="1013" y="251"/>
                  </a:cubicBezTo>
                  <a:cubicBezTo>
                    <a:pt x="1074" y="252"/>
                    <a:pt x="1074" y="252"/>
                    <a:pt x="1074" y="252"/>
                  </a:cubicBezTo>
                  <a:cubicBezTo>
                    <a:pt x="1085" y="261"/>
                    <a:pt x="1094" y="269"/>
                    <a:pt x="1099" y="274"/>
                  </a:cubicBezTo>
                  <a:cubicBezTo>
                    <a:pt x="1030" y="262"/>
                    <a:pt x="967" y="256"/>
                    <a:pt x="924" y="2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Freeform 343"/>
            <p:cNvSpPr>
              <a:spLocks/>
            </p:cNvSpPr>
            <p:nvPr/>
          </p:nvSpPr>
          <p:spPr bwMode="auto">
            <a:xfrm>
              <a:off x="6497639" y="652463"/>
              <a:ext cx="641350" cy="163513"/>
            </a:xfrm>
            <a:custGeom>
              <a:avLst/>
              <a:gdLst>
                <a:gd name="T0" fmla="*/ 0 w 348"/>
                <a:gd name="T1" fmla="*/ 58 h 88"/>
                <a:gd name="T2" fmla="*/ 184 w 348"/>
                <a:gd name="T3" fmla="*/ 66 h 88"/>
                <a:gd name="T4" fmla="*/ 348 w 348"/>
                <a:gd name="T5" fmla="*/ 61 h 88"/>
                <a:gd name="T6" fmla="*/ 0 w 348"/>
                <a:gd name="T7" fmla="*/ 5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8" h="88">
                  <a:moveTo>
                    <a:pt x="0" y="58"/>
                  </a:moveTo>
                  <a:cubicBezTo>
                    <a:pt x="0" y="58"/>
                    <a:pt x="77" y="44"/>
                    <a:pt x="184" y="66"/>
                  </a:cubicBezTo>
                  <a:cubicBezTo>
                    <a:pt x="291" y="88"/>
                    <a:pt x="348" y="61"/>
                    <a:pt x="348" y="61"/>
                  </a:cubicBezTo>
                  <a:cubicBezTo>
                    <a:pt x="219" y="78"/>
                    <a:pt x="130" y="0"/>
                    <a:pt x="0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12402647" y="4493617"/>
            <a:ext cx="2758709" cy="979439"/>
            <a:chOff x="6805614" y="4784725"/>
            <a:chExt cx="1828800" cy="649288"/>
          </a:xfrm>
          <a:solidFill>
            <a:schemeClr val="tx2"/>
          </a:solidFill>
        </p:grpSpPr>
        <p:sp>
          <p:nvSpPr>
            <p:cNvPr id="348" name="Freeform 344"/>
            <p:cNvSpPr>
              <a:spLocks/>
            </p:cNvSpPr>
            <p:nvPr/>
          </p:nvSpPr>
          <p:spPr bwMode="auto">
            <a:xfrm>
              <a:off x="8393114" y="5326063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Freeform 345"/>
            <p:cNvSpPr>
              <a:spLocks noEditPoints="1"/>
            </p:cNvSpPr>
            <p:nvPr/>
          </p:nvSpPr>
          <p:spPr bwMode="auto">
            <a:xfrm>
              <a:off x="6805614" y="5235575"/>
              <a:ext cx="1828800" cy="198438"/>
            </a:xfrm>
            <a:custGeom>
              <a:avLst/>
              <a:gdLst>
                <a:gd name="T0" fmla="*/ 1001 w 1152"/>
                <a:gd name="T1" fmla="*/ 67 h 125"/>
                <a:gd name="T2" fmla="*/ 973 w 1152"/>
                <a:gd name="T3" fmla="*/ 67 h 125"/>
                <a:gd name="T4" fmla="*/ 938 w 1152"/>
                <a:gd name="T5" fmla="*/ 58 h 125"/>
                <a:gd name="T6" fmla="*/ 833 w 1152"/>
                <a:gd name="T7" fmla="*/ 67 h 125"/>
                <a:gd name="T8" fmla="*/ 798 w 1152"/>
                <a:gd name="T9" fmla="*/ 54 h 125"/>
                <a:gd name="T10" fmla="*/ 753 w 1152"/>
                <a:gd name="T11" fmla="*/ 43 h 125"/>
                <a:gd name="T12" fmla="*/ 306 w 1152"/>
                <a:gd name="T13" fmla="*/ 30 h 125"/>
                <a:gd name="T14" fmla="*/ 181 w 1152"/>
                <a:gd name="T15" fmla="*/ 0 h 125"/>
                <a:gd name="T16" fmla="*/ 124 w 1152"/>
                <a:gd name="T17" fmla="*/ 17 h 125"/>
                <a:gd name="T18" fmla="*/ 78 w 1152"/>
                <a:gd name="T19" fmla="*/ 43 h 125"/>
                <a:gd name="T20" fmla="*/ 59 w 1152"/>
                <a:gd name="T21" fmla="*/ 38 h 125"/>
                <a:gd name="T22" fmla="*/ 53 w 1152"/>
                <a:gd name="T23" fmla="*/ 55 h 125"/>
                <a:gd name="T24" fmla="*/ 59 w 1152"/>
                <a:gd name="T25" fmla="*/ 68 h 125"/>
                <a:gd name="T26" fmla="*/ 42 w 1152"/>
                <a:gd name="T27" fmla="*/ 102 h 125"/>
                <a:gd name="T28" fmla="*/ 0 w 1152"/>
                <a:gd name="T29" fmla="*/ 125 h 125"/>
                <a:gd name="T30" fmla="*/ 1152 w 1152"/>
                <a:gd name="T31" fmla="*/ 102 h 125"/>
                <a:gd name="T32" fmla="*/ 107 w 1152"/>
                <a:gd name="T33" fmla="*/ 102 h 125"/>
                <a:gd name="T34" fmla="*/ 95 w 1152"/>
                <a:gd name="T35" fmla="*/ 85 h 125"/>
                <a:gd name="T36" fmla="*/ 107 w 1152"/>
                <a:gd name="T37" fmla="*/ 102 h 125"/>
                <a:gd name="T38" fmla="*/ 217 w 1152"/>
                <a:gd name="T39" fmla="*/ 62 h 125"/>
                <a:gd name="T40" fmla="*/ 255 w 1152"/>
                <a:gd name="T41" fmla="*/ 55 h 125"/>
                <a:gd name="T42" fmla="*/ 338 w 1152"/>
                <a:gd name="T43" fmla="*/ 102 h 125"/>
                <a:gd name="T44" fmla="*/ 328 w 1152"/>
                <a:gd name="T45" fmla="*/ 85 h 125"/>
                <a:gd name="T46" fmla="*/ 338 w 1152"/>
                <a:gd name="T47" fmla="*/ 102 h 125"/>
                <a:gd name="T48" fmla="*/ 266 w 1152"/>
                <a:gd name="T49" fmla="*/ 62 h 125"/>
                <a:gd name="T50" fmla="*/ 350 w 1152"/>
                <a:gd name="T51" fmla="*/ 55 h 125"/>
                <a:gd name="T52" fmla="*/ 423 w 1152"/>
                <a:gd name="T53" fmla="*/ 102 h 125"/>
                <a:gd name="T54" fmla="*/ 394 w 1152"/>
                <a:gd name="T55" fmla="*/ 85 h 125"/>
                <a:gd name="T56" fmla="*/ 423 w 1152"/>
                <a:gd name="T57" fmla="*/ 102 h 125"/>
                <a:gd name="T58" fmla="*/ 428 w 1152"/>
                <a:gd name="T59" fmla="*/ 102 h 125"/>
                <a:gd name="T60" fmla="*/ 458 w 1152"/>
                <a:gd name="T61" fmla="*/ 85 h 125"/>
                <a:gd name="T62" fmla="*/ 491 w 1152"/>
                <a:gd name="T63" fmla="*/ 102 h 125"/>
                <a:gd name="T64" fmla="*/ 461 w 1152"/>
                <a:gd name="T65" fmla="*/ 85 h 125"/>
                <a:gd name="T66" fmla="*/ 491 w 1152"/>
                <a:gd name="T67" fmla="*/ 102 h 125"/>
                <a:gd name="T68" fmla="*/ 495 w 1152"/>
                <a:gd name="T69" fmla="*/ 102 h 125"/>
                <a:gd name="T70" fmla="*/ 525 w 1152"/>
                <a:gd name="T71" fmla="*/ 85 h 125"/>
                <a:gd name="T72" fmla="*/ 527 w 1152"/>
                <a:gd name="T73" fmla="*/ 62 h 125"/>
                <a:gd name="T74" fmla="*/ 361 w 1152"/>
                <a:gd name="T75" fmla="*/ 55 h 125"/>
                <a:gd name="T76" fmla="*/ 527 w 1152"/>
                <a:gd name="T77" fmla="*/ 62 h 125"/>
                <a:gd name="T78" fmla="*/ 528 w 1152"/>
                <a:gd name="T79" fmla="*/ 102 h 125"/>
                <a:gd name="T80" fmla="*/ 559 w 1152"/>
                <a:gd name="T81" fmla="*/ 85 h 125"/>
                <a:gd name="T82" fmla="*/ 592 w 1152"/>
                <a:gd name="T83" fmla="*/ 102 h 125"/>
                <a:gd name="T84" fmla="*/ 562 w 1152"/>
                <a:gd name="T85" fmla="*/ 85 h 125"/>
                <a:gd name="T86" fmla="*/ 592 w 1152"/>
                <a:gd name="T87" fmla="*/ 102 h 125"/>
                <a:gd name="T88" fmla="*/ 596 w 1152"/>
                <a:gd name="T89" fmla="*/ 102 h 125"/>
                <a:gd name="T90" fmla="*/ 626 w 1152"/>
                <a:gd name="T91" fmla="*/ 85 h 125"/>
                <a:gd name="T92" fmla="*/ 659 w 1152"/>
                <a:gd name="T93" fmla="*/ 102 h 125"/>
                <a:gd name="T94" fmla="*/ 629 w 1152"/>
                <a:gd name="T95" fmla="*/ 85 h 125"/>
                <a:gd name="T96" fmla="*/ 659 w 1152"/>
                <a:gd name="T97" fmla="*/ 102 h 125"/>
                <a:gd name="T98" fmla="*/ 703 w 1152"/>
                <a:gd name="T99" fmla="*/ 102 h 125"/>
                <a:gd name="T100" fmla="*/ 724 w 1152"/>
                <a:gd name="T101" fmla="*/ 79 h 125"/>
                <a:gd name="T102" fmla="*/ 769 w 1152"/>
                <a:gd name="T103" fmla="*/ 62 h 125"/>
                <a:gd name="T104" fmla="*/ 642 w 1152"/>
                <a:gd name="T105" fmla="*/ 55 h 125"/>
                <a:gd name="T106" fmla="*/ 769 w 1152"/>
                <a:gd name="T107" fmla="*/ 62 h 125"/>
                <a:gd name="T108" fmla="*/ 832 w 1152"/>
                <a:gd name="T109" fmla="*/ 102 h 125"/>
                <a:gd name="T110" fmla="*/ 883 w 1152"/>
                <a:gd name="T111" fmla="*/ 75 h 125"/>
                <a:gd name="T112" fmla="*/ 983 w 1152"/>
                <a:gd name="T113" fmla="*/ 102 h 125"/>
                <a:gd name="T114" fmla="*/ 889 w 1152"/>
                <a:gd name="T115" fmla="*/ 75 h 125"/>
                <a:gd name="T116" fmla="*/ 983 w 1152"/>
                <a:gd name="T117" fmla="*/ 102 h 125"/>
                <a:gd name="T118" fmla="*/ 987 w 1152"/>
                <a:gd name="T119" fmla="*/ 75 h 125"/>
                <a:gd name="T120" fmla="*/ 1077 w 1152"/>
                <a:gd name="T121" fmla="*/ 10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52" h="125">
                  <a:moveTo>
                    <a:pt x="1104" y="102"/>
                  </a:moveTo>
                  <a:lnTo>
                    <a:pt x="1001" y="67"/>
                  </a:lnTo>
                  <a:lnTo>
                    <a:pt x="1000" y="67"/>
                  </a:lnTo>
                  <a:lnTo>
                    <a:pt x="973" y="67"/>
                  </a:lnTo>
                  <a:lnTo>
                    <a:pt x="938" y="67"/>
                  </a:lnTo>
                  <a:lnTo>
                    <a:pt x="938" y="58"/>
                  </a:lnTo>
                  <a:lnTo>
                    <a:pt x="833" y="58"/>
                  </a:lnTo>
                  <a:lnTo>
                    <a:pt x="833" y="67"/>
                  </a:lnTo>
                  <a:lnTo>
                    <a:pt x="830" y="67"/>
                  </a:lnTo>
                  <a:lnTo>
                    <a:pt x="798" y="54"/>
                  </a:lnTo>
                  <a:lnTo>
                    <a:pt x="789" y="54"/>
                  </a:lnTo>
                  <a:lnTo>
                    <a:pt x="753" y="43"/>
                  </a:lnTo>
                  <a:lnTo>
                    <a:pt x="356" y="43"/>
                  </a:lnTo>
                  <a:lnTo>
                    <a:pt x="306" y="30"/>
                  </a:lnTo>
                  <a:lnTo>
                    <a:pt x="258" y="30"/>
                  </a:lnTo>
                  <a:lnTo>
                    <a:pt x="181" y="0"/>
                  </a:lnTo>
                  <a:lnTo>
                    <a:pt x="151" y="0"/>
                  </a:lnTo>
                  <a:lnTo>
                    <a:pt x="124" y="17"/>
                  </a:lnTo>
                  <a:lnTo>
                    <a:pt x="78" y="17"/>
                  </a:lnTo>
                  <a:lnTo>
                    <a:pt x="78" y="43"/>
                  </a:lnTo>
                  <a:lnTo>
                    <a:pt x="69" y="38"/>
                  </a:lnTo>
                  <a:lnTo>
                    <a:pt x="59" y="38"/>
                  </a:lnTo>
                  <a:lnTo>
                    <a:pt x="59" y="48"/>
                  </a:lnTo>
                  <a:lnTo>
                    <a:pt x="53" y="55"/>
                  </a:lnTo>
                  <a:lnTo>
                    <a:pt x="59" y="55"/>
                  </a:lnTo>
                  <a:lnTo>
                    <a:pt x="59" y="68"/>
                  </a:lnTo>
                  <a:lnTo>
                    <a:pt x="42" y="68"/>
                  </a:lnTo>
                  <a:lnTo>
                    <a:pt x="42" y="102"/>
                  </a:lnTo>
                  <a:lnTo>
                    <a:pt x="0" y="102"/>
                  </a:lnTo>
                  <a:lnTo>
                    <a:pt x="0" y="125"/>
                  </a:lnTo>
                  <a:lnTo>
                    <a:pt x="1152" y="125"/>
                  </a:lnTo>
                  <a:lnTo>
                    <a:pt x="1152" y="102"/>
                  </a:lnTo>
                  <a:lnTo>
                    <a:pt x="1104" y="102"/>
                  </a:lnTo>
                  <a:close/>
                  <a:moveTo>
                    <a:pt x="107" y="102"/>
                  </a:moveTo>
                  <a:lnTo>
                    <a:pt x="95" y="102"/>
                  </a:lnTo>
                  <a:lnTo>
                    <a:pt x="95" y="85"/>
                  </a:lnTo>
                  <a:lnTo>
                    <a:pt x="107" y="85"/>
                  </a:lnTo>
                  <a:lnTo>
                    <a:pt x="107" y="102"/>
                  </a:lnTo>
                  <a:close/>
                  <a:moveTo>
                    <a:pt x="255" y="62"/>
                  </a:moveTo>
                  <a:lnTo>
                    <a:pt x="217" y="62"/>
                  </a:lnTo>
                  <a:lnTo>
                    <a:pt x="217" y="55"/>
                  </a:lnTo>
                  <a:lnTo>
                    <a:pt x="255" y="55"/>
                  </a:lnTo>
                  <a:lnTo>
                    <a:pt x="255" y="62"/>
                  </a:lnTo>
                  <a:close/>
                  <a:moveTo>
                    <a:pt x="338" y="102"/>
                  </a:moveTo>
                  <a:lnTo>
                    <a:pt x="328" y="102"/>
                  </a:lnTo>
                  <a:lnTo>
                    <a:pt x="328" y="85"/>
                  </a:lnTo>
                  <a:lnTo>
                    <a:pt x="338" y="85"/>
                  </a:lnTo>
                  <a:lnTo>
                    <a:pt x="338" y="102"/>
                  </a:lnTo>
                  <a:close/>
                  <a:moveTo>
                    <a:pt x="350" y="62"/>
                  </a:moveTo>
                  <a:lnTo>
                    <a:pt x="266" y="62"/>
                  </a:lnTo>
                  <a:lnTo>
                    <a:pt x="266" y="55"/>
                  </a:lnTo>
                  <a:lnTo>
                    <a:pt x="350" y="55"/>
                  </a:lnTo>
                  <a:lnTo>
                    <a:pt x="350" y="62"/>
                  </a:lnTo>
                  <a:close/>
                  <a:moveTo>
                    <a:pt x="423" y="102"/>
                  </a:moveTo>
                  <a:lnTo>
                    <a:pt x="394" y="102"/>
                  </a:lnTo>
                  <a:lnTo>
                    <a:pt x="394" y="85"/>
                  </a:lnTo>
                  <a:lnTo>
                    <a:pt x="423" y="85"/>
                  </a:lnTo>
                  <a:lnTo>
                    <a:pt x="423" y="102"/>
                  </a:lnTo>
                  <a:close/>
                  <a:moveTo>
                    <a:pt x="458" y="102"/>
                  </a:moveTo>
                  <a:lnTo>
                    <a:pt x="428" y="102"/>
                  </a:lnTo>
                  <a:lnTo>
                    <a:pt x="428" y="85"/>
                  </a:lnTo>
                  <a:lnTo>
                    <a:pt x="458" y="85"/>
                  </a:lnTo>
                  <a:lnTo>
                    <a:pt x="458" y="102"/>
                  </a:lnTo>
                  <a:close/>
                  <a:moveTo>
                    <a:pt x="491" y="102"/>
                  </a:moveTo>
                  <a:lnTo>
                    <a:pt x="461" y="102"/>
                  </a:lnTo>
                  <a:lnTo>
                    <a:pt x="461" y="85"/>
                  </a:lnTo>
                  <a:lnTo>
                    <a:pt x="491" y="85"/>
                  </a:lnTo>
                  <a:lnTo>
                    <a:pt x="491" y="102"/>
                  </a:lnTo>
                  <a:close/>
                  <a:moveTo>
                    <a:pt x="525" y="102"/>
                  </a:moveTo>
                  <a:lnTo>
                    <a:pt x="495" y="102"/>
                  </a:lnTo>
                  <a:lnTo>
                    <a:pt x="495" y="85"/>
                  </a:lnTo>
                  <a:lnTo>
                    <a:pt x="525" y="85"/>
                  </a:lnTo>
                  <a:lnTo>
                    <a:pt x="525" y="102"/>
                  </a:lnTo>
                  <a:close/>
                  <a:moveTo>
                    <a:pt x="527" y="62"/>
                  </a:moveTo>
                  <a:lnTo>
                    <a:pt x="361" y="62"/>
                  </a:lnTo>
                  <a:lnTo>
                    <a:pt x="361" y="55"/>
                  </a:lnTo>
                  <a:lnTo>
                    <a:pt x="527" y="55"/>
                  </a:lnTo>
                  <a:lnTo>
                    <a:pt x="527" y="62"/>
                  </a:lnTo>
                  <a:close/>
                  <a:moveTo>
                    <a:pt x="559" y="102"/>
                  </a:moveTo>
                  <a:lnTo>
                    <a:pt x="528" y="102"/>
                  </a:lnTo>
                  <a:lnTo>
                    <a:pt x="528" y="85"/>
                  </a:lnTo>
                  <a:lnTo>
                    <a:pt x="559" y="85"/>
                  </a:lnTo>
                  <a:lnTo>
                    <a:pt x="559" y="102"/>
                  </a:lnTo>
                  <a:close/>
                  <a:moveTo>
                    <a:pt x="592" y="102"/>
                  </a:moveTo>
                  <a:lnTo>
                    <a:pt x="562" y="102"/>
                  </a:lnTo>
                  <a:lnTo>
                    <a:pt x="562" y="85"/>
                  </a:lnTo>
                  <a:lnTo>
                    <a:pt x="592" y="85"/>
                  </a:lnTo>
                  <a:lnTo>
                    <a:pt x="592" y="102"/>
                  </a:lnTo>
                  <a:close/>
                  <a:moveTo>
                    <a:pt x="626" y="102"/>
                  </a:moveTo>
                  <a:lnTo>
                    <a:pt x="596" y="102"/>
                  </a:lnTo>
                  <a:lnTo>
                    <a:pt x="596" y="85"/>
                  </a:lnTo>
                  <a:lnTo>
                    <a:pt x="626" y="85"/>
                  </a:lnTo>
                  <a:lnTo>
                    <a:pt x="626" y="102"/>
                  </a:lnTo>
                  <a:close/>
                  <a:moveTo>
                    <a:pt x="659" y="102"/>
                  </a:moveTo>
                  <a:lnTo>
                    <a:pt x="629" y="102"/>
                  </a:lnTo>
                  <a:lnTo>
                    <a:pt x="629" y="85"/>
                  </a:lnTo>
                  <a:lnTo>
                    <a:pt x="659" y="85"/>
                  </a:lnTo>
                  <a:lnTo>
                    <a:pt x="659" y="102"/>
                  </a:lnTo>
                  <a:close/>
                  <a:moveTo>
                    <a:pt x="724" y="102"/>
                  </a:moveTo>
                  <a:lnTo>
                    <a:pt x="703" y="102"/>
                  </a:lnTo>
                  <a:lnTo>
                    <a:pt x="703" y="79"/>
                  </a:lnTo>
                  <a:lnTo>
                    <a:pt x="724" y="79"/>
                  </a:lnTo>
                  <a:lnTo>
                    <a:pt x="724" y="102"/>
                  </a:lnTo>
                  <a:close/>
                  <a:moveTo>
                    <a:pt x="769" y="62"/>
                  </a:moveTo>
                  <a:lnTo>
                    <a:pt x="642" y="62"/>
                  </a:lnTo>
                  <a:lnTo>
                    <a:pt x="642" y="55"/>
                  </a:lnTo>
                  <a:lnTo>
                    <a:pt x="769" y="55"/>
                  </a:lnTo>
                  <a:lnTo>
                    <a:pt x="769" y="62"/>
                  </a:lnTo>
                  <a:close/>
                  <a:moveTo>
                    <a:pt x="883" y="102"/>
                  </a:moveTo>
                  <a:lnTo>
                    <a:pt x="832" y="102"/>
                  </a:lnTo>
                  <a:lnTo>
                    <a:pt x="832" y="75"/>
                  </a:lnTo>
                  <a:lnTo>
                    <a:pt x="883" y="75"/>
                  </a:lnTo>
                  <a:lnTo>
                    <a:pt x="883" y="102"/>
                  </a:lnTo>
                  <a:close/>
                  <a:moveTo>
                    <a:pt x="983" y="102"/>
                  </a:moveTo>
                  <a:lnTo>
                    <a:pt x="889" y="102"/>
                  </a:lnTo>
                  <a:lnTo>
                    <a:pt x="889" y="75"/>
                  </a:lnTo>
                  <a:lnTo>
                    <a:pt x="983" y="75"/>
                  </a:lnTo>
                  <a:lnTo>
                    <a:pt x="983" y="102"/>
                  </a:lnTo>
                  <a:close/>
                  <a:moveTo>
                    <a:pt x="987" y="102"/>
                  </a:moveTo>
                  <a:lnTo>
                    <a:pt x="987" y="75"/>
                  </a:lnTo>
                  <a:lnTo>
                    <a:pt x="999" y="75"/>
                  </a:lnTo>
                  <a:lnTo>
                    <a:pt x="1077" y="102"/>
                  </a:lnTo>
                  <a:lnTo>
                    <a:pt x="987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Freeform 346"/>
            <p:cNvSpPr>
              <a:spLocks/>
            </p:cNvSpPr>
            <p:nvPr/>
          </p:nvSpPr>
          <p:spPr bwMode="auto">
            <a:xfrm>
              <a:off x="7242176" y="5221288"/>
              <a:ext cx="144463" cy="61913"/>
            </a:xfrm>
            <a:custGeom>
              <a:avLst/>
              <a:gdLst>
                <a:gd name="T0" fmla="*/ 12 w 91"/>
                <a:gd name="T1" fmla="*/ 0 h 39"/>
                <a:gd name="T2" fmla="*/ 0 w 91"/>
                <a:gd name="T3" fmla="*/ 27 h 39"/>
                <a:gd name="T4" fmla="*/ 32 w 91"/>
                <a:gd name="T5" fmla="*/ 27 h 39"/>
                <a:gd name="T6" fmla="*/ 82 w 91"/>
                <a:gd name="T7" fmla="*/ 39 h 39"/>
                <a:gd name="T8" fmla="*/ 91 w 91"/>
                <a:gd name="T9" fmla="*/ 39 h 39"/>
                <a:gd name="T10" fmla="*/ 82 w 91"/>
                <a:gd name="T11" fmla="*/ 9 h 39"/>
                <a:gd name="T12" fmla="*/ 12 w 91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" h="39">
                  <a:moveTo>
                    <a:pt x="12" y="0"/>
                  </a:moveTo>
                  <a:lnTo>
                    <a:pt x="0" y="27"/>
                  </a:lnTo>
                  <a:lnTo>
                    <a:pt x="32" y="27"/>
                  </a:lnTo>
                  <a:lnTo>
                    <a:pt x="82" y="39"/>
                  </a:lnTo>
                  <a:lnTo>
                    <a:pt x="91" y="39"/>
                  </a:lnTo>
                  <a:lnTo>
                    <a:pt x="82" y="9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Freeform 347"/>
            <p:cNvSpPr>
              <a:spLocks noEditPoints="1"/>
            </p:cNvSpPr>
            <p:nvPr/>
          </p:nvSpPr>
          <p:spPr bwMode="auto">
            <a:xfrm>
              <a:off x="6910389" y="4784725"/>
              <a:ext cx="1446213" cy="536575"/>
            </a:xfrm>
            <a:custGeom>
              <a:avLst/>
              <a:gdLst>
                <a:gd name="T0" fmla="*/ 621 w 786"/>
                <a:gd name="T1" fmla="*/ 140 h 289"/>
                <a:gd name="T2" fmla="*/ 378 w 786"/>
                <a:gd name="T3" fmla="*/ 77 h 289"/>
                <a:gd name="T4" fmla="*/ 141 w 786"/>
                <a:gd name="T5" fmla="*/ 72 h 289"/>
                <a:gd name="T6" fmla="*/ 63 w 786"/>
                <a:gd name="T7" fmla="*/ 218 h 289"/>
                <a:gd name="T8" fmla="*/ 71 w 786"/>
                <a:gd name="T9" fmla="*/ 233 h 289"/>
                <a:gd name="T10" fmla="*/ 136 w 786"/>
                <a:gd name="T11" fmla="*/ 156 h 289"/>
                <a:gd name="T12" fmla="*/ 87 w 786"/>
                <a:gd name="T13" fmla="*/ 218 h 289"/>
                <a:gd name="T14" fmla="*/ 85 w 786"/>
                <a:gd name="T15" fmla="*/ 222 h 289"/>
                <a:gd name="T16" fmla="*/ 82 w 786"/>
                <a:gd name="T17" fmla="*/ 227 h 289"/>
                <a:gd name="T18" fmla="*/ 81 w 786"/>
                <a:gd name="T19" fmla="*/ 230 h 289"/>
                <a:gd name="T20" fmla="*/ 79 w 786"/>
                <a:gd name="T21" fmla="*/ 232 h 289"/>
                <a:gd name="T22" fmla="*/ 83 w 786"/>
                <a:gd name="T23" fmla="*/ 233 h 289"/>
                <a:gd name="T24" fmla="*/ 162 w 786"/>
                <a:gd name="T25" fmla="*/ 256 h 289"/>
                <a:gd name="T26" fmla="*/ 248 w 786"/>
                <a:gd name="T27" fmla="*/ 104 h 289"/>
                <a:gd name="T28" fmla="*/ 250 w 786"/>
                <a:gd name="T29" fmla="*/ 124 h 289"/>
                <a:gd name="T30" fmla="*/ 247 w 786"/>
                <a:gd name="T31" fmla="*/ 127 h 289"/>
                <a:gd name="T32" fmla="*/ 245 w 786"/>
                <a:gd name="T33" fmla="*/ 131 h 289"/>
                <a:gd name="T34" fmla="*/ 242 w 786"/>
                <a:gd name="T35" fmla="*/ 135 h 289"/>
                <a:gd name="T36" fmla="*/ 239 w 786"/>
                <a:gd name="T37" fmla="*/ 139 h 289"/>
                <a:gd name="T38" fmla="*/ 236 w 786"/>
                <a:gd name="T39" fmla="*/ 144 h 289"/>
                <a:gd name="T40" fmla="*/ 233 w 786"/>
                <a:gd name="T41" fmla="*/ 149 h 289"/>
                <a:gd name="T42" fmla="*/ 230 w 786"/>
                <a:gd name="T43" fmla="*/ 154 h 289"/>
                <a:gd name="T44" fmla="*/ 227 w 786"/>
                <a:gd name="T45" fmla="*/ 159 h 289"/>
                <a:gd name="T46" fmla="*/ 223 w 786"/>
                <a:gd name="T47" fmla="*/ 165 h 289"/>
                <a:gd name="T48" fmla="*/ 220 w 786"/>
                <a:gd name="T49" fmla="*/ 171 h 289"/>
                <a:gd name="T50" fmla="*/ 216 w 786"/>
                <a:gd name="T51" fmla="*/ 177 h 289"/>
                <a:gd name="T52" fmla="*/ 213 w 786"/>
                <a:gd name="T53" fmla="*/ 183 h 289"/>
                <a:gd name="T54" fmla="*/ 209 w 786"/>
                <a:gd name="T55" fmla="*/ 188 h 289"/>
                <a:gd name="T56" fmla="*/ 205 w 786"/>
                <a:gd name="T57" fmla="*/ 196 h 289"/>
                <a:gd name="T58" fmla="*/ 201 w 786"/>
                <a:gd name="T59" fmla="*/ 202 h 289"/>
                <a:gd name="T60" fmla="*/ 198 w 786"/>
                <a:gd name="T61" fmla="*/ 208 h 289"/>
                <a:gd name="T62" fmla="*/ 194 w 786"/>
                <a:gd name="T63" fmla="*/ 213 h 289"/>
                <a:gd name="T64" fmla="*/ 178 w 786"/>
                <a:gd name="T65" fmla="*/ 242 h 289"/>
                <a:gd name="T66" fmla="*/ 238 w 786"/>
                <a:gd name="T67" fmla="*/ 147 h 289"/>
                <a:gd name="T68" fmla="*/ 245 w 786"/>
                <a:gd name="T69" fmla="*/ 137 h 289"/>
                <a:gd name="T70" fmla="*/ 249 w 786"/>
                <a:gd name="T71" fmla="*/ 130 h 289"/>
                <a:gd name="T72" fmla="*/ 254 w 786"/>
                <a:gd name="T73" fmla="*/ 225 h 289"/>
                <a:gd name="T74" fmla="*/ 280 w 786"/>
                <a:gd name="T75" fmla="*/ 268 h 289"/>
                <a:gd name="T76" fmla="*/ 304 w 786"/>
                <a:gd name="T77" fmla="*/ 29 h 289"/>
                <a:gd name="T78" fmla="*/ 432 w 786"/>
                <a:gd name="T79" fmla="*/ 169 h 289"/>
                <a:gd name="T80" fmla="*/ 409 w 786"/>
                <a:gd name="T81" fmla="*/ 268 h 289"/>
                <a:gd name="T82" fmla="*/ 419 w 786"/>
                <a:gd name="T83" fmla="*/ 268 h 289"/>
                <a:gd name="T84" fmla="*/ 532 w 786"/>
                <a:gd name="T85" fmla="*/ 268 h 289"/>
                <a:gd name="T86" fmla="*/ 453 w 786"/>
                <a:gd name="T87" fmla="*/ 159 h 289"/>
                <a:gd name="T88" fmla="*/ 552 w 786"/>
                <a:gd name="T89" fmla="*/ 190 h 289"/>
                <a:gd name="T90" fmla="*/ 587 w 786"/>
                <a:gd name="T91" fmla="*/ 268 h 289"/>
                <a:gd name="T92" fmla="*/ 587 w 786"/>
                <a:gd name="T93" fmla="*/ 196 h 289"/>
                <a:gd name="T94" fmla="*/ 625 w 786"/>
                <a:gd name="T95" fmla="*/ 279 h 289"/>
                <a:gd name="T96" fmla="*/ 670 w 786"/>
                <a:gd name="T97" fmla="*/ 200 h 289"/>
                <a:gd name="T98" fmla="*/ 758 w 786"/>
                <a:gd name="T99" fmla="*/ 282 h 289"/>
                <a:gd name="T100" fmla="*/ 607 w 786"/>
                <a:gd name="T101" fmla="*/ 254 h 289"/>
                <a:gd name="T102" fmla="*/ 422 w 786"/>
                <a:gd name="T103" fmla="*/ 251 h 289"/>
                <a:gd name="T104" fmla="*/ 435 w 786"/>
                <a:gd name="T105" fmla="*/ 172 h 289"/>
                <a:gd name="T106" fmla="*/ 149 w 786"/>
                <a:gd name="T107" fmla="*/ 156 h 289"/>
                <a:gd name="T108" fmla="*/ 94 w 786"/>
                <a:gd name="T109" fmla="*/ 215 h 289"/>
                <a:gd name="T110" fmla="*/ 97 w 786"/>
                <a:gd name="T111" fmla="*/ 209 h 289"/>
                <a:gd name="T112" fmla="*/ 102 w 786"/>
                <a:gd name="T113" fmla="*/ 202 h 289"/>
                <a:gd name="T114" fmla="*/ 108 w 786"/>
                <a:gd name="T115" fmla="*/ 194 h 289"/>
                <a:gd name="T116" fmla="*/ 115 w 786"/>
                <a:gd name="T117" fmla="*/ 185 h 289"/>
                <a:gd name="T118" fmla="*/ 124 w 786"/>
                <a:gd name="T119" fmla="*/ 175 h 289"/>
                <a:gd name="T120" fmla="*/ 133 w 786"/>
                <a:gd name="T121" fmla="*/ 164 h 289"/>
                <a:gd name="T122" fmla="*/ 143 w 786"/>
                <a:gd name="T123" fmla="*/ 153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86" h="289">
                  <a:moveTo>
                    <a:pt x="785" y="188"/>
                  </a:moveTo>
                  <a:cubicBezTo>
                    <a:pt x="786" y="187"/>
                    <a:pt x="786" y="187"/>
                    <a:pt x="786" y="186"/>
                  </a:cubicBezTo>
                  <a:cubicBezTo>
                    <a:pt x="786" y="185"/>
                    <a:pt x="785" y="185"/>
                    <a:pt x="784" y="185"/>
                  </a:cubicBezTo>
                  <a:cubicBezTo>
                    <a:pt x="777" y="184"/>
                    <a:pt x="769" y="184"/>
                    <a:pt x="761" y="184"/>
                  </a:cubicBezTo>
                  <a:cubicBezTo>
                    <a:pt x="720" y="184"/>
                    <a:pt x="688" y="191"/>
                    <a:pt x="669" y="197"/>
                  </a:cubicBezTo>
                  <a:cubicBezTo>
                    <a:pt x="651" y="202"/>
                    <a:pt x="640" y="207"/>
                    <a:pt x="637" y="209"/>
                  </a:cubicBezTo>
                  <a:cubicBezTo>
                    <a:pt x="624" y="203"/>
                    <a:pt x="611" y="199"/>
                    <a:pt x="599" y="196"/>
                  </a:cubicBezTo>
                  <a:cubicBezTo>
                    <a:pt x="621" y="140"/>
                    <a:pt x="621" y="140"/>
                    <a:pt x="621" y="140"/>
                  </a:cubicBezTo>
                  <a:cubicBezTo>
                    <a:pt x="627" y="131"/>
                    <a:pt x="627" y="131"/>
                    <a:pt x="627" y="131"/>
                  </a:cubicBezTo>
                  <a:cubicBezTo>
                    <a:pt x="627" y="131"/>
                    <a:pt x="627" y="130"/>
                    <a:pt x="627" y="130"/>
                  </a:cubicBezTo>
                  <a:cubicBezTo>
                    <a:pt x="627" y="129"/>
                    <a:pt x="626" y="129"/>
                    <a:pt x="626" y="129"/>
                  </a:cubicBezTo>
                  <a:cubicBezTo>
                    <a:pt x="607" y="124"/>
                    <a:pt x="588" y="122"/>
                    <a:pt x="570" y="122"/>
                  </a:cubicBezTo>
                  <a:cubicBezTo>
                    <a:pt x="526" y="122"/>
                    <a:pt x="493" y="134"/>
                    <a:pt x="472" y="144"/>
                  </a:cubicBezTo>
                  <a:cubicBezTo>
                    <a:pt x="466" y="147"/>
                    <a:pt x="461" y="150"/>
                    <a:pt x="457" y="152"/>
                  </a:cubicBezTo>
                  <a:cubicBezTo>
                    <a:pt x="445" y="130"/>
                    <a:pt x="425" y="111"/>
                    <a:pt x="409" y="98"/>
                  </a:cubicBezTo>
                  <a:cubicBezTo>
                    <a:pt x="394" y="86"/>
                    <a:pt x="381" y="79"/>
                    <a:pt x="378" y="77"/>
                  </a:cubicBezTo>
                  <a:cubicBezTo>
                    <a:pt x="378" y="77"/>
                    <a:pt x="377" y="76"/>
                    <a:pt x="377" y="76"/>
                  </a:cubicBezTo>
                  <a:cubicBezTo>
                    <a:pt x="356" y="56"/>
                    <a:pt x="332" y="39"/>
                    <a:pt x="306" y="26"/>
                  </a:cubicBezTo>
                  <a:cubicBezTo>
                    <a:pt x="261" y="4"/>
                    <a:pt x="224" y="0"/>
                    <a:pt x="224" y="0"/>
                  </a:cubicBezTo>
                  <a:cubicBezTo>
                    <a:pt x="223" y="0"/>
                    <a:pt x="223" y="0"/>
                    <a:pt x="222" y="1"/>
                  </a:cubicBezTo>
                  <a:cubicBezTo>
                    <a:pt x="222" y="1"/>
                    <a:pt x="222" y="2"/>
                    <a:pt x="222" y="2"/>
                  </a:cubicBezTo>
                  <a:cubicBezTo>
                    <a:pt x="229" y="19"/>
                    <a:pt x="238" y="57"/>
                    <a:pt x="246" y="100"/>
                  </a:cubicBezTo>
                  <a:cubicBezTo>
                    <a:pt x="198" y="74"/>
                    <a:pt x="156" y="72"/>
                    <a:pt x="144" y="72"/>
                  </a:cubicBezTo>
                  <a:cubicBezTo>
                    <a:pt x="142" y="72"/>
                    <a:pt x="141" y="72"/>
                    <a:pt x="141" y="72"/>
                  </a:cubicBezTo>
                  <a:cubicBezTo>
                    <a:pt x="140" y="72"/>
                    <a:pt x="140" y="73"/>
                    <a:pt x="139" y="73"/>
                  </a:cubicBezTo>
                  <a:cubicBezTo>
                    <a:pt x="139" y="73"/>
                    <a:pt x="139" y="74"/>
                    <a:pt x="139" y="74"/>
                  </a:cubicBezTo>
                  <a:cubicBezTo>
                    <a:pt x="146" y="131"/>
                    <a:pt x="146" y="131"/>
                    <a:pt x="146" y="131"/>
                  </a:cubicBezTo>
                  <a:cubicBezTo>
                    <a:pt x="113" y="120"/>
                    <a:pt x="83" y="118"/>
                    <a:pt x="64" y="119"/>
                  </a:cubicBezTo>
                  <a:cubicBezTo>
                    <a:pt x="42" y="119"/>
                    <a:pt x="28" y="123"/>
                    <a:pt x="27" y="123"/>
                  </a:cubicBezTo>
                  <a:cubicBezTo>
                    <a:pt x="27" y="123"/>
                    <a:pt x="27" y="123"/>
                    <a:pt x="26" y="124"/>
                  </a:cubicBezTo>
                  <a:cubicBezTo>
                    <a:pt x="26" y="124"/>
                    <a:pt x="26" y="125"/>
                    <a:pt x="26" y="125"/>
                  </a:cubicBezTo>
                  <a:cubicBezTo>
                    <a:pt x="63" y="218"/>
                    <a:pt x="63" y="218"/>
                    <a:pt x="63" y="218"/>
                  </a:cubicBezTo>
                  <a:cubicBezTo>
                    <a:pt x="59" y="219"/>
                    <a:pt x="43" y="222"/>
                    <a:pt x="29" y="226"/>
                  </a:cubicBezTo>
                  <a:cubicBezTo>
                    <a:pt x="12" y="230"/>
                    <a:pt x="0" y="235"/>
                    <a:pt x="0" y="235"/>
                  </a:cubicBezTo>
                  <a:cubicBezTo>
                    <a:pt x="0" y="235"/>
                    <a:pt x="3" y="240"/>
                    <a:pt x="10" y="246"/>
                  </a:cubicBezTo>
                  <a:cubicBezTo>
                    <a:pt x="48" y="246"/>
                    <a:pt x="48" y="246"/>
                    <a:pt x="48" y="246"/>
                  </a:cubicBezTo>
                  <a:cubicBezTo>
                    <a:pt x="69" y="234"/>
                    <a:pt x="69" y="234"/>
                    <a:pt x="69" y="234"/>
                  </a:cubicBezTo>
                  <a:cubicBezTo>
                    <a:pt x="71" y="233"/>
                    <a:pt x="71" y="233"/>
                    <a:pt x="71" y="233"/>
                  </a:cubicBezTo>
                  <a:cubicBezTo>
                    <a:pt x="71" y="233"/>
                    <a:pt x="71" y="233"/>
                    <a:pt x="71" y="233"/>
                  </a:cubicBezTo>
                  <a:cubicBezTo>
                    <a:pt x="71" y="233"/>
                    <a:pt x="71" y="233"/>
                    <a:pt x="71" y="233"/>
                  </a:cubicBezTo>
                  <a:cubicBezTo>
                    <a:pt x="73" y="233"/>
                    <a:pt x="73" y="233"/>
                    <a:pt x="73" y="233"/>
                  </a:cubicBezTo>
                  <a:cubicBezTo>
                    <a:pt x="30" y="126"/>
                    <a:pt x="30" y="126"/>
                    <a:pt x="30" y="126"/>
                  </a:cubicBezTo>
                  <a:cubicBezTo>
                    <a:pt x="35" y="125"/>
                    <a:pt x="47" y="123"/>
                    <a:pt x="64" y="122"/>
                  </a:cubicBezTo>
                  <a:cubicBezTo>
                    <a:pt x="83" y="121"/>
                    <a:pt x="114" y="123"/>
                    <a:pt x="146" y="13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6" y="146"/>
                    <a:pt x="144" y="148"/>
                    <a:pt x="142" y="150"/>
                  </a:cubicBezTo>
                  <a:cubicBezTo>
                    <a:pt x="140" y="152"/>
                    <a:pt x="138" y="154"/>
                    <a:pt x="136" y="156"/>
                  </a:cubicBezTo>
                  <a:cubicBezTo>
                    <a:pt x="136" y="157"/>
                    <a:pt x="135" y="157"/>
                    <a:pt x="134" y="158"/>
                  </a:cubicBezTo>
                  <a:cubicBezTo>
                    <a:pt x="133" y="160"/>
                    <a:pt x="131" y="161"/>
                    <a:pt x="130" y="163"/>
                  </a:cubicBezTo>
                  <a:cubicBezTo>
                    <a:pt x="109" y="186"/>
                    <a:pt x="95" y="206"/>
                    <a:pt x="89" y="215"/>
                  </a:cubicBezTo>
                  <a:cubicBezTo>
                    <a:pt x="89" y="216"/>
                    <a:pt x="89" y="216"/>
                    <a:pt x="89" y="216"/>
                  </a:cubicBezTo>
                  <a:cubicBezTo>
                    <a:pt x="89" y="216"/>
                    <a:pt x="89" y="216"/>
                    <a:pt x="88" y="217"/>
                  </a:cubicBezTo>
                  <a:cubicBezTo>
                    <a:pt x="88" y="217"/>
                    <a:pt x="88" y="217"/>
                    <a:pt x="88" y="217"/>
                  </a:cubicBezTo>
                  <a:cubicBezTo>
                    <a:pt x="88" y="217"/>
                    <a:pt x="88" y="217"/>
                    <a:pt x="88" y="218"/>
                  </a:cubicBezTo>
                  <a:cubicBezTo>
                    <a:pt x="88" y="218"/>
                    <a:pt x="87" y="218"/>
                    <a:pt x="87" y="218"/>
                  </a:cubicBezTo>
                  <a:cubicBezTo>
                    <a:pt x="87" y="218"/>
                    <a:pt x="87" y="218"/>
                    <a:pt x="87" y="219"/>
                  </a:cubicBezTo>
                  <a:cubicBezTo>
                    <a:pt x="87" y="219"/>
                    <a:pt x="87" y="219"/>
                    <a:pt x="87" y="219"/>
                  </a:cubicBezTo>
                  <a:cubicBezTo>
                    <a:pt x="87" y="219"/>
                    <a:pt x="87" y="220"/>
                    <a:pt x="87" y="220"/>
                  </a:cubicBezTo>
                  <a:cubicBezTo>
                    <a:pt x="86" y="220"/>
                    <a:pt x="86" y="220"/>
                    <a:pt x="86" y="221"/>
                  </a:cubicBezTo>
                  <a:cubicBezTo>
                    <a:pt x="86" y="221"/>
                    <a:pt x="86" y="221"/>
                    <a:pt x="86" y="221"/>
                  </a:cubicBezTo>
                  <a:cubicBezTo>
                    <a:pt x="86" y="221"/>
                    <a:pt x="86" y="221"/>
                    <a:pt x="85" y="221"/>
                  </a:cubicBezTo>
                  <a:cubicBezTo>
                    <a:pt x="85" y="222"/>
                    <a:pt x="85" y="222"/>
                    <a:pt x="85" y="222"/>
                  </a:cubicBezTo>
                  <a:cubicBezTo>
                    <a:pt x="85" y="222"/>
                    <a:pt x="85" y="222"/>
                    <a:pt x="85" y="222"/>
                  </a:cubicBezTo>
                  <a:cubicBezTo>
                    <a:pt x="85" y="222"/>
                    <a:pt x="85" y="223"/>
                    <a:pt x="85" y="223"/>
                  </a:cubicBezTo>
                  <a:cubicBezTo>
                    <a:pt x="85" y="223"/>
                    <a:pt x="84" y="223"/>
                    <a:pt x="84" y="223"/>
                  </a:cubicBezTo>
                  <a:cubicBezTo>
                    <a:pt x="84" y="223"/>
                    <a:pt x="84" y="223"/>
                    <a:pt x="84" y="224"/>
                  </a:cubicBezTo>
                  <a:cubicBezTo>
                    <a:pt x="84" y="224"/>
                    <a:pt x="84" y="225"/>
                    <a:pt x="83" y="225"/>
                  </a:cubicBezTo>
                  <a:cubicBezTo>
                    <a:pt x="83" y="225"/>
                    <a:pt x="83" y="225"/>
                    <a:pt x="83" y="225"/>
                  </a:cubicBezTo>
                  <a:cubicBezTo>
                    <a:pt x="83" y="226"/>
                    <a:pt x="83" y="226"/>
                    <a:pt x="83" y="226"/>
                  </a:cubicBezTo>
                  <a:cubicBezTo>
                    <a:pt x="83" y="226"/>
                    <a:pt x="83" y="226"/>
                    <a:pt x="83" y="226"/>
                  </a:cubicBezTo>
                  <a:cubicBezTo>
                    <a:pt x="83" y="226"/>
                    <a:pt x="82" y="227"/>
                    <a:pt x="82" y="227"/>
                  </a:cubicBezTo>
                  <a:cubicBezTo>
                    <a:pt x="82" y="227"/>
                    <a:pt x="82" y="227"/>
                    <a:pt x="82" y="227"/>
                  </a:cubicBezTo>
                  <a:cubicBezTo>
                    <a:pt x="82" y="227"/>
                    <a:pt x="82" y="228"/>
                    <a:pt x="82" y="228"/>
                  </a:cubicBezTo>
                  <a:cubicBezTo>
                    <a:pt x="82" y="228"/>
                    <a:pt x="82" y="228"/>
                    <a:pt x="82" y="228"/>
                  </a:cubicBezTo>
                  <a:cubicBezTo>
                    <a:pt x="82" y="228"/>
                    <a:pt x="82" y="228"/>
                    <a:pt x="81" y="229"/>
                  </a:cubicBezTo>
                  <a:cubicBezTo>
                    <a:pt x="81" y="229"/>
                    <a:pt x="81" y="229"/>
                    <a:pt x="81" y="229"/>
                  </a:cubicBezTo>
                  <a:cubicBezTo>
                    <a:pt x="81" y="229"/>
                    <a:pt x="81" y="229"/>
                    <a:pt x="81" y="229"/>
                  </a:cubicBezTo>
                  <a:cubicBezTo>
                    <a:pt x="81" y="229"/>
                    <a:pt x="81" y="229"/>
                    <a:pt x="81" y="229"/>
                  </a:cubicBezTo>
                  <a:cubicBezTo>
                    <a:pt x="81" y="230"/>
                    <a:pt x="81" y="230"/>
                    <a:pt x="81" y="230"/>
                  </a:cubicBezTo>
                  <a:cubicBezTo>
                    <a:pt x="81" y="230"/>
                    <a:pt x="81" y="230"/>
                    <a:pt x="81" y="230"/>
                  </a:cubicBezTo>
                  <a:cubicBezTo>
                    <a:pt x="81" y="230"/>
                    <a:pt x="80" y="230"/>
                    <a:pt x="80" y="231"/>
                  </a:cubicBezTo>
                  <a:cubicBezTo>
                    <a:pt x="80" y="231"/>
                    <a:pt x="80" y="231"/>
                    <a:pt x="80" y="231"/>
                  </a:cubicBezTo>
                  <a:cubicBezTo>
                    <a:pt x="80" y="231"/>
                    <a:pt x="80" y="231"/>
                    <a:pt x="80" y="231"/>
                  </a:cubicBezTo>
                  <a:cubicBezTo>
                    <a:pt x="80" y="231"/>
                    <a:pt x="80" y="231"/>
                    <a:pt x="80" y="231"/>
                  </a:cubicBezTo>
                  <a:cubicBezTo>
                    <a:pt x="80" y="232"/>
                    <a:pt x="80" y="232"/>
                    <a:pt x="80" y="232"/>
                  </a:cubicBezTo>
                  <a:cubicBezTo>
                    <a:pt x="80" y="232"/>
                    <a:pt x="80" y="232"/>
                    <a:pt x="80" y="232"/>
                  </a:cubicBezTo>
                  <a:cubicBezTo>
                    <a:pt x="80" y="232"/>
                    <a:pt x="79" y="232"/>
                    <a:pt x="79" y="232"/>
                  </a:cubicBezTo>
                  <a:cubicBezTo>
                    <a:pt x="79" y="232"/>
                    <a:pt x="79" y="233"/>
                    <a:pt x="79" y="233"/>
                  </a:cubicBezTo>
                  <a:cubicBezTo>
                    <a:pt x="79" y="233"/>
                    <a:pt x="79" y="233"/>
                    <a:pt x="79" y="233"/>
                  </a:cubicBezTo>
                  <a:cubicBezTo>
                    <a:pt x="79" y="233"/>
                    <a:pt x="79" y="233"/>
                    <a:pt x="79" y="233"/>
                  </a:cubicBezTo>
                  <a:cubicBezTo>
                    <a:pt x="80" y="233"/>
                    <a:pt x="80" y="233"/>
                    <a:pt x="80" y="233"/>
                  </a:cubicBezTo>
                  <a:cubicBezTo>
                    <a:pt x="81" y="233"/>
                    <a:pt x="81" y="233"/>
                    <a:pt x="81" y="233"/>
                  </a:cubicBezTo>
                  <a:cubicBezTo>
                    <a:pt x="82" y="233"/>
                    <a:pt x="82" y="233"/>
                    <a:pt x="82" y="233"/>
                  </a:cubicBezTo>
                  <a:cubicBezTo>
                    <a:pt x="83" y="233"/>
                    <a:pt x="83" y="233"/>
                    <a:pt x="83" y="233"/>
                  </a:cubicBezTo>
                  <a:cubicBezTo>
                    <a:pt x="83" y="233"/>
                    <a:pt x="83" y="233"/>
                    <a:pt x="83" y="233"/>
                  </a:cubicBezTo>
                  <a:cubicBezTo>
                    <a:pt x="100" y="233"/>
                    <a:pt x="100" y="233"/>
                    <a:pt x="100" y="233"/>
                  </a:cubicBezTo>
                  <a:cubicBezTo>
                    <a:pt x="139" y="248"/>
                    <a:pt x="139" y="248"/>
                    <a:pt x="139" y="248"/>
                  </a:cubicBezTo>
                  <a:cubicBezTo>
                    <a:pt x="148" y="251"/>
                    <a:pt x="148" y="251"/>
                    <a:pt x="148" y="251"/>
                  </a:cubicBezTo>
                  <a:cubicBezTo>
                    <a:pt x="149" y="251"/>
                    <a:pt x="149" y="251"/>
                    <a:pt x="149" y="251"/>
                  </a:cubicBezTo>
                  <a:cubicBezTo>
                    <a:pt x="150" y="252"/>
                    <a:pt x="150" y="252"/>
                    <a:pt x="150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53" y="253"/>
                    <a:pt x="153" y="253"/>
                    <a:pt x="153" y="253"/>
                  </a:cubicBezTo>
                  <a:cubicBezTo>
                    <a:pt x="162" y="256"/>
                    <a:pt x="162" y="256"/>
                    <a:pt x="162" y="256"/>
                  </a:cubicBezTo>
                  <a:cubicBezTo>
                    <a:pt x="163" y="257"/>
                    <a:pt x="163" y="257"/>
                    <a:pt x="163" y="257"/>
                  </a:cubicBezTo>
                  <a:cubicBezTo>
                    <a:pt x="165" y="257"/>
                    <a:pt x="165" y="257"/>
                    <a:pt x="165" y="257"/>
                  </a:cubicBezTo>
                  <a:cubicBezTo>
                    <a:pt x="152" y="153"/>
                    <a:pt x="152" y="153"/>
                    <a:pt x="152" y="153"/>
                  </a:cubicBezTo>
                  <a:cubicBezTo>
                    <a:pt x="150" y="134"/>
                    <a:pt x="150" y="134"/>
                    <a:pt x="150" y="134"/>
                  </a:cubicBezTo>
                  <a:cubicBezTo>
                    <a:pt x="150" y="132"/>
                    <a:pt x="150" y="132"/>
                    <a:pt x="150" y="132"/>
                  </a:cubicBezTo>
                  <a:cubicBezTo>
                    <a:pt x="143" y="76"/>
                    <a:pt x="143" y="76"/>
                    <a:pt x="143" y="76"/>
                  </a:cubicBezTo>
                  <a:cubicBezTo>
                    <a:pt x="152" y="76"/>
                    <a:pt x="196" y="76"/>
                    <a:pt x="247" y="104"/>
                  </a:cubicBezTo>
                  <a:cubicBezTo>
                    <a:pt x="247" y="104"/>
                    <a:pt x="247" y="104"/>
                    <a:pt x="248" y="104"/>
                  </a:cubicBezTo>
                  <a:cubicBezTo>
                    <a:pt x="249" y="112"/>
                    <a:pt x="249" y="112"/>
                    <a:pt x="249" y="112"/>
                  </a:cubicBezTo>
                  <a:cubicBezTo>
                    <a:pt x="251" y="122"/>
                    <a:pt x="251" y="122"/>
                    <a:pt x="251" y="122"/>
                  </a:cubicBezTo>
                  <a:cubicBezTo>
                    <a:pt x="251" y="122"/>
                    <a:pt x="251" y="122"/>
                    <a:pt x="251" y="122"/>
                  </a:cubicBezTo>
                  <a:cubicBezTo>
                    <a:pt x="251" y="122"/>
                    <a:pt x="250" y="122"/>
                    <a:pt x="250" y="123"/>
                  </a:cubicBezTo>
                  <a:cubicBezTo>
                    <a:pt x="250" y="123"/>
                    <a:pt x="250" y="123"/>
                    <a:pt x="250" y="123"/>
                  </a:cubicBezTo>
                  <a:cubicBezTo>
                    <a:pt x="250" y="123"/>
                    <a:pt x="250" y="123"/>
                    <a:pt x="250" y="123"/>
                  </a:cubicBezTo>
                  <a:cubicBezTo>
                    <a:pt x="250" y="123"/>
                    <a:pt x="250" y="123"/>
                    <a:pt x="250" y="124"/>
                  </a:cubicBezTo>
                  <a:cubicBezTo>
                    <a:pt x="250" y="124"/>
                    <a:pt x="250" y="124"/>
                    <a:pt x="250" y="124"/>
                  </a:cubicBezTo>
                  <a:cubicBezTo>
                    <a:pt x="249" y="124"/>
                    <a:pt x="249" y="124"/>
                    <a:pt x="249" y="124"/>
                  </a:cubicBezTo>
                  <a:cubicBezTo>
                    <a:pt x="249" y="124"/>
                    <a:pt x="249" y="124"/>
                    <a:pt x="249" y="124"/>
                  </a:cubicBezTo>
                  <a:cubicBezTo>
                    <a:pt x="249" y="125"/>
                    <a:pt x="249" y="125"/>
                    <a:pt x="249" y="125"/>
                  </a:cubicBezTo>
                  <a:cubicBezTo>
                    <a:pt x="249" y="125"/>
                    <a:pt x="249" y="125"/>
                    <a:pt x="248" y="125"/>
                  </a:cubicBezTo>
                  <a:cubicBezTo>
                    <a:pt x="248" y="125"/>
                    <a:pt x="248" y="126"/>
                    <a:pt x="248" y="126"/>
                  </a:cubicBezTo>
                  <a:cubicBezTo>
                    <a:pt x="248" y="126"/>
                    <a:pt x="248" y="126"/>
                    <a:pt x="248" y="126"/>
                  </a:cubicBezTo>
                  <a:cubicBezTo>
                    <a:pt x="248" y="126"/>
                    <a:pt x="248" y="126"/>
                    <a:pt x="248" y="126"/>
                  </a:cubicBezTo>
                  <a:cubicBezTo>
                    <a:pt x="248" y="127"/>
                    <a:pt x="247" y="127"/>
                    <a:pt x="247" y="127"/>
                  </a:cubicBezTo>
                  <a:cubicBezTo>
                    <a:pt x="247" y="127"/>
                    <a:pt x="247" y="127"/>
                    <a:pt x="247" y="127"/>
                  </a:cubicBezTo>
                  <a:cubicBezTo>
                    <a:pt x="247" y="128"/>
                    <a:pt x="247" y="128"/>
                    <a:pt x="247" y="128"/>
                  </a:cubicBezTo>
                  <a:cubicBezTo>
                    <a:pt x="247" y="128"/>
                    <a:pt x="247" y="128"/>
                    <a:pt x="246" y="128"/>
                  </a:cubicBezTo>
                  <a:cubicBezTo>
                    <a:pt x="246" y="128"/>
                    <a:pt x="246" y="129"/>
                    <a:pt x="246" y="129"/>
                  </a:cubicBezTo>
                  <a:cubicBezTo>
                    <a:pt x="246" y="129"/>
                    <a:pt x="246" y="129"/>
                    <a:pt x="246" y="129"/>
                  </a:cubicBezTo>
                  <a:cubicBezTo>
                    <a:pt x="246" y="129"/>
                    <a:pt x="246" y="129"/>
                    <a:pt x="245" y="130"/>
                  </a:cubicBezTo>
                  <a:cubicBezTo>
                    <a:pt x="245" y="130"/>
                    <a:pt x="245" y="130"/>
                    <a:pt x="245" y="130"/>
                  </a:cubicBezTo>
                  <a:cubicBezTo>
                    <a:pt x="245" y="130"/>
                    <a:pt x="245" y="130"/>
                    <a:pt x="245" y="131"/>
                  </a:cubicBezTo>
                  <a:cubicBezTo>
                    <a:pt x="245" y="131"/>
                    <a:pt x="245" y="131"/>
                    <a:pt x="245" y="131"/>
                  </a:cubicBezTo>
                  <a:cubicBezTo>
                    <a:pt x="244" y="131"/>
                    <a:pt x="244" y="131"/>
                    <a:pt x="244" y="132"/>
                  </a:cubicBezTo>
                  <a:cubicBezTo>
                    <a:pt x="244" y="132"/>
                    <a:pt x="244" y="132"/>
                    <a:pt x="244" y="132"/>
                  </a:cubicBezTo>
                  <a:cubicBezTo>
                    <a:pt x="244" y="132"/>
                    <a:pt x="244" y="132"/>
                    <a:pt x="244" y="132"/>
                  </a:cubicBezTo>
                  <a:cubicBezTo>
                    <a:pt x="243" y="133"/>
                    <a:pt x="243" y="133"/>
                    <a:pt x="243" y="133"/>
                  </a:cubicBezTo>
                  <a:cubicBezTo>
                    <a:pt x="243" y="133"/>
                    <a:pt x="243" y="133"/>
                    <a:pt x="243" y="134"/>
                  </a:cubicBezTo>
                  <a:cubicBezTo>
                    <a:pt x="243" y="134"/>
                    <a:pt x="243" y="134"/>
                    <a:pt x="243" y="134"/>
                  </a:cubicBezTo>
                  <a:cubicBezTo>
                    <a:pt x="242" y="134"/>
                    <a:pt x="242" y="134"/>
                    <a:pt x="242" y="135"/>
                  </a:cubicBezTo>
                  <a:cubicBezTo>
                    <a:pt x="242" y="135"/>
                    <a:pt x="242" y="135"/>
                    <a:pt x="242" y="135"/>
                  </a:cubicBezTo>
                  <a:cubicBezTo>
                    <a:pt x="242" y="135"/>
                    <a:pt x="242" y="135"/>
                    <a:pt x="242" y="136"/>
                  </a:cubicBezTo>
                  <a:cubicBezTo>
                    <a:pt x="241" y="136"/>
                    <a:pt x="241" y="136"/>
                    <a:pt x="241" y="136"/>
                  </a:cubicBezTo>
                  <a:cubicBezTo>
                    <a:pt x="241" y="136"/>
                    <a:pt x="241" y="137"/>
                    <a:pt x="241" y="137"/>
                  </a:cubicBezTo>
                  <a:cubicBezTo>
                    <a:pt x="241" y="137"/>
                    <a:pt x="241" y="137"/>
                    <a:pt x="241" y="137"/>
                  </a:cubicBezTo>
                  <a:cubicBezTo>
                    <a:pt x="240" y="138"/>
                    <a:pt x="240" y="138"/>
                    <a:pt x="240" y="138"/>
                  </a:cubicBezTo>
                  <a:cubicBezTo>
                    <a:pt x="240" y="138"/>
                    <a:pt x="240" y="139"/>
                    <a:pt x="239" y="139"/>
                  </a:cubicBezTo>
                  <a:cubicBezTo>
                    <a:pt x="239" y="139"/>
                    <a:pt x="239" y="139"/>
                    <a:pt x="239" y="139"/>
                  </a:cubicBezTo>
                  <a:cubicBezTo>
                    <a:pt x="239" y="140"/>
                    <a:pt x="239" y="140"/>
                    <a:pt x="239" y="140"/>
                  </a:cubicBezTo>
                  <a:cubicBezTo>
                    <a:pt x="239" y="140"/>
                    <a:pt x="238" y="140"/>
                    <a:pt x="238" y="141"/>
                  </a:cubicBezTo>
                  <a:cubicBezTo>
                    <a:pt x="238" y="141"/>
                    <a:pt x="238" y="141"/>
                    <a:pt x="238" y="141"/>
                  </a:cubicBezTo>
                  <a:cubicBezTo>
                    <a:pt x="238" y="141"/>
                    <a:pt x="238" y="141"/>
                    <a:pt x="238" y="142"/>
                  </a:cubicBezTo>
                  <a:cubicBezTo>
                    <a:pt x="238" y="142"/>
                    <a:pt x="237" y="142"/>
                    <a:pt x="237" y="142"/>
                  </a:cubicBezTo>
                  <a:cubicBezTo>
                    <a:pt x="237" y="142"/>
                    <a:pt x="237" y="143"/>
                    <a:pt x="237" y="143"/>
                  </a:cubicBezTo>
                  <a:cubicBezTo>
                    <a:pt x="237" y="143"/>
                    <a:pt x="237" y="143"/>
                    <a:pt x="237" y="143"/>
                  </a:cubicBezTo>
                  <a:cubicBezTo>
                    <a:pt x="236" y="144"/>
                    <a:pt x="236" y="144"/>
                    <a:pt x="236" y="144"/>
                  </a:cubicBezTo>
                  <a:cubicBezTo>
                    <a:pt x="236" y="144"/>
                    <a:pt x="236" y="144"/>
                    <a:pt x="236" y="145"/>
                  </a:cubicBezTo>
                  <a:cubicBezTo>
                    <a:pt x="236" y="145"/>
                    <a:pt x="236" y="145"/>
                    <a:pt x="235" y="145"/>
                  </a:cubicBezTo>
                  <a:cubicBezTo>
                    <a:pt x="235" y="145"/>
                    <a:pt x="235" y="146"/>
                    <a:pt x="235" y="146"/>
                  </a:cubicBezTo>
                  <a:cubicBezTo>
                    <a:pt x="235" y="146"/>
                    <a:pt x="235" y="146"/>
                    <a:pt x="235" y="146"/>
                  </a:cubicBezTo>
                  <a:cubicBezTo>
                    <a:pt x="235" y="147"/>
                    <a:pt x="234" y="147"/>
                    <a:pt x="234" y="147"/>
                  </a:cubicBezTo>
                  <a:cubicBezTo>
                    <a:pt x="234" y="147"/>
                    <a:pt x="234" y="147"/>
                    <a:pt x="234" y="148"/>
                  </a:cubicBezTo>
                  <a:cubicBezTo>
                    <a:pt x="234" y="148"/>
                    <a:pt x="234" y="148"/>
                    <a:pt x="233" y="148"/>
                  </a:cubicBezTo>
                  <a:cubicBezTo>
                    <a:pt x="233" y="148"/>
                    <a:pt x="233" y="149"/>
                    <a:pt x="233" y="149"/>
                  </a:cubicBezTo>
                  <a:cubicBezTo>
                    <a:pt x="233" y="149"/>
                    <a:pt x="233" y="149"/>
                    <a:pt x="233" y="150"/>
                  </a:cubicBezTo>
                  <a:cubicBezTo>
                    <a:pt x="233" y="150"/>
                    <a:pt x="232" y="150"/>
                    <a:pt x="232" y="150"/>
                  </a:cubicBezTo>
                  <a:cubicBezTo>
                    <a:pt x="232" y="150"/>
                    <a:pt x="232" y="151"/>
                    <a:pt x="232" y="151"/>
                  </a:cubicBezTo>
                  <a:cubicBezTo>
                    <a:pt x="232" y="151"/>
                    <a:pt x="232" y="151"/>
                    <a:pt x="231" y="151"/>
                  </a:cubicBezTo>
                  <a:cubicBezTo>
                    <a:pt x="231" y="152"/>
                    <a:pt x="231" y="152"/>
                    <a:pt x="231" y="152"/>
                  </a:cubicBezTo>
                  <a:cubicBezTo>
                    <a:pt x="231" y="152"/>
                    <a:pt x="231" y="153"/>
                    <a:pt x="231" y="153"/>
                  </a:cubicBezTo>
                  <a:cubicBezTo>
                    <a:pt x="231" y="153"/>
                    <a:pt x="230" y="153"/>
                    <a:pt x="230" y="153"/>
                  </a:cubicBezTo>
                  <a:cubicBezTo>
                    <a:pt x="230" y="154"/>
                    <a:pt x="230" y="154"/>
                    <a:pt x="230" y="154"/>
                  </a:cubicBezTo>
                  <a:cubicBezTo>
                    <a:pt x="230" y="154"/>
                    <a:pt x="230" y="154"/>
                    <a:pt x="230" y="155"/>
                  </a:cubicBezTo>
                  <a:cubicBezTo>
                    <a:pt x="229" y="155"/>
                    <a:pt x="229" y="155"/>
                    <a:pt x="229" y="155"/>
                  </a:cubicBezTo>
                  <a:cubicBezTo>
                    <a:pt x="229" y="156"/>
                    <a:pt x="229" y="156"/>
                    <a:pt x="229" y="156"/>
                  </a:cubicBezTo>
                  <a:cubicBezTo>
                    <a:pt x="229" y="156"/>
                    <a:pt x="228" y="156"/>
                    <a:pt x="228" y="157"/>
                  </a:cubicBezTo>
                  <a:cubicBezTo>
                    <a:pt x="228" y="157"/>
                    <a:pt x="228" y="157"/>
                    <a:pt x="228" y="157"/>
                  </a:cubicBezTo>
                  <a:cubicBezTo>
                    <a:pt x="228" y="158"/>
                    <a:pt x="228" y="158"/>
                    <a:pt x="227" y="158"/>
                  </a:cubicBezTo>
                  <a:cubicBezTo>
                    <a:pt x="227" y="158"/>
                    <a:pt x="227" y="158"/>
                    <a:pt x="227" y="159"/>
                  </a:cubicBezTo>
                  <a:cubicBezTo>
                    <a:pt x="227" y="159"/>
                    <a:pt x="227" y="159"/>
                    <a:pt x="227" y="159"/>
                  </a:cubicBezTo>
                  <a:cubicBezTo>
                    <a:pt x="226" y="160"/>
                    <a:pt x="226" y="160"/>
                    <a:pt x="226" y="160"/>
                  </a:cubicBezTo>
                  <a:cubicBezTo>
                    <a:pt x="226" y="160"/>
                    <a:pt x="226" y="161"/>
                    <a:pt x="226" y="161"/>
                  </a:cubicBezTo>
                  <a:cubicBezTo>
                    <a:pt x="226" y="161"/>
                    <a:pt x="226" y="161"/>
                    <a:pt x="225" y="161"/>
                  </a:cubicBezTo>
                  <a:cubicBezTo>
                    <a:pt x="225" y="162"/>
                    <a:pt x="225" y="162"/>
                    <a:pt x="225" y="162"/>
                  </a:cubicBezTo>
                  <a:cubicBezTo>
                    <a:pt x="225" y="162"/>
                    <a:pt x="225" y="163"/>
                    <a:pt x="225" y="163"/>
                  </a:cubicBezTo>
                  <a:cubicBezTo>
                    <a:pt x="224" y="163"/>
                    <a:pt x="224" y="164"/>
                    <a:pt x="224" y="164"/>
                  </a:cubicBezTo>
                  <a:cubicBezTo>
                    <a:pt x="224" y="164"/>
                    <a:pt x="224" y="164"/>
                    <a:pt x="223" y="165"/>
                  </a:cubicBezTo>
                  <a:cubicBezTo>
                    <a:pt x="223" y="165"/>
                    <a:pt x="223" y="165"/>
                    <a:pt x="223" y="165"/>
                  </a:cubicBezTo>
                  <a:cubicBezTo>
                    <a:pt x="223" y="166"/>
                    <a:pt x="223" y="166"/>
                    <a:pt x="223" y="166"/>
                  </a:cubicBezTo>
                  <a:cubicBezTo>
                    <a:pt x="222" y="166"/>
                    <a:pt x="222" y="167"/>
                    <a:pt x="222" y="167"/>
                  </a:cubicBezTo>
                  <a:cubicBezTo>
                    <a:pt x="222" y="167"/>
                    <a:pt x="222" y="167"/>
                    <a:pt x="222" y="167"/>
                  </a:cubicBezTo>
                  <a:cubicBezTo>
                    <a:pt x="222" y="168"/>
                    <a:pt x="221" y="168"/>
                    <a:pt x="221" y="168"/>
                  </a:cubicBezTo>
                  <a:cubicBezTo>
                    <a:pt x="221" y="168"/>
                    <a:pt x="221" y="169"/>
                    <a:pt x="221" y="169"/>
                  </a:cubicBezTo>
                  <a:cubicBezTo>
                    <a:pt x="221" y="169"/>
                    <a:pt x="221" y="169"/>
                    <a:pt x="220" y="170"/>
                  </a:cubicBezTo>
                  <a:cubicBezTo>
                    <a:pt x="220" y="170"/>
                    <a:pt x="220" y="170"/>
                    <a:pt x="220" y="170"/>
                  </a:cubicBezTo>
                  <a:cubicBezTo>
                    <a:pt x="220" y="171"/>
                    <a:pt x="220" y="171"/>
                    <a:pt x="220" y="171"/>
                  </a:cubicBezTo>
                  <a:cubicBezTo>
                    <a:pt x="219" y="171"/>
                    <a:pt x="219" y="171"/>
                    <a:pt x="219" y="172"/>
                  </a:cubicBezTo>
                  <a:cubicBezTo>
                    <a:pt x="219" y="172"/>
                    <a:pt x="219" y="172"/>
                    <a:pt x="219" y="172"/>
                  </a:cubicBezTo>
                  <a:cubicBezTo>
                    <a:pt x="219" y="173"/>
                    <a:pt x="218" y="173"/>
                    <a:pt x="218" y="173"/>
                  </a:cubicBezTo>
                  <a:cubicBezTo>
                    <a:pt x="218" y="173"/>
                    <a:pt x="218" y="174"/>
                    <a:pt x="218" y="174"/>
                  </a:cubicBezTo>
                  <a:cubicBezTo>
                    <a:pt x="218" y="174"/>
                    <a:pt x="218" y="174"/>
                    <a:pt x="217" y="175"/>
                  </a:cubicBezTo>
                  <a:cubicBezTo>
                    <a:pt x="217" y="175"/>
                    <a:pt x="217" y="175"/>
                    <a:pt x="217" y="175"/>
                  </a:cubicBezTo>
                  <a:cubicBezTo>
                    <a:pt x="217" y="176"/>
                    <a:pt x="217" y="176"/>
                    <a:pt x="217" y="176"/>
                  </a:cubicBezTo>
                  <a:cubicBezTo>
                    <a:pt x="216" y="176"/>
                    <a:pt x="216" y="177"/>
                    <a:pt x="216" y="177"/>
                  </a:cubicBezTo>
                  <a:cubicBezTo>
                    <a:pt x="216" y="177"/>
                    <a:pt x="216" y="177"/>
                    <a:pt x="216" y="177"/>
                  </a:cubicBezTo>
                  <a:cubicBezTo>
                    <a:pt x="216" y="178"/>
                    <a:pt x="215" y="178"/>
                    <a:pt x="215" y="178"/>
                  </a:cubicBezTo>
                  <a:cubicBezTo>
                    <a:pt x="215" y="178"/>
                    <a:pt x="215" y="179"/>
                    <a:pt x="215" y="179"/>
                  </a:cubicBezTo>
                  <a:cubicBezTo>
                    <a:pt x="215" y="179"/>
                    <a:pt x="215" y="179"/>
                    <a:pt x="214" y="180"/>
                  </a:cubicBezTo>
                  <a:cubicBezTo>
                    <a:pt x="214" y="180"/>
                    <a:pt x="214" y="180"/>
                    <a:pt x="214" y="180"/>
                  </a:cubicBezTo>
                  <a:cubicBezTo>
                    <a:pt x="214" y="181"/>
                    <a:pt x="214" y="181"/>
                    <a:pt x="213" y="181"/>
                  </a:cubicBezTo>
                  <a:cubicBezTo>
                    <a:pt x="213" y="181"/>
                    <a:pt x="213" y="182"/>
                    <a:pt x="213" y="182"/>
                  </a:cubicBezTo>
                  <a:cubicBezTo>
                    <a:pt x="213" y="182"/>
                    <a:pt x="213" y="182"/>
                    <a:pt x="213" y="183"/>
                  </a:cubicBezTo>
                  <a:cubicBezTo>
                    <a:pt x="213" y="183"/>
                    <a:pt x="212" y="183"/>
                    <a:pt x="212" y="183"/>
                  </a:cubicBezTo>
                  <a:cubicBezTo>
                    <a:pt x="212" y="183"/>
                    <a:pt x="212" y="184"/>
                    <a:pt x="212" y="184"/>
                  </a:cubicBezTo>
                  <a:cubicBezTo>
                    <a:pt x="212" y="184"/>
                    <a:pt x="212" y="184"/>
                    <a:pt x="211" y="185"/>
                  </a:cubicBezTo>
                  <a:cubicBezTo>
                    <a:pt x="211" y="185"/>
                    <a:pt x="211" y="185"/>
                    <a:pt x="211" y="185"/>
                  </a:cubicBezTo>
                  <a:cubicBezTo>
                    <a:pt x="211" y="186"/>
                    <a:pt x="211" y="186"/>
                    <a:pt x="211" y="186"/>
                  </a:cubicBezTo>
                  <a:cubicBezTo>
                    <a:pt x="210" y="186"/>
                    <a:pt x="210" y="187"/>
                    <a:pt x="210" y="187"/>
                  </a:cubicBezTo>
                  <a:cubicBezTo>
                    <a:pt x="210" y="187"/>
                    <a:pt x="210" y="187"/>
                    <a:pt x="210" y="187"/>
                  </a:cubicBezTo>
                  <a:cubicBezTo>
                    <a:pt x="210" y="188"/>
                    <a:pt x="209" y="188"/>
                    <a:pt x="209" y="188"/>
                  </a:cubicBezTo>
                  <a:cubicBezTo>
                    <a:pt x="209" y="189"/>
                    <a:pt x="209" y="189"/>
                    <a:pt x="209" y="189"/>
                  </a:cubicBezTo>
                  <a:cubicBezTo>
                    <a:pt x="209" y="189"/>
                    <a:pt x="208" y="190"/>
                    <a:pt x="208" y="190"/>
                  </a:cubicBezTo>
                  <a:cubicBezTo>
                    <a:pt x="208" y="190"/>
                    <a:pt x="208" y="190"/>
                    <a:pt x="208" y="190"/>
                  </a:cubicBezTo>
                  <a:cubicBezTo>
                    <a:pt x="207" y="191"/>
                    <a:pt x="207" y="192"/>
                    <a:pt x="206" y="193"/>
                  </a:cubicBezTo>
                  <a:cubicBezTo>
                    <a:pt x="206" y="193"/>
                    <a:pt x="206" y="193"/>
                    <a:pt x="206" y="194"/>
                  </a:cubicBezTo>
                  <a:cubicBezTo>
                    <a:pt x="206" y="194"/>
                    <a:pt x="206" y="194"/>
                    <a:pt x="205" y="195"/>
                  </a:cubicBezTo>
                  <a:cubicBezTo>
                    <a:pt x="205" y="195"/>
                    <a:pt x="205" y="195"/>
                    <a:pt x="205" y="195"/>
                  </a:cubicBezTo>
                  <a:cubicBezTo>
                    <a:pt x="205" y="195"/>
                    <a:pt x="205" y="196"/>
                    <a:pt x="205" y="196"/>
                  </a:cubicBezTo>
                  <a:cubicBezTo>
                    <a:pt x="205" y="196"/>
                    <a:pt x="205" y="196"/>
                    <a:pt x="205" y="196"/>
                  </a:cubicBezTo>
                  <a:cubicBezTo>
                    <a:pt x="204" y="197"/>
                    <a:pt x="204" y="197"/>
                    <a:pt x="204" y="198"/>
                  </a:cubicBezTo>
                  <a:cubicBezTo>
                    <a:pt x="204" y="198"/>
                    <a:pt x="204" y="198"/>
                    <a:pt x="203" y="198"/>
                  </a:cubicBezTo>
                  <a:cubicBezTo>
                    <a:pt x="203" y="198"/>
                    <a:pt x="203" y="199"/>
                    <a:pt x="203" y="199"/>
                  </a:cubicBezTo>
                  <a:cubicBezTo>
                    <a:pt x="203" y="199"/>
                    <a:pt x="203" y="199"/>
                    <a:pt x="203" y="199"/>
                  </a:cubicBezTo>
                  <a:cubicBezTo>
                    <a:pt x="202" y="200"/>
                    <a:pt x="202" y="200"/>
                    <a:pt x="202" y="201"/>
                  </a:cubicBezTo>
                  <a:cubicBezTo>
                    <a:pt x="202" y="201"/>
                    <a:pt x="202" y="201"/>
                    <a:pt x="202" y="201"/>
                  </a:cubicBezTo>
                  <a:cubicBezTo>
                    <a:pt x="202" y="201"/>
                    <a:pt x="201" y="202"/>
                    <a:pt x="201" y="202"/>
                  </a:cubicBezTo>
                  <a:cubicBezTo>
                    <a:pt x="201" y="202"/>
                    <a:pt x="201" y="202"/>
                    <a:pt x="201" y="202"/>
                  </a:cubicBezTo>
                  <a:cubicBezTo>
                    <a:pt x="201" y="203"/>
                    <a:pt x="201" y="203"/>
                    <a:pt x="200" y="203"/>
                  </a:cubicBezTo>
                  <a:cubicBezTo>
                    <a:pt x="200" y="203"/>
                    <a:pt x="200" y="204"/>
                    <a:pt x="200" y="204"/>
                  </a:cubicBezTo>
                  <a:cubicBezTo>
                    <a:pt x="200" y="204"/>
                    <a:pt x="200" y="204"/>
                    <a:pt x="199" y="205"/>
                  </a:cubicBezTo>
                  <a:cubicBezTo>
                    <a:pt x="199" y="205"/>
                    <a:pt x="199" y="205"/>
                    <a:pt x="199" y="205"/>
                  </a:cubicBezTo>
                  <a:cubicBezTo>
                    <a:pt x="199" y="206"/>
                    <a:pt x="199" y="206"/>
                    <a:pt x="199" y="206"/>
                  </a:cubicBezTo>
                  <a:cubicBezTo>
                    <a:pt x="199" y="206"/>
                    <a:pt x="199" y="206"/>
                    <a:pt x="198" y="206"/>
                  </a:cubicBezTo>
                  <a:cubicBezTo>
                    <a:pt x="198" y="207"/>
                    <a:pt x="198" y="207"/>
                    <a:pt x="198" y="208"/>
                  </a:cubicBezTo>
                  <a:cubicBezTo>
                    <a:pt x="198" y="208"/>
                    <a:pt x="198" y="208"/>
                    <a:pt x="198" y="208"/>
                  </a:cubicBezTo>
                  <a:cubicBezTo>
                    <a:pt x="197" y="208"/>
                    <a:pt x="197" y="209"/>
                    <a:pt x="197" y="209"/>
                  </a:cubicBezTo>
                  <a:cubicBezTo>
                    <a:pt x="197" y="209"/>
                    <a:pt x="197" y="209"/>
                    <a:pt x="197" y="209"/>
                  </a:cubicBezTo>
                  <a:cubicBezTo>
                    <a:pt x="197" y="210"/>
                    <a:pt x="196" y="210"/>
                    <a:pt x="196" y="211"/>
                  </a:cubicBezTo>
                  <a:cubicBezTo>
                    <a:pt x="196" y="211"/>
                    <a:pt x="196" y="211"/>
                    <a:pt x="196" y="211"/>
                  </a:cubicBezTo>
                  <a:cubicBezTo>
                    <a:pt x="196" y="211"/>
                    <a:pt x="195" y="212"/>
                    <a:pt x="195" y="212"/>
                  </a:cubicBezTo>
                  <a:cubicBezTo>
                    <a:pt x="195" y="212"/>
                    <a:pt x="195" y="212"/>
                    <a:pt x="195" y="212"/>
                  </a:cubicBezTo>
                  <a:cubicBezTo>
                    <a:pt x="195" y="213"/>
                    <a:pt x="195" y="213"/>
                    <a:pt x="194" y="213"/>
                  </a:cubicBezTo>
                  <a:cubicBezTo>
                    <a:pt x="194" y="213"/>
                    <a:pt x="194" y="213"/>
                    <a:pt x="194" y="213"/>
                  </a:cubicBezTo>
                  <a:cubicBezTo>
                    <a:pt x="194" y="214"/>
                    <a:pt x="194" y="214"/>
                    <a:pt x="194" y="215"/>
                  </a:cubicBezTo>
                  <a:cubicBezTo>
                    <a:pt x="194" y="215"/>
                    <a:pt x="194" y="215"/>
                    <a:pt x="194" y="215"/>
                  </a:cubicBezTo>
                  <a:cubicBezTo>
                    <a:pt x="193" y="216"/>
                    <a:pt x="193" y="217"/>
                    <a:pt x="192" y="217"/>
                  </a:cubicBezTo>
                  <a:cubicBezTo>
                    <a:pt x="192" y="218"/>
                    <a:pt x="192" y="218"/>
                    <a:pt x="192" y="218"/>
                  </a:cubicBezTo>
                  <a:cubicBezTo>
                    <a:pt x="192" y="218"/>
                    <a:pt x="191" y="218"/>
                    <a:pt x="191" y="219"/>
                  </a:cubicBezTo>
                  <a:cubicBezTo>
                    <a:pt x="191" y="219"/>
                    <a:pt x="191" y="219"/>
                    <a:pt x="191" y="219"/>
                  </a:cubicBezTo>
                  <a:cubicBezTo>
                    <a:pt x="186" y="228"/>
                    <a:pt x="182" y="235"/>
                    <a:pt x="178" y="242"/>
                  </a:cubicBezTo>
                  <a:cubicBezTo>
                    <a:pt x="176" y="245"/>
                    <a:pt x="175" y="247"/>
                    <a:pt x="174" y="249"/>
                  </a:cubicBezTo>
                  <a:cubicBezTo>
                    <a:pt x="172" y="253"/>
                    <a:pt x="170" y="256"/>
                    <a:pt x="169" y="258"/>
                  </a:cubicBezTo>
                  <a:cubicBezTo>
                    <a:pt x="171" y="258"/>
                    <a:pt x="171" y="258"/>
                    <a:pt x="171" y="258"/>
                  </a:cubicBezTo>
                  <a:cubicBezTo>
                    <a:pt x="173" y="258"/>
                    <a:pt x="173" y="258"/>
                    <a:pt x="173" y="258"/>
                  </a:cubicBezTo>
                  <a:cubicBezTo>
                    <a:pt x="173" y="258"/>
                    <a:pt x="173" y="258"/>
                    <a:pt x="173" y="258"/>
                  </a:cubicBezTo>
                  <a:cubicBezTo>
                    <a:pt x="182" y="242"/>
                    <a:pt x="214" y="186"/>
                    <a:pt x="237" y="149"/>
                  </a:cubicBezTo>
                  <a:cubicBezTo>
                    <a:pt x="237" y="149"/>
                    <a:pt x="237" y="149"/>
                    <a:pt x="237" y="149"/>
                  </a:cubicBezTo>
                  <a:cubicBezTo>
                    <a:pt x="237" y="148"/>
                    <a:pt x="238" y="148"/>
                    <a:pt x="238" y="147"/>
                  </a:cubicBezTo>
                  <a:cubicBezTo>
                    <a:pt x="238" y="147"/>
                    <a:pt x="238" y="147"/>
                    <a:pt x="238" y="147"/>
                  </a:cubicBezTo>
                  <a:cubicBezTo>
                    <a:pt x="239" y="146"/>
                    <a:pt x="239" y="145"/>
                    <a:pt x="240" y="145"/>
                  </a:cubicBezTo>
                  <a:cubicBezTo>
                    <a:pt x="240" y="145"/>
                    <a:pt x="240" y="145"/>
                    <a:pt x="240" y="145"/>
                  </a:cubicBezTo>
                  <a:cubicBezTo>
                    <a:pt x="241" y="143"/>
                    <a:pt x="241" y="142"/>
                    <a:pt x="242" y="141"/>
                  </a:cubicBezTo>
                  <a:cubicBezTo>
                    <a:pt x="242" y="141"/>
                    <a:pt x="242" y="141"/>
                    <a:pt x="242" y="140"/>
                  </a:cubicBezTo>
                  <a:cubicBezTo>
                    <a:pt x="243" y="140"/>
                    <a:pt x="243" y="139"/>
                    <a:pt x="244" y="139"/>
                  </a:cubicBezTo>
                  <a:cubicBezTo>
                    <a:pt x="244" y="139"/>
                    <a:pt x="244" y="138"/>
                    <a:pt x="244" y="138"/>
                  </a:cubicBezTo>
                  <a:cubicBezTo>
                    <a:pt x="244" y="138"/>
                    <a:pt x="244" y="137"/>
                    <a:pt x="245" y="137"/>
                  </a:cubicBezTo>
                  <a:cubicBezTo>
                    <a:pt x="245" y="137"/>
                    <a:pt x="245" y="137"/>
                    <a:pt x="245" y="136"/>
                  </a:cubicBezTo>
                  <a:cubicBezTo>
                    <a:pt x="245" y="136"/>
                    <a:pt x="246" y="135"/>
                    <a:pt x="246" y="135"/>
                  </a:cubicBezTo>
                  <a:cubicBezTo>
                    <a:pt x="246" y="135"/>
                    <a:pt x="246" y="135"/>
                    <a:pt x="246" y="135"/>
                  </a:cubicBezTo>
                  <a:cubicBezTo>
                    <a:pt x="246" y="134"/>
                    <a:pt x="247" y="134"/>
                    <a:pt x="247" y="133"/>
                  </a:cubicBezTo>
                  <a:cubicBezTo>
                    <a:pt x="247" y="133"/>
                    <a:pt x="247" y="133"/>
                    <a:pt x="247" y="133"/>
                  </a:cubicBezTo>
                  <a:cubicBezTo>
                    <a:pt x="248" y="132"/>
                    <a:pt x="248" y="132"/>
                    <a:pt x="248" y="131"/>
                  </a:cubicBezTo>
                  <a:cubicBezTo>
                    <a:pt x="248" y="131"/>
                    <a:pt x="248" y="131"/>
                    <a:pt x="249" y="131"/>
                  </a:cubicBezTo>
                  <a:cubicBezTo>
                    <a:pt x="249" y="131"/>
                    <a:pt x="249" y="130"/>
                    <a:pt x="249" y="130"/>
                  </a:cubicBezTo>
                  <a:cubicBezTo>
                    <a:pt x="250" y="130"/>
                    <a:pt x="250" y="130"/>
                    <a:pt x="250" y="129"/>
                  </a:cubicBezTo>
                  <a:cubicBezTo>
                    <a:pt x="250" y="129"/>
                    <a:pt x="250" y="129"/>
                    <a:pt x="251" y="128"/>
                  </a:cubicBezTo>
                  <a:cubicBezTo>
                    <a:pt x="251" y="128"/>
                    <a:pt x="251" y="128"/>
                    <a:pt x="251" y="128"/>
                  </a:cubicBezTo>
                  <a:cubicBezTo>
                    <a:pt x="251" y="127"/>
                    <a:pt x="251" y="127"/>
                    <a:pt x="252" y="127"/>
                  </a:cubicBezTo>
                  <a:cubicBezTo>
                    <a:pt x="252" y="127"/>
                    <a:pt x="252" y="127"/>
                    <a:pt x="252" y="127"/>
                  </a:cubicBezTo>
                  <a:cubicBezTo>
                    <a:pt x="252" y="130"/>
                    <a:pt x="252" y="130"/>
                    <a:pt x="252" y="130"/>
                  </a:cubicBezTo>
                  <a:cubicBezTo>
                    <a:pt x="253" y="131"/>
                    <a:pt x="253" y="131"/>
                    <a:pt x="253" y="131"/>
                  </a:cubicBezTo>
                  <a:cubicBezTo>
                    <a:pt x="244" y="163"/>
                    <a:pt x="248" y="200"/>
                    <a:pt x="254" y="225"/>
                  </a:cubicBezTo>
                  <a:cubicBezTo>
                    <a:pt x="258" y="245"/>
                    <a:pt x="263" y="261"/>
                    <a:pt x="266" y="268"/>
                  </a:cubicBezTo>
                  <a:cubicBezTo>
                    <a:pt x="267" y="268"/>
                    <a:pt x="267" y="268"/>
                    <a:pt x="267" y="268"/>
                  </a:cubicBezTo>
                  <a:cubicBezTo>
                    <a:pt x="268" y="268"/>
                    <a:pt x="268" y="268"/>
                    <a:pt x="268" y="268"/>
                  </a:cubicBezTo>
                  <a:cubicBezTo>
                    <a:pt x="269" y="268"/>
                    <a:pt x="269" y="268"/>
                    <a:pt x="269" y="268"/>
                  </a:cubicBezTo>
                  <a:cubicBezTo>
                    <a:pt x="270" y="268"/>
                    <a:pt x="270" y="268"/>
                    <a:pt x="270" y="268"/>
                  </a:cubicBezTo>
                  <a:cubicBezTo>
                    <a:pt x="276" y="268"/>
                    <a:pt x="276" y="268"/>
                    <a:pt x="276" y="268"/>
                  </a:cubicBezTo>
                  <a:cubicBezTo>
                    <a:pt x="278" y="268"/>
                    <a:pt x="278" y="268"/>
                    <a:pt x="278" y="268"/>
                  </a:cubicBezTo>
                  <a:cubicBezTo>
                    <a:pt x="280" y="268"/>
                    <a:pt x="280" y="268"/>
                    <a:pt x="280" y="268"/>
                  </a:cubicBezTo>
                  <a:cubicBezTo>
                    <a:pt x="278" y="255"/>
                    <a:pt x="268" y="193"/>
                    <a:pt x="256" y="131"/>
                  </a:cubicBezTo>
                  <a:cubicBezTo>
                    <a:pt x="256" y="131"/>
                    <a:pt x="256" y="130"/>
                    <a:pt x="256" y="129"/>
                  </a:cubicBezTo>
                  <a:cubicBezTo>
                    <a:pt x="255" y="127"/>
                    <a:pt x="255" y="125"/>
                    <a:pt x="254" y="122"/>
                  </a:cubicBezTo>
                  <a:cubicBezTo>
                    <a:pt x="254" y="119"/>
                    <a:pt x="253" y="115"/>
                    <a:pt x="252" y="112"/>
                  </a:cubicBezTo>
                  <a:cubicBezTo>
                    <a:pt x="251" y="103"/>
                    <a:pt x="251" y="103"/>
                    <a:pt x="251" y="103"/>
                  </a:cubicBezTo>
                  <a:cubicBezTo>
                    <a:pt x="251" y="102"/>
                    <a:pt x="251" y="102"/>
                    <a:pt x="250" y="102"/>
                  </a:cubicBezTo>
                  <a:cubicBezTo>
                    <a:pt x="242" y="60"/>
                    <a:pt x="233" y="22"/>
                    <a:pt x="226" y="4"/>
                  </a:cubicBezTo>
                  <a:cubicBezTo>
                    <a:pt x="236" y="5"/>
                    <a:pt x="267" y="10"/>
                    <a:pt x="304" y="29"/>
                  </a:cubicBezTo>
                  <a:cubicBezTo>
                    <a:pt x="325" y="39"/>
                    <a:pt x="350" y="55"/>
                    <a:pt x="374" y="78"/>
                  </a:cubicBezTo>
                  <a:cubicBezTo>
                    <a:pt x="375" y="79"/>
                    <a:pt x="375" y="79"/>
                    <a:pt x="376" y="79"/>
                  </a:cubicBezTo>
                  <a:cubicBezTo>
                    <a:pt x="376" y="80"/>
                    <a:pt x="376" y="80"/>
                    <a:pt x="377" y="81"/>
                  </a:cubicBezTo>
                  <a:cubicBezTo>
                    <a:pt x="399" y="102"/>
                    <a:pt x="419" y="130"/>
                    <a:pt x="436" y="166"/>
                  </a:cubicBezTo>
                  <a:cubicBezTo>
                    <a:pt x="436" y="166"/>
                    <a:pt x="436" y="166"/>
                    <a:pt x="436" y="167"/>
                  </a:cubicBezTo>
                  <a:cubicBezTo>
                    <a:pt x="436" y="167"/>
                    <a:pt x="436" y="167"/>
                    <a:pt x="436" y="167"/>
                  </a:cubicBezTo>
                  <a:cubicBezTo>
                    <a:pt x="435" y="168"/>
                    <a:pt x="435" y="168"/>
                    <a:pt x="435" y="168"/>
                  </a:cubicBezTo>
                  <a:cubicBezTo>
                    <a:pt x="432" y="169"/>
                    <a:pt x="432" y="169"/>
                    <a:pt x="432" y="169"/>
                  </a:cubicBezTo>
                  <a:cubicBezTo>
                    <a:pt x="343" y="234"/>
                    <a:pt x="343" y="234"/>
                    <a:pt x="343" y="234"/>
                  </a:cubicBezTo>
                  <a:cubicBezTo>
                    <a:pt x="297" y="268"/>
                    <a:pt x="297" y="268"/>
                    <a:pt x="297" y="268"/>
                  </a:cubicBezTo>
                  <a:cubicBezTo>
                    <a:pt x="299" y="268"/>
                    <a:pt x="299" y="268"/>
                    <a:pt x="299" y="268"/>
                  </a:cubicBezTo>
                  <a:cubicBezTo>
                    <a:pt x="300" y="268"/>
                    <a:pt x="300" y="268"/>
                    <a:pt x="300" y="268"/>
                  </a:cubicBezTo>
                  <a:cubicBezTo>
                    <a:pt x="300" y="268"/>
                    <a:pt x="300" y="268"/>
                    <a:pt x="300" y="268"/>
                  </a:cubicBezTo>
                  <a:cubicBezTo>
                    <a:pt x="302" y="268"/>
                    <a:pt x="302" y="268"/>
                    <a:pt x="302" y="268"/>
                  </a:cubicBezTo>
                  <a:cubicBezTo>
                    <a:pt x="303" y="268"/>
                    <a:pt x="303" y="268"/>
                    <a:pt x="303" y="268"/>
                  </a:cubicBezTo>
                  <a:cubicBezTo>
                    <a:pt x="409" y="268"/>
                    <a:pt x="409" y="268"/>
                    <a:pt x="409" y="268"/>
                  </a:cubicBezTo>
                  <a:cubicBezTo>
                    <a:pt x="409" y="268"/>
                    <a:pt x="409" y="268"/>
                    <a:pt x="409" y="268"/>
                  </a:cubicBezTo>
                  <a:cubicBezTo>
                    <a:pt x="409" y="268"/>
                    <a:pt x="409" y="268"/>
                    <a:pt x="409" y="268"/>
                  </a:cubicBezTo>
                  <a:cubicBezTo>
                    <a:pt x="409" y="268"/>
                    <a:pt x="409" y="268"/>
                    <a:pt x="409" y="268"/>
                  </a:cubicBezTo>
                  <a:cubicBezTo>
                    <a:pt x="410" y="268"/>
                    <a:pt x="410" y="268"/>
                    <a:pt x="410" y="268"/>
                  </a:cubicBezTo>
                  <a:cubicBezTo>
                    <a:pt x="410" y="268"/>
                    <a:pt x="410" y="268"/>
                    <a:pt x="410" y="268"/>
                  </a:cubicBezTo>
                  <a:cubicBezTo>
                    <a:pt x="418" y="268"/>
                    <a:pt x="418" y="268"/>
                    <a:pt x="418" y="268"/>
                  </a:cubicBezTo>
                  <a:cubicBezTo>
                    <a:pt x="419" y="268"/>
                    <a:pt x="419" y="268"/>
                    <a:pt x="419" y="268"/>
                  </a:cubicBezTo>
                  <a:cubicBezTo>
                    <a:pt x="419" y="268"/>
                    <a:pt x="419" y="268"/>
                    <a:pt x="419" y="268"/>
                  </a:cubicBezTo>
                  <a:cubicBezTo>
                    <a:pt x="419" y="268"/>
                    <a:pt x="419" y="268"/>
                    <a:pt x="419" y="268"/>
                  </a:cubicBezTo>
                  <a:cubicBezTo>
                    <a:pt x="420" y="268"/>
                    <a:pt x="420" y="268"/>
                    <a:pt x="420" y="268"/>
                  </a:cubicBezTo>
                  <a:cubicBezTo>
                    <a:pt x="420" y="268"/>
                    <a:pt x="420" y="268"/>
                    <a:pt x="420" y="268"/>
                  </a:cubicBezTo>
                  <a:cubicBezTo>
                    <a:pt x="525" y="268"/>
                    <a:pt x="525" y="268"/>
                    <a:pt x="525" y="268"/>
                  </a:cubicBezTo>
                  <a:cubicBezTo>
                    <a:pt x="528" y="268"/>
                    <a:pt x="528" y="268"/>
                    <a:pt x="528" y="268"/>
                  </a:cubicBezTo>
                  <a:cubicBezTo>
                    <a:pt x="530" y="268"/>
                    <a:pt x="530" y="268"/>
                    <a:pt x="530" y="268"/>
                  </a:cubicBezTo>
                  <a:cubicBezTo>
                    <a:pt x="531" y="268"/>
                    <a:pt x="531" y="268"/>
                    <a:pt x="531" y="268"/>
                  </a:cubicBezTo>
                  <a:cubicBezTo>
                    <a:pt x="532" y="268"/>
                    <a:pt x="532" y="268"/>
                    <a:pt x="532" y="268"/>
                  </a:cubicBezTo>
                  <a:cubicBezTo>
                    <a:pt x="533" y="268"/>
                    <a:pt x="533" y="268"/>
                    <a:pt x="533" y="268"/>
                  </a:cubicBezTo>
                  <a:cubicBezTo>
                    <a:pt x="509" y="242"/>
                    <a:pt x="509" y="242"/>
                    <a:pt x="509" y="242"/>
                  </a:cubicBezTo>
                  <a:cubicBezTo>
                    <a:pt x="509" y="242"/>
                    <a:pt x="509" y="242"/>
                    <a:pt x="509" y="242"/>
                  </a:cubicBezTo>
                  <a:cubicBezTo>
                    <a:pt x="443" y="170"/>
                    <a:pt x="443" y="170"/>
                    <a:pt x="443" y="170"/>
                  </a:cubicBezTo>
                  <a:cubicBezTo>
                    <a:pt x="441" y="168"/>
                    <a:pt x="441" y="168"/>
                    <a:pt x="441" y="168"/>
                  </a:cubicBezTo>
                  <a:cubicBezTo>
                    <a:pt x="441" y="168"/>
                    <a:pt x="441" y="168"/>
                    <a:pt x="441" y="168"/>
                  </a:cubicBezTo>
                  <a:cubicBezTo>
                    <a:pt x="441" y="167"/>
                    <a:pt x="442" y="167"/>
                    <a:pt x="442" y="166"/>
                  </a:cubicBezTo>
                  <a:cubicBezTo>
                    <a:pt x="445" y="165"/>
                    <a:pt x="448" y="162"/>
                    <a:pt x="453" y="159"/>
                  </a:cubicBezTo>
                  <a:cubicBezTo>
                    <a:pt x="454" y="158"/>
                    <a:pt x="455" y="158"/>
                    <a:pt x="456" y="157"/>
                  </a:cubicBezTo>
                  <a:cubicBezTo>
                    <a:pt x="457" y="157"/>
                    <a:pt x="457" y="156"/>
                    <a:pt x="458" y="156"/>
                  </a:cubicBezTo>
                  <a:cubicBezTo>
                    <a:pt x="462" y="153"/>
                    <a:pt x="468" y="150"/>
                    <a:pt x="473" y="147"/>
                  </a:cubicBezTo>
                  <a:cubicBezTo>
                    <a:pt x="494" y="137"/>
                    <a:pt x="527" y="126"/>
                    <a:pt x="570" y="126"/>
                  </a:cubicBezTo>
                  <a:cubicBezTo>
                    <a:pt x="587" y="126"/>
                    <a:pt x="605" y="128"/>
                    <a:pt x="623" y="131"/>
                  </a:cubicBezTo>
                  <a:cubicBezTo>
                    <a:pt x="587" y="193"/>
                    <a:pt x="587" y="193"/>
                    <a:pt x="587" y="193"/>
                  </a:cubicBezTo>
                  <a:cubicBezTo>
                    <a:pt x="567" y="189"/>
                    <a:pt x="554" y="189"/>
                    <a:pt x="553" y="189"/>
                  </a:cubicBezTo>
                  <a:cubicBezTo>
                    <a:pt x="553" y="189"/>
                    <a:pt x="552" y="189"/>
                    <a:pt x="552" y="190"/>
                  </a:cubicBezTo>
                  <a:cubicBezTo>
                    <a:pt x="552" y="190"/>
                    <a:pt x="552" y="191"/>
                    <a:pt x="552" y="191"/>
                  </a:cubicBezTo>
                  <a:cubicBezTo>
                    <a:pt x="567" y="227"/>
                    <a:pt x="567" y="227"/>
                    <a:pt x="567" y="227"/>
                  </a:cubicBezTo>
                  <a:cubicBezTo>
                    <a:pt x="542" y="268"/>
                    <a:pt x="542" y="268"/>
                    <a:pt x="542" y="268"/>
                  </a:cubicBezTo>
                  <a:cubicBezTo>
                    <a:pt x="544" y="268"/>
                    <a:pt x="544" y="268"/>
                    <a:pt x="544" y="268"/>
                  </a:cubicBezTo>
                  <a:cubicBezTo>
                    <a:pt x="546" y="268"/>
                    <a:pt x="546" y="268"/>
                    <a:pt x="546" y="268"/>
                  </a:cubicBezTo>
                  <a:cubicBezTo>
                    <a:pt x="585" y="268"/>
                    <a:pt x="585" y="268"/>
                    <a:pt x="585" y="268"/>
                  </a:cubicBezTo>
                  <a:cubicBezTo>
                    <a:pt x="586" y="268"/>
                    <a:pt x="586" y="268"/>
                    <a:pt x="586" y="268"/>
                  </a:cubicBezTo>
                  <a:cubicBezTo>
                    <a:pt x="587" y="268"/>
                    <a:pt x="587" y="268"/>
                    <a:pt x="587" y="268"/>
                  </a:cubicBezTo>
                  <a:cubicBezTo>
                    <a:pt x="588" y="268"/>
                    <a:pt x="588" y="268"/>
                    <a:pt x="588" y="268"/>
                  </a:cubicBezTo>
                  <a:cubicBezTo>
                    <a:pt x="579" y="247"/>
                    <a:pt x="579" y="247"/>
                    <a:pt x="579" y="247"/>
                  </a:cubicBezTo>
                  <a:cubicBezTo>
                    <a:pt x="571" y="227"/>
                    <a:pt x="571" y="227"/>
                    <a:pt x="571" y="227"/>
                  </a:cubicBezTo>
                  <a:cubicBezTo>
                    <a:pt x="570" y="225"/>
                    <a:pt x="570" y="225"/>
                    <a:pt x="570" y="225"/>
                  </a:cubicBezTo>
                  <a:cubicBezTo>
                    <a:pt x="569" y="223"/>
                    <a:pt x="569" y="223"/>
                    <a:pt x="569" y="223"/>
                  </a:cubicBezTo>
                  <a:cubicBezTo>
                    <a:pt x="556" y="192"/>
                    <a:pt x="556" y="192"/>
                    <a:pt x="556" y="192"/>
                  </a:cubicBezTo>
                  <a:cubicBezTo>
                    <a:pt x="561" y="193"/>
                    <a:pt x="571" y="193"/>
                    <a:pt x="585" y="196"/>
                  </a:cubicBezTo>
                  <a:cubicBezTo>
                    <a:pt x="585" y="196"/>
                    <a:pt x="586" y="196"/>
                    <a:pt x="587" y="196"/>
                  </a:cubicBezTo>
                  <a:cubicBezTo>
                    <a:pt x="587" y="197"/>
                    <a:pt x="588" y="197"/>
                    <a:pt x="588" y="197"/>
                  </a:cubicBezTo>
                  <a:cubicBezTo>
                    <a:pt x="591" y="197"/>
                    <a:pt x="595" y="198"/>
                    <a:pt x="598" y="199"/>
                  </a:cubicBezTo>
                  <a:cubicBezTo>
                    <a:pt x="609" y="202"/>
                    <a:pt x="621" y="206"/>
                    <a:pt x="634" y="211"/>
                  </a:cubicBezTo>
                  <a:cubicBezTo>
                    <a:pt x="628" y="219"/>
                    <a:pt x="604" y="250"/>
                    <a:pt x="595" y="268"/>
                  </a:cubicBezTo>
                  <a:cubicBezTo>
                    <a:pt x="597" y="269"/>
                    <a:pt x="597" y="269"/>
                    <a:pt x="597" y="269"/>
                  </a:cubicBezTo>
                  <a:cubicBezTo>
                    <a:pt x="597" y="269"/>
                    <a:pt x="597" y="269"/>
                    <a:pt x="597" y="269"/>
                  </a:cubicBezTo>
                  <a:cubicBezTo>
                    <a:pt x="598" y="270"/>
                    <a:pt x="598" y="270"/>
                    <a:pt x="598" y="270"/>
                  </a:cubicBezTo>
                  <a:cubicBezTo>
                    <a:pt x="625" y="279"/>
                    <a:pt x="625" y="279"/>
                    <a:pt x="625" y="279"/>
                  </a:cubicBezTo>
                  <a:cubicBezTo>
                    <a:pt x="633" y="279"/>
                    <a:pt x="633" y="279"/>
                    <a:pt x="633" y="279"/>
                  </a:cubicBezTo>
                  <a:cubicBezTo>
                    <a:pt x="648" y="285"/>
                    <a:pt x="648" y="285"/>
                    <a:pt x="648" y="285"/>
                  </a:cubicBezTo>
                  <a:cubicBezTo>
                    <a:pt x="650" y="285"/>
                    <a:pt x="650" y="285"/>
                    <a:pt x="650" y="285"/>
                  </a:cubicBezTo>
                  <a:cubicBezTo>
                    <a:pt x="650" y="285"/>
                    <a:pt x="650" y="285"/>
                    <a:pt x="650" y="285"/>
                  </a:cubicBezTo>
                  <a:cubicBezTo>
                    <a:pt x="651" y="286"/>
                    <a:pt x="651" y="286"/>
                    <a:pt x="651" y="286"/>
                  </a:cubicBezTo>
                  <a:cubicBezTo>
                    <a:pt x="645" y="250"/>
                    <a:pt x="645" y="250"/>
                    <a:pt x="645" y="250"/>
                  </a:cubicBezTo>
                  <a:cubicBezTo>
                    <a:pt x="638" y="212"/>
                    <a:pt x="638" y="212"/>
                    <a:pt x="638" y="212"/>
                  </a:cubicBezTo>
                  <a:cubicBezTo>
                    <a:pt x="642" y="210"/>
                    <a:pt x="653" y="205"/>
                    <a:pt x="670" y="200"/>
                  </a:cubicBezTo>
                  <a:cubicBezTo>
                    <a:pt x="689" y="194"/>
                    <a:pt x="721" y="187"/>
                    <a:pt x="761" y="187"/>
                  </a:cubicBezTo>
                  <a:cubicBezTo>
                    <a:pt x="767" y="187"/>
                    <a:pt x="773" y="187"/>
                    <a:pt x="779" y="188"/>
                  </a:cubicBezTo>
                  <a:cubicBezTo>
                    <a:pt x="761" y="200"/>
                    <a:pt x="688" y="251"/>
                    <a:pt x="665" y="282"/>
                  </a:cubicBezTo>
                  <a:cubicBezTo>
                    <a:pt x="667" y="282"/>
                    <a:pt x="667" y="282"/>
                    <a:pt x="667" y="282"/>
                  </a:cubicBezTo>
                  <a:cubicBezTo>
                    <a:pt x="669" y="282"/>
                    <a:pt x="669" y="282"/>
                    <a:pt x="669" y="282"/>
                  </a:cubicBezTo>
                  <a:cubicBezTo>
                    <a:pt x="682" y="282"/>
                    <a:pt x="682" y="282"/>
                    <a:pt x="682" y="282"/>
                  </a:cubicBezTo>
                  <a:cubicBezTo>
                    <a:pt x="694" y="282"/>
                    <a:pt x="694" y="282"/>
                    <a:pt x="694" y="282"/>
                  </a:cubicBezTo>
                  <a:cubicBezTo>
                    <a:pt x="758" y="282"/>
                    <a:pt x="758" y="282"/>
                    <a:pt x="758" y="282"/>
                  </a:cubicBezTo>
                  <a:cubicBezTo>
                    <a:pt x="758" y="289"/>
                    <a:pt x="758" y="289"/>
                    <a:pt x="758" y="289"/>
                  </a:cubicBezTo>
                  <a:cubicBezTo>
                    <a:pt x="768" y="289"/>
                    <a:pt x="768" y="289"/>
                    <a:pt x="768" y="289"/>
                  </a:cubicBezTo>
                  <a:cubicBezTo>
                    <a:pt x="785" y="274"/>
                    <a:pt x="785" y="274"/>
                    <a:pt x="785" y="274"/>
                  </a:cubicBezTo>
                  <a:cubicBezTo>
                    <a:pt x="741" y="245"/>
                    <a:pt x="741" y="245"/>
                    <a:pt x="741" y="245"/>
                  </a:cubicBezTo>
                  <a:cubicBezTo>
                    <a:pt x="781" y="190"/>
                    <a:pt x="781" y="190"/>
                    <a:pt x="781" y="190"/>
                  </a:cubicBezTo>
                  <a:cubicBezTo>
                    <a:pt x="784" y="189"/>
                    <a:pt x="785" y="188"/>
                    <a:pt x="785" y="188"/>
                  </a:cubicBezTo>
                  <a:close/>
                  <a:moveTo>
                    <a:pt x="642" y="254"/>
                  </a:moveTo>
                  <a:cubicBezTo>
                    <a:pt x="607" y="254"/>
                    <a:pt x="607" y="254"/>
                    <a:pt x="607" y="254"/>
                  </a:cubicBezTo>
                  <a:cubicBezTo>
                    <a:pt x="610" y="250"/>
                    <a:pt x="616" y="241"/>
                    <a:pt x="622" y="233"/>
                  </a:cubicBezTo>
                  <a:cubicBezTo>
                    <a:pt x="627" y="227"/>
                    <a:pt x="632" y="219"/>
                    <a:pt x="635" y="215"/>
                  </a:cubicBezTo>
                  <a:cubicBezTo>
                    <a:pt x="635" y="215"/>
                    <a:pt x="635" y="215"/>
                    <a:pt x="635" y="215"/>
                  </a:cubicBezTo>
                  <a:cubicBezTo>
                    <a:pt x="642" y="251"/>
                    <a:pt x="642" y="251"/>
                    <a:pt x="642" y="251"/>
                  </a:cubicBezTo>
                  <a:lnTo>
                    <a:pt x="642" y="254"/>
                  </a:lnTo>
                  <a:close/>
                  <a:moveTo>
                    <a:pt x="503" y="241"/>
                  </a:moveTo>
                  <a:cubicBezTo>
                    <a:pt x="502" y="241"/>
                    <a:pt x="500" y="241"/>
                    <a:pt x="499" y="241"/>
                  </a:cubicBezTo>
                  <a:cubicBezTo>
                    <a:pt x="472" y="241"/>
                    <a:pt x="432" y="249"/>
                    <a:pt x="422" y="251"/>
                  </a:cubicBezTo>
                  <a:cubicBezTo>
                    <a:pt x="439" y="171"/>
                    <a:pt x="439" y="171"/>
                    <a:pt x="439" y="171"/>
                  </a:cubicBezTo>
                  <a:cubicBezTo>
                    <a:pt x="439" y="171"/>
                    <a:pt x="439" y="171"/>
                    <a:pt x="439" y="171"/>
                  </a:cubicBezTo>
                  <a:cubicBezTo>
                    <a:pt x="503" y="241"/>
                    <a:pt x="503" y="241"/>
                    <a:pt x="503" y="241"/>
                  </a:cubicBezTo>
                  <a:cubicBezTo>
                    <a:pt x="503" y="241"/>
                    <a:pt x="503" y="241"/>
                    <a:pt x="503" y="241"/>
                  </a:cubicBezTo>
                  <a:close/>
                  <a:moveTo>
                    <a:pt x="435" y="172"/>
                  </a:moveTo>
                  <a:cubicBezTo>
                    <a:pt x="408" y="252"/>
                    <a:pt x="408" y="252"/>
                    <a:pt x="408" y="252"/>
                  </a:cubicBezTo>
                  <a:cubicBezTo>
                    <a:pt x="349" y="234"/>
                    <a:pt x="349" y="234"/>
                    <a:pt x="349" y="234"/>
                  </a:cubicBezTo>
                  <a:lnTo>
                    <a:pt x="435" y="172"/>
                  </a:lnTo>
                  <a:close/>
                  <a:moveTo>
                    <a:pt x="439" y="165"/>
                  </a:moveTo>
                  <a:cubicBezTo>
                    <a:pt x="426" y="136"/>
                    <a:pt x="408" y="109"/>
                    <a:pt x="388" y="87"/>
                  </a:cubicBezTo>
                  <a:cubicBezTo>
                    <a:pt x="405" y="99"/>
                    <a:pt x="438" y="123"/>
                    <a:pt x="454" y="154"/>
                  </a:cubicBezTo>
                  <a:cubicBezTo>
                    <a:pt x="446" y="159"/>
                    <a:pt x="441" y="163"/>
                    <a:pt x="439" y="165"/>
                  </a:cubicBezTo>
                  <a:close/>
                  <a:moveTo>
                    <a:pt x="147" y="149"/>
                  </a:moveTo>
                  <a:cubicBezTo>
                    <a:pt x="147" y="149"/>
                    <a:pt x="148" y="149"/>
                    <a:pt x="148" y="149"/>
                  </a:cubicBezTo>
                  <a:cubicBezTo>
                    <a:pt x="148" y="149"/>
                    <a:pt x="148" y="149"/>
                    <a:pt x="148" y="149"/>
                  </a:cubicBezTo>
                  <a:cubicBezTo>
                    <a:pt x="149" y="156"/>
                    <a:pt x="149" y="156"/>
                    <a:pt x="149" y="156"/>
                  </a:cubicBezTo>
                  <a:cubicBezTo>
                    <a:pt x="149" y="160"/>
                    <a:pt x="149" y="160"/>
                    <a:pt x="149" y="160"/>
                  </a:cubicBezTo>
                  <a:cubicBezTo>
                    <a:pt x="137" y="187"/>
                    <a:pt x="138" y="213"/>
                    <a:pt x="141" y="227"/>
                  </a:cubicBezTo>
                  <a:cubicBezTo>
                    <a:pt x="139" y="226"/>
                    <a:pt x="139" y="226"/>
                    <a:pt x="139" y="226"/>
                  </a:cubicBezTo>
                  <a:cubicBezTo>
                    <a:pt x="135" y="226"/>
                    <a:pt x="135" y="226"/>
                    <a:pt x="135" y="226"/>
                  </a:cubicBezTo>
                  <a:cubicBezTo>
                    <a:pt x="93" y="216"/>
                    <a:pt x="93" y="216"/>
                    <a:pt x="93" y="216"/>
                  </a:cubicBezTo>
                  <a:cubicBezTo>
                    <a:pt x="93" y="216"/>
                    <a:pt x="93" y="216"/>
                    <a:pt x="93" y="216"/>
                  </a:cubicBezTo>
                  <a:cubicBezTo>
                    <a:pt x="93" y="216"/>
                    <a:pt x="93" y="216"/>
                    <a:pt x="93" y="216"/>
                  </a:cubicBezTo>
                  <a:cubicBezTo>
                    <a:pt x="93" y="215"/>
                    <a:pt x="93" y="215"/>
                    <a:pt x="94" y="215"/>
                  </a:cubicBezTo>
                  <a:cubicBezTo>
                    <a:pt x="94" y="215"/>
                    <a:pt x="94" y="215"/>
                    <a:pt x="94" y="214"/>
                  </a:cubicBezTo>
                  <a:cubicBezTo>
                    <a:pt x="94" y="214"/>
                    <a:pt x="94" y="214"/>
                    <a:pt x="94" y="214"/>
                  </a:cubicBezTo>
                  <a:cubicBezTo>
                    <a:pt x="95" y="213"/>
                    <a:pt x="95" y="213"/>
                    <a:pt x="95" y="213"/>
                  </a:cubicBezTo>
                  <a:cubicBezTo>
                    <a:pt x="95" y="213"/>
                    <a:pt x="95" y="212"/>
                    <a:pt x="95" y="212"/>
                  </a:cubicBezTo>
                  <a:cubicBezTo>
                    <a:pt x="95" y="212"/>
                    <a:pt x="96" y="212"/>
                    <a:pt x="96" y="212"/>
                  </a:cubicBezTo>
                  <a:cubicBezTo>
                    <a:pt x="96" y="211"/>
                    <a:pt x="96" y="211"/>
                    <a:pt x="96" y="211"/>
                  </a:cubicBezTo>
                  <a:cubicBezTo>
                    <a:pt x="96" y="210"/>
                    <a:pt x="97" y="210"/>
                    <a:pt x="97" y="210"/>
                  </a:cubicBezTo>
                  <a:cubicBezTo>
                    <a:pt x="97" y="210"/>
                    <a:pt x="97" y="209"/>
                    <a:pt x="97" y="209"/>
                  </a:cubicBezTo>
                  <a:cubicBezTo>
                    <a:pt x="98" y="209"/>
                    <a:pt x="98" y="209"/>
                    <a:pt x="98" y="208"/>
                  </a:cubicBezTo>
                  <a:cubicBezTo>
                    <a:pt x="98" y="208"/>
                    <a:pt x="98" y="208"/>
                    <a:pt x="98" y="208"/>
                  </a:cubicBezTo>
                  <a:cubicBezTo>
                    <a:pt x="99" y="207"/>
                    <a:pt x="99" y="207"/>
                    <a:pt x="99" y="207"/>
                  </a:cubicBezTo>
                  <a:cubicBezTo>
                    <a:pt x="99" y="206"/>
                    <a:pt x="99" y="206"/>
                    <a:pt x="100" y="206"/>
                  </a:cubicBezTo>
                  <a:cubicBezTo>
                    <a:pt x="100" y="206"/>
                    <a:pt x="100" y="205"/>
                    <a:pt x="100" y="205"/>
                  </a:cubicBezTo>
                  <a:cubicBezTo>
                    <a:pt x="100" y="205"/>
                    <a:pt x="101" y="204"/>
                    <a:pt x="101" y="204"/>
                  </a:cubicBezTo>
                  <a:cubicBezTo>
                    <a:pt x="101" y="204"/>
                    <a:pt x="101" y="203"/>
                    <a:pt x="102" y="203"/>
                  </a:cubicBezTo>
                  <a:cubicBezTo>
                    <a:pt x="102" y="203"/>
                    <a:pt x="102" y="203"/>
                    <a:pt x="102" y="202"/>
                  </a:cubicBezTo>
                  <a:cubicBezTo>
                    <a:pt x="102" y="202"/>
                    <a:pt x="103" y="202"/>
                    <a:pt x="103" y="201"/>
                  </a:cubicBezTo>
                  <a:cubicBezTo>
                    <a:pt x="103" y="201"/>
                    <a:pt x="103" y="201"/>
                    <a:pt x="104" y="200"/>
                  </a:cubicBezTo>
                  <a:cubicBezTo>
                    <a:pt x="104" y="200"/>
                    <a:pt x="104" y="200"/>
                    <a:pt x="104" y="199"/>
                  </a:cubicBezTo>
                  <a:cubicBezTo>
                    <a:pt x="105" y="199"/>
                    <a:pt x="105" y="199"/>
                    <a:pt x="105" y="198"/>
                  </a:cubicBezTo>
                  <a:cubicBezTo>
                    <a:pt x="105" y="198"/>
                    <a:pt x="106" y="198"/>
                    <a:pt x="106" y="197"/>
                  </a:cubicBezTo>
                  <a:cubicBezTo>
                    <a:pt x="106" y="197"/>
                    <a:pt x="106" y="197"/>
                    <a:pt x="107" y="196"/>
                  </a:cubicBezTo>
                  <a:cubicBezTo>
                    <a:pt x="107" y="196"/>
                    <a:pt x="107" y="196"/>
                    <a:pt x="107" y="195"/>
                  </a:cubicBezTo>
                  <a:cubicBezTo>
                    <a:pt x="108" y="195"/>
                    <a:pt x="108" y="194"/>
                    <a:pt x="108" y="194"/>
                  </a:cubicBezTo>
                  <a:cubicBezTo>
                    <a:pt x="109" y="194"/>
                    <a:pt x="109" y="193"/>
                    <a:pt x="109" y="193"/>
                  </a:cubicBezTo>
                  <a:cubicBezTo>
                    <a:pt x="109" y="193"/>
                    <a:pt x="110" y="192"/>
                    <a:pt x="110" y="192"/>
                  </a:cubicBezTo>
                  <a:cubicBezTo>
                    <a:pt x="110" y="191"/>
                    <a:pt x="111" y="191"/>
                    <a:pt x="111" y="191"/>
                  </a:cubicBezTo>
                  <a:cubicBezTo>
                    <a:pt x="111" y="190"/>
                    <a:pt x="111" y="190"/>
                    <a:pt x="112" y="190"/>
                  </a:cubicBezTo>
                  <a:cubicBezTo>
                    <a:pt x="112" y="189"/>
                    <a:pt x="112" y="189"/>
                    <a:pt x="113" y="188"/>
                  </a:cubicBezTo>
                  <a:cubicBezTo>
                    <a:pt x="113" y="188"/>
                    <a:pt x="113" y="188"/>
                    <a:pt x="114" y="187"/>
                  </a:cubicBezTo>
                  <a:cubicBezTo>
                    <a:pt x="114" y="187"/>
                    <a:pt x="114" y="187"/>
                    <a:pt x="114" y="186"/>
                  </a:cubicBezTo>
                  <a:cubicBezTo>
                    <a:pt x="115" y="186"/>
                    <a:pt x="115" y="185"/>
                    <a:pt x="115" y="185"/>
                  </a:cubicBezTo>
                  <a:cubicBezTo>
                    <a:pt x="116" y="184"/>
                    <a:pt x="116" y="184"/>
                    <a:pt x="116" y="184"/>
                  </a:cubicBezTo>
                  <a:cubicBezTo>
                    <a:pt x="117" y="183"/>
                    <a:pt x="117" y="183"/>
                    <a:pt x="117" y="182"/>
                  </a:cubicBezTo>
                  <a:cubicBezTo>
                    <a:pt x="118" y="182"/>
                    <a:pt x="118" y="182"/>
                    <a:pt x="118" y="181"/>
                  </a:cubicBezTo>
                  <a:cubicBezTo>
                    <a:pt x="119" y="181"/>
                    <a:pt x="119" y="180"/>
                    <a:pt x="119" y="180"/>
                  </a:cubicBezTo>
                  <a:cubicBezTo>
                    <a:pt x="120" y="180"/>
                    <a:pt x="120" y="179"/>
                    <a:pt x="120" y="179"/>
                  </a:cubicBezTo>
                  <a:cubicBezTo>
                    <a:pt x="121" y="178"/>
                    <a:pt x="121" y="178"/>
                    <a:pt x="122" y="177"/>
                  </a:cubicBezTo>
                  <a:cubicBezTo>
                    <a:pt x="122" y="177"/>
                    <a:pt x="122" y="177"/>
                    <a:pt x="123" y="176"/>
                  </a:cubicBezTo>
                  <a:cubicBezTo>
                    <a:pt x="123" y="176"/>
                    <a:pt x="123" y="175"/>
                    <a:pt x="124" y="175"/>
                  </a:cubicBezTo>
                  <a:cubicBezTo>
                    <a:pt x="124" y="175"/>
                    <a:pt x="124" y="174"/>
                    <a:pt x="125" y="174"/>
                  </a:cubicBezTo>
                  <a:cubicBezTo>
                    <a:pt x="125" y="173"/>
                    <a:pt x="126" y="173"/>
                    <a:pt x="126" y="172"/>
                  </a:cubicBezTo>
                  <a:cubicBezTo>
                    <a:pt x="126" y="172"/>
                    <a:pt x="127" y="172"/>
                    <a:pt x="127" y="171"/>
                  </a:cubicBezTo>
                  <a:cubicBezTo>
                    <a:pt x="127" y="171"/>
                    <a:pt x="128" y="170"/>
                    <a:pt x="128" y="170"/>
                  </a:cubicBezTo>
                  <a:cubicBezTo>
                    <a:pt x="129" y="169"/>
                    <a:pt x="129" y="169"/>
                    <a:pt x="129" y="168"/>
                  </a:cubicBezTo>
                  <a:cubicBezTo>
                    <a:pt x="130" y="168"/>
                    <a:pt x="130" y="168"/>
                    <a:pt x="131" y="167"/>
                  </a:cubicBezTo>
                  <a:cubicBezTo>
                    <a:pt x="131" y="167"/>
                    <a:pt x="131" y="166"/>
                    <a:pt x="132" y="166"/>
                  </a:cubicBezTo>
                  <a:cubicBezTo>
                    <a:pt x="132" y="165"/>
                    <a:pt x="133" y="165"/>
                    <a:pt x="133" y="164"/>
                  </a:cubicBezTo>
                  <a:cubicBezTo>
                    <a:pt x="133" y="164"/>
                    <a:pt x="134" y="164"/>
                    <a:pt x="134" y="163"/>
                  </a:cubicBezTo>
                  <a:cubicBezTo>
                    <a:pt x="135" y="163"/>
                    <a:pt x="135" y="162"/>
                    <a:pt x="135" y="162"/>
                  </a:cubicBezTo>
                  <a:cubicBezTo>
                    <a:pt x="136" y="161"/>
                    <a:pt x="136" y="161"/>
                    <a:pt x="137" y="160"/>
                  </a:cubicBezTo>
                  <a:cubicBezTo>
                    <a:pt x="137" y="160"/>
                    <a:pt x="138" y="159"/>
                    <a:pt x="138" y="159"/>
                  </a:cubicBezTo>
                  <a:cubicBezTo>
                    <a:pt x="138" y="159"/>
                    <a:pt x="139" y="158"/>
                    <a:pt x="139" y="158"/>
                  </a:cubicBezTo>
                  <a:cubicBezTo>
                    <a:pt x="140" y="157"/>
                    <a:pt x="140" y="157"/>
                    <a:pt x="141" y="156"/>
                  </a:cubicBezTo>
                  <a:cubicBezTo>
                    <a:pt x="141" y="156"/>
                    <a:pt x="141" y="155"/>
                    <a:pt x="142" y="155"/>
                  </a:cubicBezTo>
                  <a:cubicBezTo>
                    <a:pt x="142" y="154"/>
                    <a:pt x="143" y="154"/>
                    <a:pt x="143" y="153"/>
                  </a:cubicBezTo>
                  <a:cubicBezTo>
                    <a:pt x="144" y="153"/>
                    <a:pt x="144" y="153"/>
                    <a:pt x="145" y="152"/>
                  </a:cubicBezTo>
                  <a:cubicBezTo>
                    <a:pt x="145" y="152"/>
                    <a:pt x="146" y="151"/>
                    <a:pt x="146" y="151"/>
                  </a:cubicBezTo>
                  <a:cubicBezTo>
                    <a:pt x="147" y="150"/>
                    <a:pt x="147" y="150"/>
                    <a:pt x="147" y="1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52" name="Group 351"/>
          <p:cNvGrpSpPr/>
          <p:nvPr/>
        </p:nvGrpSpPr>
        <p:grpSpPr>
          <a:xfrm>
            <a:off x="1308497" y="3529852"/>
            <a:ext cx="4001190" cy="1613648"/>
            <a:chOff x="4546601" y="4532313"/>
            <a:chExt cx="1928813" cy="777875"/>
          </a:xfrm>
          <a:solidFill>
            <a:schemeClr val="tx2"/>
          </a:solidFill>
        </p:grpSpPr>
        <p:sp>
          <p:nvSpPr>
            <p:cNvPr id="353" name="Rectangle 348"/>
            <p:cNvSpPr>
              <a:spLocks noChangeArrowheads="1"/>
            </p:cNvSpPr>
            <p:nvPr/>
          </p:nvSpPr>
          <p:spPr bwMode="auto">
            <a:xfrm>
              <a:off x="6205539" y="5026025"/>
              <a:ext cx="15875" cy="66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Freeform 349"/>
            <p:cNvSpPr>
              <a:spLocks/>
            </p:cNvSpPr>
            <p:nvPr/>
          </p:nvSpPr>
          <p:spPr bwMode="auto">
            <a:xfrm>
              <a:off x="6296026" y="5026025"/>
              <a:ext cx="17463" cy="66675"/>
            </a:xfrm>
            <a:custGeom>
              <a:avLst/>
              <a:gdLst>
                <a:gd name="T0" fmla="*/ 11 w 11"/>
                <a:gd name="T1" fmla="*/ 42 h 42"/>
                <a:gd name="T2" fmla="*/ 0 w 11"/>
                <a:gd name="T3" fmla="*/ 42 h 42"/>
                <a:gd name="T4" fmla="*/ 0 w 11"/>
                <a:gd name="T5" fmla="*/ 0 h 42"/>
                <a:gd name="T6" fmla="*/ 10 w 11"/>
                <a:gd name="T7" fmla="*/ 0 h 42"/>
                <a:gd name="T8" fmla="*/ 11 w 11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42">
                  <a:moveTo>
                    <a:pt x="11" y="42"/>
                  </a:moveTo>
                  <a:lnTo>
                    <a:pt x="0" y="4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1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Freeform 350"/>
            <p:cNvSpPr>
              <a:spLocks/>
            </p:cNvSpPr>
            <p:nvPr/>
          </p:nvSpPr>
          <p:spPr bwMode="auto">
            <a:xfrm>
              <a:off x="6132514" y="5019675"/>
              <a:ext cx="15875" cy="49213"/>
            </a:xfrm>
            <a:custGeom>
              <a:avLst/>
              <a:gdLst>
                <a:gd name="T0" fmla="*/ 10 w 10"/>
                <a:gd name="T1" fmla="*/ 31 h 31"/>
                <a:gd name="T2" fmla="*/ 0 w 10"/>
                <a:gd name="T3" fmla="*/ 31 h 31"/>
                <a:gd name="T4" fmla="*/ 0 w 10"/>
                <a:gd name="T5" fmla="*/ 7 h 31"/>
                <a:gd name="T6" fmla="*/ 10 w 10"/>
                <a:gd name="T7" fmla="*/ 0 h 31"/>
                <a:gd name="T8" fmla="*/ 10 w 10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31">
                  <a:moveTo>
                    <a:pt x="10" y="31"/>
                  </a:moveTo>
                  <a:lnTo>
                    <a:pt x="0" y="31"/>
                  </a:lnTo>
                  <a:lnTo>
                    <a:pt x="0" y="7"/>
                  </a:lnTo>
                  <a:lnTo>
                    <a:pt x="10" y="0"/>
                  </a:lnTo>
                  <a:lnTo>
                    <a:pt x="10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Freeform 351"/>
            <p:cNvSpPr>
              <a:spLocks/>
            </p:cNvSpPr>
            <p:nvPr/>
          </p:nvSpPr>
          <p:spPr bwMode="auto">
            <a:xfrm>
              <a:off x="5734051" y="4908550"/>
              <a:ext cx="28575" cy="128588"/>
            </a:xfrm>
            <a:custGeom>
              <a:avLst/>
              <a:gdLst>
                <a:gd name="T0" fmla="*/ 18 w 18"/>
                <a:gd name="T1" fmla="*/ 81 h 81"/>
                <a:gd name="T2" fmla="*/ 6 w 18"/>
                <a:gd name="T3" fmla="*/ 81 h 81"/>
                <a:gd name="T4" fmla="*/ 0 w 18"/>
                <a:gd name="T5" fmla="*/ 27 h 81"/>
                <a:gd name="T6" fmla="*/ 6 w 18"/>
                <a:gd name="T7" fmla="*/ 0 h 81"/>
                <a:gd name="T8" fmla="*/ 18 w 18"/>
                <a:gd name="T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81">
                  <a:moveTo>
                    <a:pt x="18" y="81"/>
                  </a:moveTo>
                  <a:lnTo>
                    <a:pt x="6" y="81"/>
                  </a:lnTo>
                  <a:lnTo>
                    <a:pt x="0" y="27"/>
                  </a:lnTo>
                  <a:lnTo>
                    <a:pt x="6" y="0"/>
                  </a:lnTo>
                  <a:lnTo>
                    <a:pt x="18" y="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Freeform 352"/>
            <p:cNvSpPr>
              <a:spLocks/>
            </p:cNvSpPr>
            <p:nvPr/>
          </p:nvSpPr>
          <p:spPr bwMode="auto">
            <a:xfrm>
              <a:off x="5511801" y="4867275"/>
              <a:ext cx="36513" cy="161925"/>
            </a:xfrm>
            <a:custGeom>
              <a:avLst/>
              <a:gdLst>
                <a:gd name="T0" fmla="*/ 23 w 23"/>
                <a:gd name="T1" fmla="*/ 102 h 102"/>
                <a:gd name="T2" fmla="*/ 13 w 23"/>
                <a:gd name="T3" fmla="*/ 102 h 102"/>
                <a:gd name="T4" fmla="*/ 0 w 23"/>
                <a:gd name="T5" fmla="*/ 19 h 102"/>
                <a:gd name="T6" fmla="*/ 8 w 23"/>
                <a:gd name="T7" fmla="*/ 0 h 102"/>
                <a:gd name="T8" fmla="*/ 23 w 23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02">
                  <a:moveTo>
                    <a:pt x="23" y="102"/>
                  </a:moveTo>
                  <a:lnTo>
                    <a:pt x="13" y="102"/>
                  </a:lnTo>
                  <a:lnTo>
                    <a:pt x="0" y="19"/>
                  </a:lnTo>
                  <a:lnTo>
                    <a:pt x="8" y="0"/>
                  </a:lnTo>
                  <a:lnTo>
                    <a:pt x="23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Freeform 353"/>
            <p:cNvSpPr>
              <a:spLocks/>
            </p:cNvSpPr>
            <p:nvPr/>
          </p:nvSpPr>
          <p:spPr bwMode="auto">
            <a:xfrm>
              <a:off x="5319714" y="4830763"/>
              <a:ext cx="41275" cy="117475"/>
            </a:xfrm>
            <a:custGeom>
              <a:avLst/>
              <a:gdLst>
                <a:gd name="T0" fmla="*/ 12 w 22"/>
                <a:gd name="T1" fmla="*/ 63 h 63"/>
                <a:gd name="T2" fmla="*/ 0 w 22"/>
                <a:gd name="T3" fmla="*/ 25 h 63"/>
                <a:gd name="T4" fmla="*/ 2 w 22"/>
                <a:gd name="T5" fmla="*/ 0 h 63"/>
                <a:gd name="T6" fmla="*/ 22 w 22"/>
                <a:gd name="T7" fmla="*/ 63 h 63"/>
                <a:gd name="T8" fmla="*/ 12 w 22"/>
                <a:gd name="T9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63">
                  <a:moveTo>
                    <a:pt x="12" y="63"/>
                  </a:moveTo>
                  <a:cubicBezTo>
                    <a:pt x="12" y="63"/>
                    <a:pt x="0" y="25"/>
                    <a:pt x="0" y="25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2" y="63"/>
                    <a:pt x="22" y="63"/>
                    <a:pt x="22" y="63"/>
                  </a:cubicBezTo>
                  <a:lnTo>
                    <a:pt x="12" y="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Freeform 354"/>
            <p:cNvSpPr>
              <a:spLocks/>
            </p:cNvSpPr>
            <p:nvPr/>
          </p:nvSpPr>
          <p:spPr bwMode="auto">
            <a:xfrm>
              <a:off x="5357814" y="4995863"/>
              <a:ext cx="19050" cy="17463"/>
            </a:xfrm>
            <a:custGeom>
              <a:avLst/>
              <a:gdLst>
                <a:gd name="T0" fmla="*/ 10 w 12"/>
                <a:gd name="T1" fmla="*/ 0 h 11"/>
                <a:gd name="T2" fmla="*/ 12 w 12"/>
                <a:gd name="T3" fmla="*/ 8 h 11"/>
                <a:gd name="T4" fmla="*/ 2 w 12"/>
                <a:gd name="T5" fmla="*/ 11 h 11"/>
                <a:gd name="T6" fmla="*/ 0 w 12"/>
                <a:gd name="T7" fmla="*/ 0 h 11"/>
                <a:gd name="T8" fmla="*/ 10 w 12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1">
                  <a:moveTo>
                    <a:pt x="10" y="0"/>
                  </a:moveTo>
                  <a:lnTo>
                    <a:pt x="12" y="8"/>
                  </a:lnTo>
                  <a:lnTo>
                    <a:pt x="2" y="11"/>
                  </a:lnTo>
                  <a:lnTo>
                    <a:pt x="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" name="Freeform 355"/>
            <p:cNvSpPr>
              <a:spLocks noEditPoints="1"/>
            </p:cNvSpPr>
            <p:nvPr/>
          </p:nvSpPr>
          <p:spPr bwMode="auto">
            <a:xfrm>
              <a:off x="4721226" y="4789488"/>
              <a:ext cx="177800" cy="227013"/>
            </a:xfrm>
            <a:custGeom>
              <a:avLst/>
              <a:gdLst>
                <a:gd name="T0" fmla="*/ 69 w 112"/>
                <a:gd name="T1" fmla="*/ 53 h 143"/>
                <a:gd name="T2" fmla="*/ 46 w 112"/>
                <a:gd name="T3" fmla="*/ 52 h 143"/>
                <a:gd name="T4" fmla="*/ 51 w 112"/>
                <a:gd name="T5" fmla="*/ 1 h 143"/>
                <a:gd name="T6" fmla="*/ 12 w 112"/>
                <a:gd name="T7" fmla="*/ 2 h 143"/>
                <a:gd name="T8" fmla="*/ 0 w 112"/>
                <a:gd name="T9" fmla="*/ 142 h 143"/>
                <a:gd name="T10" fmla="*/ 37 w 112"/>
                <a:gd name="T11" fmla="*/ 143 h 143"/>
                <a:gd name="T12" fmla="*/ 41 w 112"/>
                <a:gd name="T13" fmla="*/ 89 h 143"/>
                <a:gd name="T14" fmla="*/ 63 w 112"/>
                <a:gd name="T15" fmla="*/ 89 h 143"/>
                <a:gd name="T16" fmla="*/ 63 w 112"/>
                <a:gd name="T17" fmla="*/ 138 h 143"/>
                <a:gd name="T18" fmla="*/ 103 w 112"/>
                <a:gd name="T19" fmla="*/ 142 h 143"/>
                <a:gd name="T20" fmla="*/ 112 w 112"/>
                <a:gd name="T21" fmla="*/ 2 h 143"/>
                <a:gd name="T22" fmla="*/ 75 w 112"/>
                <a:gd name="T23" fmla="*/ 0 h 143"/>
                <a:gd name="T24" fmla="*/ 69 w 112"/>
                <a:gd name="T25" fmla="*/ 53 h 143"/>
                <a:gd name="T26" fmla="*/ 105 w 112"/>
                <a:gd name="T27" fmla="*/ 8 h 143"/>
                <a:gd name="T28" fmla="*/ 96 w 112"/>
                <a:gd name="T29" fmla="*/ 135 h 143"/>
                <a:gd name="T30" fmla="*/ 69 w 112"/>
                <a:gd name="T31" fmla="*/ 133 h 143"/>
                <a:gd name="T32" fmla="*/ 69 w 112"/>
                <a:gd name="T33" fmla="*/ 82 h 143"/>
                <a:gd name="T34" fmla="*/ 34 w 112"/>
                <a:gd name="T35" fmla="*/ 83 h 143"/>
                <a:gd name="T36" fmla="*/ 31 w 112"/>
                <a:gd name="T37" fmla="*/ 136 h 143"/>
                <a:gd name="T38" fmla="*/ 7 w 112"/>
                <a:gd name="T39" fmla="*/ 136 h 143"/>
                <a:gd name="T40" fmla="*/ 18 w 112"/>
                <a:gd name="T41" fmla="*/ 8 h 143"/>
                <a:gd name="T42" fmla="*/ 44 w 112"/>
                <a:gd name="T43" fmla="*/ 8 h 143"/>
                <a:gd name="T44" fmla="*/ 39 w 112"/>
                <a:gd name="T45" fmla="*/ 58 h 143"/>
                <a:gd name="T46" fmla="*/ 75 w 112"/>
                <a:gd name="T47" fmla="*/ 60 h 143"/>
                <a:gd name="T48" fmla="*/ 81 w 112"/>
                <a:gd name="T49" fmla="*/ 7 h 143"/>
                <a:gd name="T50" fmla="*/ 105 w 112"/>
                <a:gd name="T51" fmla="*/ 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2" h="143">
                  <a:moveTo>
                    <a:pt x="69" y="53"/>
                  </a:moveTo>
                  <a:lnTo>
                    <a:pt x="46" y="52"/>
                  </a:lnTo>
                  <a:lnTo>
                    <a:pt x="51" y="1"/>
                  </a:lnTo>
                  <a:lnTo>
                    <a:pt x="12" y="2"/>
                  </a:lnTo>
                  <a:lnTo>
                    <a:pt x="0" y="142"/>
                  </a:lnTo>
                  <a:lnTo>
                    <a:pt x="37" y="143"/>
                  </a:lnTo>
                  <a:lnTo>
                    <a:pt x="41" y="89"/>
                  </a:lnTo>
                  <a:lnTo>
                    <a:pt x="63" y="89"/>
                  </a:lnTo>
                  <a:lnTo>
                    <a:pt x="63" y="138"/>
                  </a:lnTo>
                  <a:lnTo>
                    <a:pt x="103" y="142"/>
                  </a:lnTo>
                  <a:lnTo>
                    <a:pt x="112" y="2"/>
                  </a:lnTo>
                  <a:lnTo>
                    <a:pt x="75" y="0"/>
                  </a:lnTo>
                  <a:lnTo>
                    <a:pt x="69" y="53"/>
                  </a:lnTo>
                  <a:close/>
                  <a:moveTo>
                    <a:pt x="105" y="8"/>
                  </a:moveTo>
                  <a:lnTo>
                    <a:pt x="96" y="135"/>
                  </a:lnTo>
                  <a:lnTo>
                    <a:pt x="69" y="133"/>
                  </a:lnTo>
                  <a:lnTo>
                    <a:pt x="69" y="82"/>
                  </a:lnTo>
                  <a:lnTo>
                    <a:pt x="34" y="83"/>
                  </a:lnTo>
                  <a:lnTo>
                    <a:pt x="31" y="136"/>
                  </a:lnTo>
                  <a:lnTo>
                    <a:pt x="7" y="136"/>
                  </a:lnTo>
                  <a:lnTo>
                    <a:pt x="18" y="8"/>
                  </a:lnTo>
                  <a:lnTo>
                    <a:pt x="44" y="8"/>
                  </a:lnTo>
                  <a:lnTo>
                    <a:pt x="39" y="58"/>
                  </a:lnTo>
                  <a:lnTo>
                    <a:pt x="75" y="60"/>
                  </a:lnTo>
                  <a:lnTo>
                    <a:pt x="81" y="7"/>
                  </a:lnTo>
                  <a:lnTo>
                    <a:pt x="105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" name="Freeform 356"/>
            <p:cNvSpPr>
              <a:spLocks noEditPoints="1"/>
            </p:cNvSpPr>
            <p:nvPr/>
          </p:nvSpPr>
          <p:spPr bwMode="auto">
            <a:xfrm>
              <a:off x="4902201" y="4784725"/>
              <a:ext cx="173038" cy="222250"/>
            </a:xfrm>
            <a:custGeom>
              <a:avLst/>
              <a:gdLst>
                <a:gd name="T0" fmla="*/ 43 w 109"/>
                <a:gd name="T1" fmla="*/ 0 h 140"/>
                <a:gd name="T2" fmla="*/ 10 w 109"/>
                <a:gd name="T3" fmla="*/ 23 h 140"/>
                <a:gd name="T4" fmla="*/ 0 w 109"/>
                <a:gd name="T5" fmla="*/ 121 h 140"/>
                <a:gd name="T6" fmla="*/ 27 w 109"/>
                <a:gd name="T7" fmla="*/ 140 h 140"/>
                <a:gd name="T8" fmla="*/ 65 w 109"/>
                <a:gd name="T9" fmla="*/ 140 h 140"/>
                <a:gd name="T10" fmla="*/ 101 w 109"/>
                <a:gd name="T11" fmla="*/ 119 h 140"/>
                <a:gd name="T12" fmla="*/ 109 w 109"/>
                <a:gd name="T13" fmla="*/ 21 h 140"/>
                <a:gd name="T14" fmla="*/ 84 w 109"/>
                <a:gd name="T15" fmla="*/ 0 h 140"/>
                <a:gd name="T16" fmla="*/ 43 w 109"/>
                <a:gd name="T17" fmla="*/ 0 h 140"/>
                <a:gd name="T18" fmla="*/ 29 w 109"/>
                <a:gd name="T19" fmla="*/ 133 h 140"/>
                <a:gd name="T20" fmla="*/ 7 w 109"/>
                <a:gd name="T21" fmla="*/ 118 h 140"/>
                <a:gd name="T22" fmla="*/ 17 w 109"/>
                <a:gd name="T23" fmla="*/ 27 h 140"/>
                <a:gd name="T24" fmla="*/ 46 w 109"/>
                <a:gd name="T25" fmla="*/ 7 h 140"/>
                <a:gd name="T26" fmla="*/ 82 w 109"/>
                <a:gd name="T27" fmla="*/ 7 h 140"/>
                <a:gd name="T28" fmla="*/ 102 w 109"/>
                <a:gd name="T29" fmla="*/ 24 h 140"/>
                <a:gd name="T30" fmla="*/ 95 w 109"/>
                <a:gd name="T31" fmla="*/ 116 h 140"/>
                <a:gd name="T32" fmla="*/ 63 w 109"/>
                <a:gd name="T33" fmla="*/ 133 h 140"/>
                <a:gd name="T34" fmla="*/ 29 w 109"/>
                <a:gd name="T35" fmla="*/ 13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9" h="140">
                  <a:moveTo>
                    <a:pt x="43" y="0"/>
                  </a:moveTo>
                  <a:lnTo>
                    <a:pt x="10" y="23"/>
                  </a:lnTo>
                  <a:lnTo>
                    <a:pt x="0" y="121"/>
                  </a:lnTo>
                  <a:lnTo>
                    <a:pt x="27" y="140"/>
                  </a:lnTo>
                  <a:lnTo>
                    <a:pt x="65" y="140"/>
                  </a:lnTo>
                  <a:lnTo>
                    <a:pt x="101" y="119"/>
                  </a:lnTo>
                  <a:lnTo>
                    <a:pt x="109" y="21"/>
                  </a:lnTo>
                  <a:lnTo>
                    <a:pt x="84" y="0"/>
                  </a:lnTo>
                  <a:lnTo>
                    <a:pt x="43" y="0"/>
                  </a:lnTo>
                  <a:close/>
                  <a:moveTo>
                    <a:pt x="29" y="133"/>
                  </a:moveTo>
                  <a:lnTo>
                    <a:pt x="7" y="118"/>
                  </a:lnTo>
                  <a:lnTo>
                    <a:pt x="17" y="27"/>
                  </a:lnTo>
                  <a:lnTo>
                    <a:pt x="46" y="7"/>
                  </a:lnTo>
                  <a:lnTo>
                    <a:pt x="82" y="7"/>
                  </a:lnTo>
                  <a:lnTo>
                    <a:pt x="102" y="24"/>
                  </a:lnTo>
                  <a:lnTo>
                    <a:pt x="95" y="116"/>
                  </a:lnTo>
                  <a:lnTo>
                    <a:pt x="63" y="133"/>
                  </a:lnTo>
                  <a:lnTo>
                    <a:pt x="29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" name="Freeform 357"/>
            <p:cNvSpPr>
              <a:spLocks noEditPoints="1"/>
            </p:cNvSpPr>
            <p:nvPr/>
          </p:nvSpPr>
          <p:spPr bwMode="auto">
            <a:xfrm>
              <a:off x="4956176" y="4827588"/>
              <a:ext cx="66675" cy="136525"/>
            </a:xfrm>
            <a:custGeom>
              <a:avLst/>
              <a:gdLst>
                <a:gd name="T0" fmla="*/ 17 w 42"/>
                <a:gd name="T1" fmla="*/ 0 h 86"/>
                <a:gd name="T2" fmla="*/ 6 w 42"/>
                <a:gd name="T3" fmla="*/ 12 h 86"/>
                <a:gd name="T4" fmla="*/ 0 w 42"/>
                <a:gd name="T5" fmla="*/ 77 h 86"/>
                <a:gd name="T6" fmla="*/ 8 w 42"/>
                <a:gd name="T7" fmla="*/ 86 h 86"/>
                <a:gd name="T8" fmla="*/ 27 w 42"/>
                <a:gd name="T9" fmla="*/ 86 h 86"/>
                <a:gd name="T10" fmla="*/ 36 w 42"/>
                <a:gd name="T11" fmla="*/ 72 h 86"/>
                <a:gd name="T12" fmla="*/ 42 w 42"/>
                <a:gd name="T13" fmla="*/ 10 h 86"/>
                <a:gd name="T14" fmla="*/ 34 w 42"/>
                <a:gd name="T15" fmla="*/ 0 h 86"/>
                <a:gd name="T16" fmla="*/ 17 w 42"/>
                <a:gd name="T17" fmla="*/ 0 h 86"/>
                <a:gd name="T18" fmla="*/ 12 w 42"/>
                <a:gd name="T19" fmla="*/ 80 h 86"/>
                <a:gd name="T20" fmla="*/ 7 w 42"/>
                <a:gd name="T21" fmla="*/ 75 h 86"/>
                <a:gd name="T22" fmla="*/ 12 w 42"/>
                <a:gd name="T23" fmla="*/ 15 h 86"/>
                <a:gd name="T24" fmla="*/ 20 w 42"/>
                <a:gd name="T25" fmla="*/ 5 h 86"/>
                <a:gd name="T26" fmla="*/ 31 w 42"/>
                <a:gd name="T27" fmla="*/ 5 h 86"/>
                <a:gd name="T28" fmla="*/ 35 w 42"/>
                <a:gd name="T29" fmla="*/ 12 h 86"/>
                <a:gd name="T30" fmla="*/ 30 w 42"/>
                <a:gd name="T31" fmla="*/ 70 h 86"/>
                <a:gd name="T32" fmla="*/ 23 w 42"/>
                <a:gd name="T33" fmla="*/ 79 h 86"/>
                <a:gd name="T34" fmla="*/ 12 w 42"/>
                <a:gd name="T35" fmla="*/ 8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2" h="86">
                  <a:moveTo>
                    <a:pt x="17" y="0"/>
                  </a:moveTo>
                  <a:lnTo>
                    <a:pt x="6" y="12"/>
                  </a:lnTo>
                  <a:lnTo>
                    <a:pt x="0" y="77"/>
                  </a:lnTo>
                  <a:lnTo>
                    <a:pt x="8" y="86"/>
                  </a:lnTo>
                  <a:lnTo>
                    <a:pt x="27" y="86"/>
                  </a:lnTo>
                  <a:lnTo>
                    <a:pt x="36" y="72"/>
                  </a:lnTo>
                  <a:lnTo>
                    <a:pt x="42" y="10"/>
                  </a:lnTo>
                  <a:lnTo>
                    <a:pt x="34" y="0"/>
                  </a:lnTo>
                  <a:lnTo>
                    <a:pt x="17" y="0"/>
                  </a:lnTo>
                  <a:close/>
                  <a:moveTo>
                    <a:pt x="12" y="80"/>
                  </a:moveTo>
                  <a:lnTo>
                    <a:pt x="7" y="75"/>
                  </a:lnTo>
                  <a:lnTo>
                    <a:pt x="12" y="15"/>
                  </a:lnTo>
                  <a:lnTo>
                    <a:pt x="20" y="5"/>
                  </a:lnTo>
                  <a:lnTo>
                    <a:pt x="31" y="5"/>
                  </a:lnTo>
                  <a:lnTo>
                    <a:pt x="35" y="12"/>
                  </a:lnTo>
                  <a:lnTo>
                    <a:pt x="30" y="70"/>
                  </a:lnTo>
                  <a:lnTo>
                    <a:pt x="23" y="79"/>
                  </a:lnTo>
                  <a:lnTo>
                    <a:pt x="12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" name="Freeform 358"/>
            <p:cNvSpPr>
              <a:spLocks noEditPoints="1"/>
            </p:cNvSpPr>
            <p:nvPr/>
          </p:nvSpPr>
          <p:spPr bwMode="auto">
            <a:xfrm>
              <a:off x="5091114" y="4770438"/>
              <a:ext cx="163513" cy="227013"/>
            </a:xfrm>
            <a:custGeom>
              <a:avLst/>
              <a:gdLst>
                <a:gd name="T0" fmla="*/ 42 w 103"/>
                <a:gd name="T1" fmla="*/ 106 h 143"/>
                <a:gd name="T2" fmla="*/ 53 w 103"/>
                <a:gd name="T3" fmla="*/ 2 h 143"/>
                <a:gd name="T4" fmla="*/ 10 w 103"/>
                <a:gd name="T5" fmla="*/ 0 h 143"/>
                <a:gd name="T6" fmla="*/ 0 w 103"/>
                <a:gd name="T7" fmla="*/ 140 h 143"/>
                <a:gd name="T8" fmla="*/ 98 w 103"/>
                <a:gd name="T9" fmla="*/ 143 h 143"/>
                <a:gd name="T10" fmla="*/ 103 w 103"/>
                <a:gd name="T11" fmla="*/ 106 h 143"/>
                <a:gd name="T12" fmla="*/ 42 w 103"/>
                <a:gd name="T13" fmla="*/ 106 h 143"/>
                <a:gd name="T14" fmla="*/ 7 w 103"/>
                <a:gd name="T15" fmla="*/ 134 h 143"/>
                <a:gd name="T16" fmla="*/ 16 w 103"/>
                <a:gd name="T17" fmla="*/ 7 h 143"/>
                <a:gd name="T18" fmla="*/ 46 w 103"/>
                <a:gd name="T19" fmla="*/ 7 h 143"/>
                <a:gd name="T20" fmla="*/ 36 w 103"/>
                <a:gd name="T21" fmla="*/ 112 h 143"/>
                <a:gd name="T22" fmla="*/ 95 w 103"/>
                <a:gd name="T23" fmla="*/ 113 h 143"/>
                <a:gd name="T24" fmla="*/ 92 w 103"/>
                <a:gd name="T25" fmla="*/ 137 h 143"/>
                <a:gd name="T26" fmla="*/ 7 w 103"/>
                <a:gd name="T27" fmla="*/ 13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143">
                  <a:moveTo>
                    <a:pt x="42" y="106"/>
                  </a:moveTo>
                  <a:lnTo>
                    <a:pt x="53" y="2"/>
                  </a:lnTo>
                  <a:lnTo>
                    <a:pt x="10" y="0"/>
                  </a:lnTo>
                  <a:lnTo>
                    <a:pt x="0" y="140"/>
                  </a:lnTo>
                  <a:lnTo>
                    <a:pt x="98" y="143"/>
                  </a:lnTo>
                  <a:lnTo>
                    <a:pt x="103" y="106"/>
                  </a:lnTo>
                  <a:lnTo>
                    <a:pt x="42" y="106"/>
                  </a:lnTo>
                  <a:close/>
                  <a:moveTo>
                    <a:pt x="7" y="134"/>
                  </a:moveTo>
                  <a:lnTo>
                    <a:pt x="16" y="7"/>
                  </a:lnTo>
                  <a:lnTo>
                    <a:pt x="46" y="7"/>
                  </a:lnTo>
                  <a:lnTo>
                    <a:pt x="36" y="112"/>
                  </a:lnTo>
                  <a:lnTo>
                    <a:pt x="95" y="113"/>
                  </a:lnTo>
                  <a:lnTo>
                    <a:pt x="92" y="137"/>
                  </a:lnTo>
                  <a:lnTo>
                    <a:pt x="7" y="1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4" name="Freeform 359"/>
            <p:cNvSpPr>
              <a:spLocks noEditPoints="1"/>
            </p:cNvSpPr>
            <p:nvPr/>
          </p:nvSpPr>
          <p:spPr bwMode="auto">
            <a:xfrm>
              <a:off x="5254626" y="4776788"/>
              <a:ext cx="161925" cy="227013"/>
            </a:xfrm>
            <a:custGeom>
              <a:avLst/>
              <a:gdLst>
                <a:gd name="T0" fmla="*/ 53 w 102"/>
                <a:gd name="T1" fmla="*/ 1 h 143"/>
                <a:gd name="T2" fmla="*/ 10 w 102"/>
                <a:gd name="T3" fmla="*/ 0 h 143"/>
                <a:gd name="T4" fmla="*/ 0 w 102"/>
                <a:gd name="T5" fmla="*/ 141 h 143"/>
                <a:gd name="T6" fmla="*/ 97 w 102"/>
                <a:gd name="T7" fmla="*/ 143 h 143"/>
                <a:gd name="T8" fmla="*/ 102 w 102"/>
                <a:gd name="T9" fmla="*/ 107 h 143"/>
                <a:gd name="T10" fmla="*/ 43 w 102"/>
                <a:gd name="T11" fmla="*/ 105 h 143"/>
                <a:gd name="T12" fmla="*/ 53 w 102"/>
                <a:gd name="T13" fmla="*/ 1 h 143"/>
                <a:gd name="T14" fmla="*/ 7 w 102"/>
                <a:gd name="T15" fmla="*/ 133 h 143"/>
                <a:gd name="T16" fmla="*/ 16 w 102"/>
                <a:gd name="T17" fmla="*/ 7 h 143"/>
                <a:gd name="T18" fmla="*/ 45 w 102"/>
                <a:gd name="T19" fmla="*/ 8 h 143"/>
                <a:gd name="T20" fmla="*/ 36 w 102"/>
                <a:gd name="T21" fmla="*/ 112 h 143"/>
                <a:gd name="T22" fmla="*/ 95 w 102"/>
                <a:gd name="T23" fmla="*/ 112 h 143"/>
                <a:gd name="T24" fmla="*/ 91 w 102"/>
                <a:gd name="T25" fmla="*/ 136 h 143"/>
                <a:gd name="T26" fmla="*/ 7 w 102"/>
                <a:gd name="T27" fmla="*/ 13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" h="143">
                  <a:moveTo>
                    <a:pt x="53" y="1"/>
                  </a:moveTo>
                  <a:lnTo>
                    <a:pt x="10" y="0"/>
                  </a:lnTo>
                  <a:lnTo>
                    <a:pt x="0" y="141"/>
                  </a:lnTo>
                  <a:lnTo>
                    <a:pt x="97" y="143"/>
                  </a:lnTo>
                  <a:lnTo>
                    <a:pt x="102" y="107"/>
                  </a:lnTo>
                  <a:lnTo>
                    <a:pt x="43" y="105"/>
                  </a:lnTo>
                  <a:lnTo>
                    <a:pt x="53" y="1"/>
                  </a:lnTo>
                  <a:close/>
                  <a:moveTo>
                    <a:pt x="7" y="133"/>
                  </a:moveTo>
                  <a:lnTo>
                    <a:pt x="16" y="7"/>
                  </a:lnTo>
                  <a:lnTo>
                    <a:pt x="45" y="8"/>
                  </a:lnTo>
                  <a:lnTo>
                    <a:pt x="36" y="112"/>
                  </a:lnTo>
                  <a:lnTo>
                    <a:pt x="95" y="112"/>
                  </a:lnTo>
                  <a:lnTo>
                    <a:pt x="91" y="136"/>
                  </a:lnTo>
                  <a:lnTo>
                    <a:pt x="7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5" name="Freeform 360"/>
            <p:cNvSpPr>
              <a:spLocks noEditPoints="1"/>
            </p:cNvSpPr>
            <p:nvPr/>
          </p:nvSpPr>
          <p:spPr bwMode="auto">
            <a:xfrm>
              <a:off x="5383214" y="4778375"/>
              <a:ext cx="185738" cy="236538"/>
            </a:xfrm>
            <a:custGeom>
              <a:avLst/>
              <a:gdLst>
                <a:gd name="T0" fmla="*/ 53 w 117"/>
                <a:gd name="T1" fmla="*/ 48 h 149"/>
                <a:gd name="T2" fmla="*/ 45 w 117"/>
                <a:gd name="T3" fmla="*/ 2 h 149"/>
                <a:gd name="T4" fmla="*/ 0 w 117"/>
                <a:gd name="T5" fmla="*/ 0 h 149"/>
                <a:gd name="T6" fmla="*/ 29 w 117"/>
                <a:gd name="T7" fmla="*/ 97 h 149"/>
                <a:gd name="T8" fmla="*/ 24 w 117"/>
                <a:gd name="T9" fmla="*/ 145 h 149"/>
                <a:gd name="T10" fmla="*/ 71 w 117"/>
                <a:gd name="T11" fmla="*/ 149 h 149"/>
                <a:gd name="T12" fmla="*/ 73 w 117"/>
                <a:gd name="T13" fmla="*/ 102 h 149"/>
                <a:gd name="T14" fmla="*/ 117 w 117"/>
                <a:gd name="T15" fmla="*/ 6 h 149"/>
                <a:gd name="T16" fmla="*/ 73 w 117"/>
                <a:gd name="T17" fmla="*/ 2 h 149"/>
                <a:gd name="T18" fmla="*/ 53 w 117"/>
                <a:gd name="T19" fmla="*/ 48 h 149"/>
                <a:gd name="T20" fmla="*/ 107 w 117"/>
                <a:gd name="T21" fmla="*/ 12 h 149"/>
                <a:gd name="T22" fmla="*/ 67 w 117"/>
                <a:gd name="T23" fmla="*/ 100 h 149"/>
                <a:gd name="T24" fmla="*/ 65 w 117"/>
                <a:gd name="T25" fmla="*/ 142 h 149"/>
                <a:gd name="T26" fmla="*/ 31 w 117"/>
                <a:gd name="T27" fmla="*/ 140 h 149"/>
                <a:gd name="T28" fmla="*/ 36 w 117"/>
                <a:gd name="T29" fmla="*/ 97 h 149"/>
                <a:gd name="T30" fmla="*/ 8 w 117"/>
                <a:gd name="T31" fmla="*/ 7 h 149"/>
                <a:gd name="T32" fmla="*/ 39 w 117"/>
                <a:gd name="T33" fmla="*/ 8 h 149"/>
                <a:gd name="T34" fmla="*/ 51 w 117"/>
                <a:gd name="T35" fmla="*/ 70 h 149"/>
                <a:gd name="T36" fmla="*/ 78 w 117"/>
                <a:gd name="T37" fmla="*/ 9 h 149"/>
                <a:gd name="T38" fmla="*/ 107 w 117"/>
                <a:gd name="T39" fmla="*/ 1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7" h="149">
                  <a:moveTo>
                    <a:pt x="53" y="48"/>
                  </a:moveTo>
                  <a:lnTo>
                    <a:pt x="45" y="2"/>
                  </a:lnTo>
                  <a:lnTo>
                    <a:pt x="0" y="0"/>
                  </a:lnTo>
                  <a:lnTo>
                    <a:pt x="29" y="97"/>
                  </a:lnTo>
                  <a:lnTo>
                    <a:pt x="24" y="145"/>
                  </a:lnTo>
                  <a:lnTo>
                    <a:pt x="71" y="149"/>
                  </a:lnTo>
                  <a:lnTo>
                    <a:pt x="73" y="102"/>
                  </a:lnTo>
                  <a:lnTo>
                    <a:pt x="117" y="6"/>
                  </a:lnTo>
                  <a:lnTo>
                    <a:pt x="73" y="2"/>
                  </a:lnTo>
                  <a:lnTo>
                    <a:pt x="53" y="48"/>
                  </a:lnTo>
                  <a:close/>
                  <a:moveTo>
                    <a:pt x="107" y="12"/>
                  </a:moveTo>
                  <a:lnTo>
                    <a:pt x="67" y="100"/>
                  </a:lnTo>
                  <a:lnTo>
                    <a:pt x="65" y="142"/>
                  </a:lnTo>
                  <a:lnTo>
                    <a:pt x="31" y="140"/>
                  </a:lnTo>
                  <a:lnTo>
                    <a:pt x="36" y="97"/>
                  </a:lnTo>
                  <a:lnTo>
                    <a:pt x="8" y="7"/>
                  </a:lnTo>
                  <a:lnTo>
                    <a:pt x="39" y="8"/>
                  </a:lnTo>
                  <a:lnTo>
                    <a:pt x="51" y="70"/>
                  </a:lnTo>
                  <a:lnTo>
                    <a:pt x="78" y="9"/>
                  </a:lnTo>
                  <a:lnTo>
                    <a:pt x="107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" name="Freeform 361"/>
            <p:cNvSpPr>
              <a:spLocks noEditPoints="1"/>
            </p:cNvSpPr>
            <p:nvPr/>
          </p:nvSpPr>
          <p:spPr bwMode="auto">
            <a:xfrm>
              <a:off x="5576889" y="4806950"/>
              <a:ext cx="203200" cy="227013"/>
            </a:xfrm>
            <a:custGeom>
              <a:avLst/>
              <a:gdLst>
                <a:gd name="T0" fmla="*/ 81 w 128"/>
                <a:gd name="T1" fmla="*/ 41 h 143"/>
                <a:gd name="T2" fmla="*/ 71 w 128"/>
                <a:gd name="T3" fmla="*/ 0 h 143"/>
                <a:gd name="T4" fmla="*/ 49 w 128"/>
                <a:gd name="T5" fmla="*/ 0 h 143"/>
                <a:gd name="T6" fmla="*/ 40 w 128"/>
                <a:gd name="T7" fmla="*/ 34 h 143"/>
                <a:gd name="T8" fmla="*/ 39 w 128"/>
                <a:gd name="T9" fmla="*/ 1 h 143"/>
                <a:gd name="T10" fmla="*/ 0 w 128"/>
                <a:gd name="T11" fmla="*/ 2 h 143"/>
                <a:gd name="T12" fmla="*/ 8 w 128"/>
                <a:gd name="T13" fmla="*/ 139 h 143"/>
                <a:gd name="T14" fmla="*/ 34 w 128"/>
                <a:gd name="T15" fmla="*/ 140 h 143"/>
                <a:gd name="T16" fmla="*/ 53 w 128"/>
                <a:gd name="T17" fmla="*/ 102 h 143"/>
                <a:gd name="T18" fmla="*/ 63 w 128"/>
                <a:gd name="T19" fmla="*/ 141 h 143"/>
                <a:gd name="T20" fmla="*/ 90 w 128"/>
                <a:gd name="T21" fmla="*/ 143 h 143"/>
                <a:gd name="T22" fmla="*/ 128 w 128"/>
                <a:gd name="T23" fmla="*/ 3 h 143"/>
                <a:gd name="T24" fmla="*/ 92 w 128"/>
                <a:gd name="T25" fmla="*/ 3 h 143"/>
                <a:gd name="T26" fmla="*/ 81 w 128"/>
                <a:gd name="T27" fmla="*/ 41 h 143"/>
                <a:gd name="T28" fmla="*/ 120 w 128"/>
                <a:gd name="T29" fmla="*/ 9 h 143"/>
                <a:gd name="T30" fmla="*/ 85 w 128"/>
                <a:gd name="T31" fmla="*/ 136 h 143"/>
                <a:gd name="T32" fmla="*/ 69 w 128"/>
                <a:gd name="T33" fmla="*/ 136 h 143"/>
                <a:gd name="T34" fmla="*/ 55 w 128"/>
                <a:gd name="T35" fmla="*/ 83 h 143"/>
                <a:gd name="T36" fmla="*/ 30 w 128"/>
                <a:gd name="T37" fmla="*/ 133 h 143"/>
                <a:gd name="T38" fmla="*/ 14 w 128"/>
                <a:gd name="T39" fmla="*/ 133 h 143"/>
                <a:gd name="T40" fmla="*/ 7 w 128"/>
                <a:gd name="T41" fmla="*/ 9 h 143"/>
                <a:gd name="T42" fmla="*/ 33 w 128"/>
                <a:gd name="T43" fmla="*/ 8 h 143"/>
                <a:gd name="T44" fmla="*/ 36 w 128"/>
                <a:gd name="T45" fmla="*/ 56 h 143"/>
                <a:gd name="T46" fmla="*/ 41 w 128"/>
                <a:gd name="T47" fmla="*/ 56 h 143"/>
                <a:gd name="T48" fmla="*/ 55 w 128"/>
                <a:gd name="T49" fmla="*/ 7 h 143"/>
                <a:gd name="T50" fmla="*/ 67 w 128"/>
                <a:gd name="T51" fmla="*/ 7 h 143"/>
                <a:gd name="T52" fmla="*/ 80 w 128"/>
                <a:gd name="T53" fmla="*/ 66 h 143"/>
                <a:gd name="T54" fmla="*/ 97 w 128"/>
                <a:gd name="T55" fmla="*/ 9 h 143"/>
                <a:gd name="T56" fmla="*/ 120 w 128"/>
                <a:gd name="T57" fmla="*/ 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8" h="143">
                  <a:moveTo>
                    <a:pt x="81" y="41"/>
                  </a:moveTo>
                  <a:lnTo>
                    <a:pt x="71" y="0"/>
                  </a:lnTo>
                  <a:lnTo>
                    <a:pt x="49" y="0"/>
                  </a:lnTo>
                  <a:lnTo>
                    <a:pt x="40" y="34"/>
                  </a:lnTo>
                  <a:lnTo>
                    <a:pt x="39" y="1"/>
                  </a:lnTo>
                  <a:lnTo>
                    <a:pt x="0" y="2"/>
                  </a:lnTo>
                  <a:lnTo>
                    <a:pt x="8" y="139"/>
                  </a:lnTo>
                  <a:lnTo>
                    <a:pt x="34" y="140"/>
                  </a:lnTo>
                  <a:lnTo>
                    <a:pt x="53" y="102"/>
                  </a:lnTo>
                  <a:lnTo>
                    <a:pt x="63" y="141"/>
                  </a:lnTo>
                  <a:lnTo>
                    <a:pt x="90" y="143"/>
                  </a:lnTo>
                  <a:lnTo>
                    <a:pt x="128" y="3"/>
                  </a:lnTo>
                  <a:lnTo>
                    <a:pt x="92" y="3"/>
                  </a:lnTo>
                  <a:lnTo>
                    <a:pt x="81" y="41"/>
                  </a:lnTo>
                  <a:close/>
                  <a:moveTo>
                    <a:pt x="120" y="9"/>
                  </a:moveTo>
                  <a:lnTo>
                    <a:pt x="85" y="136"/>
                  </a:lnTo>
                  <a:lnTo>
                    <a:pt x="69" y="136"/>
                  </a:lnTo>
                  <a:lnTo>
                    <a:pt x="55" y="83"/>
                  </a:lnTo>
                  <a:lnTo>
                    <a:pt x="30" y="133"/>
                  </a:lnTo>
                  <a:lnTo>
                    <a:pt x="14" y="133"/>
                  </a:lnTo>
                  <a:lnTo>
                    <a:pt x="7" y="9"/>
                  </a:lnTo>
                  <a:lnTo>
                    <a:pt x="33" y="8"/>
                  </a:lnTo>
                  <a:lnTo>
                    <a:pt x="36" y="56"/>
                  </a:lnTo>
                  <a:lnTo>
                    <a:pt x="41" y="56"/>
                  </a:lnTo>
                  <a:lnTo>
                    <a:pt x="55" y="7"/>
                  </a:lnTo>
                  <a:lnTo>
                    <a:pt x="67" y="7"/>
                  </a:lnTo>
                  <a:lnTo>
                    <a:pt x="80" y="66"/>
                  </a:lnTo>
                  <a:lnTo>
                    <a:pt x="97" y="9"/>
                  </a:lnTo>
                  <a:lnTo>
                    <a:pt x="12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7" name="Freeform 362"/>
            <p:cNvSpPr>
              <a:spLocks noEditPoints="1"/>
            </p:cNvSpPr>
            <p:nvPr/>
          </p:nvSpPr>
          <p:spPr bwMode="auto">
            <a:xfrm>
              <a:off x="5786439" y="4819650"/>
              <a:ext cx="174625" cy="222250"/>
            </a:xfrm>
            <a:custGeom>
              <a:avLst/>
              <a:gdLst>
                <a:gd name="T0" fmla="*/ 39 w 110"/>
                <a:gd name="T1" fmla="*/ 0 h 140"/>
                <a:gd name="T2" fmla="*/ 6 w 110"/>
                <a:gd name="T3" fmla="*/ 20 h 140"/>
                <a:gd name="T4" fmla="*/ 0 w 110"/>
                <a:gd name="T5" fmla="*/ 117 h 140"/>
                <a:gd name="T6" fmla="*/ 29 w 110"/>
                <a:gd name="T7" fmla="*/ 140 h 140"/>
                <a:gd name="T8" fmla="*/ 73 w 110"/>
                <a:gd name="T9" fmla="*/ 139 h 140"/>
                <a:gd name="T10" fmla="*/ 106 w 110"/>
                <a:gd name="T11" fmla="*/ 119 h 140"/>
                <a:gd name="T12" fmla="*/ 110 w 110"/>
                <a:gd name="T13" fmla="*/ 20 h 140"/>
                <a:gd name="T14" fmla="*/ 82 w 110"/>
                <a:gd name="T15" fmla="*/ 1 h 140"/>
                <a:gd name="T16" fmla="*/ 39 w 110"/>
                <a:gd name="T17" fmla="*/ 0 h 140"/>
                <a:gd name="T18" fmla="*/ 101 w 110"/>
                <a:gd name="T19" fmla="*/ 115 h 140"/>
                <a:gd name="T20" fmla="*/ 70 w 110"/>
                <a:gd name="T21" fmla="*/ 133 h 140"/>
                <a:gd name="T22" fmla="*/ 31 w 110"/>
                <a:gd name="T23" fmla="*/ 133 h 140"/>
                <a:gd name="T24" fmla="*/ 7 w 110"/>
                <a:gd name="T25" fmla="*/ 114 h 140"/>
                <a:gd name="T26" fmla="*/ 11 w 110"/>
                <a:gd name="T27" fmla="*/ 23 h 140"/>
                <a:gd name="T28" fmla="*/ 40 w 110"/>
                <a:gd name="T29" fmla="*/ 7 h 140"/>
                <a:gd name="T30" fmla="*/ 80 w 110"/>
                <a:gd name="T31" fmla="*/ 7 h 140"/>
                <a:gd name="T32" fmla="*/ 103 w 110"/>
                <a:gd name="T33" fmla="*/ 23 h 140"/>
                <a:gd name="T34" fmla="*/ 101 w 110"/>
                <a:gd name="T35" fmla="*/ 11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0" h="140">
                  <a:moveTo>
                    <a:pt x="39" y="0"/>
                  </a:moveTo>
                  <a:lnTo>
                    <a:pt x="6" y="20"/>
                  </a:lnTo>
                  <a:lnTo>
                    <a:pt x="0" y="117"/>
                  </a:lnTo>
                  <a:lnTo>
                    <a:pt x="29" y="140"/>
                  </a:lnTo>
                  <a:lnTo>
                    <a:pt x="73" y="139"/>
                  </a:lnTo>
                  <a:lnTo>
                    <a:pt x="106" y="119"/>
                  </a:lnTo>
                  <a:lnTo>
                    <a:pt x="110" y="20"/>
                  </a:lnTo>
                  <a:lnTo>
                    <a:pt x="82" y="1"/>
                  </a:lnTo>
                  <a:lnTo>
                    <a:pt x="39" y="0"/>
                  </a:lnTo>
                  <a:close/>
                  <a:moveTo>
                    <a:pt x="101" y="115"/>
                  </a:moveTo>
                  <a:lnTo>
                    <a:pt x="70" y="133"/>
                  </a:lnTo>
                  <a:lnTo>
                    <a:pt x="31" y="133"/>
                  </a:lnTo>
                  <a:lnTo>
                    <a:pt x="7" y="114"/>
                  </a:lnTo>
                  <a:lnTo>
                    <a:pt x="11" y="23"/>
                  </a:lnTo>
                  <a:lnTo>
                    <a:pt x="40" y="7"/>
                  </a:lnTo>
                  <a:lnTo>
                    <a:pt x="80" y="7"/>
                  </a:lnTo>
                  <a:lnTo>
                    <a:pt x="103" y="23"/>
                  </a:lnTo>
                  <a:lnTo>
                    <a:pt x="101" y="1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" name="Freeform 363"/>
            <p:cNvSpPr>
              <a:spLocks noEditPoints="1"/>
            </p:cNvSpPr>
            <p:nvPr/>
          </p:nvSpPr>
          <p:spPr bwMode="auto">
            <a:xfrm>
              <a:off x="5842001" y="4860925"/>
              <a:ext cx="65088" cy="136525"/>
            </a:xfrm>
            <a:custGeom>
              <a:avLst/>
              <a:gdLst>
                <a:gd name="T0" fmla="*/ 12 w 41"/>
                <a:gd name="T1" fmla="*/ 0 h 86"/>
                <a:gd name="T2" fmla="*/ 2 w 41"/>
                <a:gd name="T3" fmla="*/ 9 h 86"/>
                <a:gd name="T4" fmla="*/ 0 w 41"/>
                <a:gd name="T5" fmla="*/ 73 h 86"/>
                <a:gd name="T6" fmla="*/ 10 w 41"/>
                <a:gd name="T7" fmla="*/ 86 h 86"/>
                <a:gd name="T8" fmla="*/ 27 w 41"/>
                <a:gd name="T9" fmla="*/ 86 h 86"/>
                <a:gd name="T10" fmla="*/ 39 w 41"/>
                <a:gd name="T11" fmla="*/ 77 h 86"/>
                <a:gd name="T12" fmla="*/ 41 w 41"/>
                <a:gd name="T13" fmla="*/ 11 h 86"/>
                <a:gd name="T14" fmla="*/ 35 w 41"/>
                <a:gd name="T15" fmla="*/ 0 h 86"/>
                <a:gd name="T16" fmla="*/ 12 w 41"/>
                <a:gd name="T17" fmla="*/ 0 h 86"/>
                <a:gd name="T18" fmla="*/ 32 w 41"/>
                <a:gd name="T19" fmla="*/ 73 h 86"/>
                <a:gd name="T20" fmla="*/ 25 w 41"/>
                <a:gd name="T21" fmla="*/ 80 h 86"/>
                <a:gd name="T22" fmla="*/ 13 w 41"/>
                <a:gd name="T23" fmla="*/ 80 h 86"/>
                <a:gd name="T24" fmla="*/ 6 w 41"/>
                <a:gd name="T25" fmla="*/ 71 h 86"/>
                <a:gd name="T26" fmla="*/ 9 w 41"/>
                <a:gd name="T27" fmla="*/ 13 h 86"/>
                <a:gd name="T28" fmla="*/ 15 w 41"/>
                <a:gd name="T29" fmla="*/ 7 h 86"/>
                <a:gd name="T30" fmla="*/ 31 w 41"/>
                <a:gd name="T31" fmla="*/ 7 h 86"/>
                <a:gd name="T32" fmla="*/ 34 w 41"/>
                <a:gd name="T33" fmla="*/ 13 h 86"/>
                <a:gd name="T34" fmla="*/ 32 w 41"/>
                <a:gd name="T35" fmla="*/ 7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" h="86">
                  <a:moveTo>
                    <a:pt x="12" y="0"/>
                  </a:moveTo>
                  <a:lnTo>
                    <a:pt x="2" y="9"/>
                  </a:lnTo>
                  <a:lnTo>
                    <a:pt x="0" y="73"/>
                  </a:lnTo>
                  <a:lnTo>
                    <a:pt x="10" y="86"/>
                  </a:lnTo>
                  <a:lnTo>
                    <a:pt x="27" y="86"/>
                  </a:lnTo>
                  <a:lnTo>
                    <a:pt x="39" y="77"/>
                  </a:lnTo>
                  <a:lnTo>
                    <a:pt x="41" y="11"/>
                  </a:lnTo>
                  <a:lnTo>
                    <a:pt x="35" y="0"/>
                  </a:lnTo>
                  <a:lnTo>
                    <a:pt x="12" y="0"/>
                  </a:lnTo>
                  <a:close/>
                  <a:moveTo>
                    <a:pt x="32" y="73"/>
                  </a:moveTo>
                  <a:lnTo>
                    <a:pt x="25" y="80"/>
                  </a:lnTo>
                  <a:lnTo>
                    <a:pt x="13" y="80"/>
                  </a:lnTo>
                  <a:lnTo>
                    <a:pt x="6" y="71"/>
                  </a:lnTo>
                  <a:lnTo>
                    <a:pt x="9" y="13"/>
                  </a:lnTo>
                  <a:lnTo>
                    <a:pt x="15" y="7"/>
                  </a:lnTo>
                  <a:lnTo>
                    <a:pt x="31" y="7"/>
                  </a:lnTo>
                  <a:lnTo>
                    <a:pt x="34" y="13"/>
                  </a:lnTo>
                  <a:lnTo>
                    <a:pt x="32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Freeform 364"/>
            <p:cNvSpPr>
              <a:spLocks noEditPoints="1"/>
            </p:cNvSpPr>
            <p:nvPr/>
          </p:nvSpPr>
          <p:spPr bwMode="auto">
            <a:xfrm>
              <a:off x="5994401" y="4829175"/>
              <a:ext cx="174625" cy="222250"/>
            </a:xfrm>
            <a:custGeom>
              <a:avLst/>
              <a:gdLst>
                <a:gd name="T0" fmla="*/ 39 w 110"/>
                <a:gd name="T1" fmla="*/ 0 h 140"/>
                <a:gd name="T2" fmla="*/ 6 w 110"/>
                <a:gd name="T3" fmla="*/ 20 h 140"/>
                <a:gd name="T4" fmla="*/ 0 w 110"/>
                <a:gd name="T5" fmla="*/ 117 h 140"/>
                <a:gd name="T6" fmla="*/ 30 w 110"/>
                <a:gd name="T7" fmla="*/ 140 h 140"/>
                <a:gd name="T8" fmla="*/ 73 w 110"/>
                <a:gd name="T9" fmla="*/ 139 h 140"/>
                <a:gd name="T10" fmla="*/ 108 w 110"/>
                <a:gd name="T11" fmla="*/ 119 h 140"/>
                <a:gd name="T12" fmla="*/ 110 w 110"/>
                <a:gd name="T13" fmla="*/ 21 h 140"/>
                <a:gd name="T14" fmla="*/ 82 w 110"/>
                <a:gd name="T15" fmla="*/ 1 h 140"/>
                <a:gd name="T16" fmla="*/ 39 w 110"/>
                <a:gd name="T17" fmla="*/ 0 h 140"/>
                <a:gd name="T18" fmla="*/ 101 w 110"/>
                <a:gd name="T19" fmla="*/ 116 h 140"/>
                <a:gd name="T20" fmla="*/ 72 w 110"/>
                <a:gd name="T21" fmla="*/ 133 h 140"/>
                <a:gd name="T22" fmla="*/ 32 w 110"/>
                <a:gd name="T23" fmla="*/ 133 h 140"/>
                <a:gd name="T24" fmla="*/ 7 w 110"/>
                <a:gd name="T25" fmla="*/ 113 h 140"/>
                <a:gd name="T26" fmla="*/ 12 w 110"/>
                <a:gd name="T27" fmla="*/ 23 h 140"/>
                <a:gd name="T28" fmla="*/ 41 w 110"/>
                <a:gd name="T29" fmla="*/ 7 h 140"/>
                <a:gd name="T30" fmla="*/ 80 w 110"/>
                <a:gd name="T31" fmla="*/ 7 h 140"/>
                <a:gd name="T32" fmla="*/ 104 w 110"/>
                <a:gd name="T33" fmla="*/ 23 h 140"/>
                <a:gd name="T34" fmla="*/ 101 w 110"/>
                <a:gd name="T35" fmla="*/ 116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0" h="140">
                  <a:moveTo>
                    <a:pt x="39" y="0"/>
                  </a:moveTo>
                  <a:lnTo>
                    <a:pt x="6" y="20"/>
                  </a:lnTo>
                  <a:lnTo>
                    <a:pt x="0" y="117"/>
                  </a:lnTo>
                  <a:lnTo>
                    <a:pt x="30" y="140"/>
                  </a:lnTo>
                  <a:lnTo>
                    <a:pt x="73" y="139"/>
                  </a:lnTo>
                  <a:lnTo>
                    <a:pt x="108" y="119"/>
                  </a:lnTo>
                  <a:lnTo>
                    <a:pt x="110" y="21"/>
                  </a:lnTo>
                  <a:lnTo>
                    <a:pt x="82" y="1"/>
                  </a:lnTo>
                  <a:lnTo>
                    <a:pt x="39" y="0"/>
                  </a:lnTo>
                  <a:close/>
                  <a:moveTo>
                    <a:pt x="101" y="116"/>
                  </a:moveTo>
                  <a:lnTo>
                    <a:pt x="72" y="133"/>
                  </a:lnTo>
                  <a:lnTo>
                    <a:pt x="32" y="133"/>
                  </a:lnTo>
                  <a:lnTo>
                    <a:pt x="7" y="113"/>
                  </a:lnTo>
                  <a:lnTo>
                    <a:pt x="12" y="23"/>
                  </a:lnTo>
                  <a:lnTo>
                    <a:pt x="41" y="7"/>
                  </a:lnTo>
                  <a:lnTo>
                    <a:pt x="80" y="7"/>
                  </a:lnTo>
                  <a:lnTo>
                    <a:pt x="104" y="23"/>
                  </a:lnTo>
                  <a:lnTo>
                    <a:pt x="101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Freeform 365"/>
            <p:cNvSpPr>
              <a:spLocks noEditPoints="1"/>
            </p:cNvSpPr>
            <p:nvPr/>
          </p:nvSpPr>
          <p:spPr bwMode="auto">
            <a:xfrm>
              <a:off x="6048376" y="4870450"/>
              <a:ext cx="68263" cy="136525"/>
            </a:xfrm>
            <a:custGeom>
              <a:avLst/>
              <a:gdLst>
                <a:gd name="T0" fmla="*/ 14 w 43"/>
                <a:gd name="T1" fmla="*/ 0 h 86"/>
                <a:gd name="T2" fmla="*/ 4 w 43"/>
                <a:gd name="T3" fmla="*/ 9 h 86"/>
                <a:gd name="T4" fmla="*/ 0 w 43"/>
                <a:gd name="T5" fmla="*/ 73 h 86"/>
                <a:gd name="T6" fmla="*/ 12 w 43"/>
                <a:gd name="T7" fmla="*/ 86 h 86"/>
                <a:gd name="T8" fmla="*/ 29 w 43"/>
                <a:gd name="T9" fmla="*/ 86 h 86"/>
                <a:gd name="T10" fmla="*/ 40 w 43"/>
                <a:gd name="T11" fmla="*/ 77 h 86"/>
                <a:gd name="T12" fmla="*/ 43 w 43"/>
                <a:gd name="T13" fmla="*/ 11 h 86"/>
                <a:gd name="T14" fmla="*/ 36 w 43"/>
                <a:gd name="T15" fmla="*/ 0 h 86"/>
                <a:gd name="T16" fmla="*/ 14 w 43"/>
                <a:gd name="T17" fmla="*/ 0 h 86"/>
                <a:gd name="T18" fmla="*/ 34 w 43"/>
                <a:gd name="T19" fmla="*/ 73 h 86"/>
                <a:gd name="T20" fmla="*/ 27 w 43"/>
                <a:gd name="T21" fmla="*/ 80 h 86"/>
                <a:gd name="T22" fmla="*/ 16 w 43"/>
                <a:gd name="T23" fmla="*/ 80 h 86"/>
                <a:gd name="T24" fmla="*/ 7 w 43"/>
                <a:gd name="T25" fmla="*/ 71 h 86"/>
                <a:gd name="T26" fmla="*/ 10 w 43"/>
                <a:gd name="T27" fmla="*/ 12 h 86"/>
                <a:gd name="T28" fmla="*/ 17 w 43"/>
                <a:gd name="T29" fmla="*/ 7 h 86"/>
                <a:gd name="T30" fmla="*/ 33 w 43"/>
                <a:gd name="T31" fmla="*/ 7 h 86"/>
                <a:gd name="T32" fmla="*/ 36 w 43"/>
                <a:gd name="T33" fmla="*/ 12 h 86"/>
                <a:gd name="T34" fmla="*/ 34 w 43"/>
                <a:gd name="T35" fmla="*/ 7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" h="86">
                  <a:moveTo>
                    <a:pt x="14" y="0"/>
                  </a:moveTo>
                  <a:lnTo>
                    <a:pt x="4" y="9"/>
                  </a:lnTo>
                  <a:lnTo>
                    <a:pt x="0" y="73"/>
                  </a:lnTo>
                  <a:lnTo>
                    <a:pt x="12" y="86"/>
                  </a:lnTo>
                  <a:lnTo>
                    <a:pt x="29" y="86"/>
                  </a:lnTo>
                  <a:lnTo>
                    <a:pt x="40" y="77"/>
                  </a:lnTo>
                  <a:lnTo>
                    <a:pt x="43" y="11"/>
                  </a:lnTo>
                  <a:lnTo>
                    <a:pt x="36" y="0"/>
                  </a:lnTo>
                  <a:lnTo>
                    <a:pt x="14" y="0"/>
                  </a:lnTo>
                  <a:close/>
                  <a:moveTo>
                    <a:pt x="34" y="73"/>
                  </a:moveTo>
                  <a:lnTo>
                    <a:pt x="27" y="80"/>
                  </a:lnTo>
                  <a:lnTo>
                    <a:pt x="16" y="80"/>
                  </a:lnTo>
                  <a:lnTo>
                    <a:pt x="7" y="71"/>
                  </a:lnTo>
                  <a:lnTo>
                    <a:pt x="10" y="12"/>
                  </a:lnTo>
                  <a:lnTo>
                    <a:pt x="17" y="7"/>
                  </a:lnTo>
                  <a:lnTo>
                    <a:pt x="33" y="7"/>
                  </a:lnTo>
                  <a:lnTo>
                    <a:pt x="36" y="12"/>
                  </a:lnTo>
                  <a:lnTo>
                    <a:pt x="34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1" name="Freeform 366"/>
            <p:cNvSpPr>
              <a:spLocks noEditPoints="1"/>
            </p:cNvSpPr>
            <p:nvPr/>
          </p:nvSpPr>
          <p:spPr bwMode="auto">
            <a:xfrm>
              <a:off x="6196014" y="4806950"/>
              <a:ext cx="182563" cy="228600"/>
            </a:xfrm>
            <a:custGeom>
              <a:avLst/>
              <a:gdLst>
                <a:gd name="T0" fmla="*/ 81 w 115"/>
                <a:gd name="T1" fmla="*/ 0 h 144"/>
                <a:gd name="T2" fmla="*/ 7 w 115"/>
                <a:gd name="T3" fmla="*/ 1 h 144"/>
                <a:gd name="T4" fmla="*/ 0 w 115"/>
                <a:gd name="T5" fmla="*/ 141 h 144"/>
                <a:gd name="T6" fmla="*/ 77 w 115"/>
                <a:gd name="T7" fmla="*/ 144 h 144"/>
                <a:gd name="T8" fmla="*/ 111 w 115"/>
                <a:gd name="T9" fmla="*/ 119 h 144"/>
                <a:gd name="T10" fmla="*/ 115 w 115"/>
                <a:gd name="T11" fmla="*/ 21 h 144"/>
                <a:gd name="T12" fmla="*/ 81 w 115"/>
                <a:gd name="T13" fmla="*/ 0 h 144"/>
                <a:gd name="T14" fmla="*/ 105 w 115"/>
                <a:gd name="T15" fmla="*/ 116 h 144"/>
                <a:gd name="T16" fmla="*/ 74 w 115"/>
                <a:gd name="T17" fmla="*/ 137 h 144"/>
                <a:gd name="T18" fmla="*/ 7 w 115"/>
                <a:gd name="T19" fmla="*/ 134 h 144"/>
                <a:gd name="T20" fmla="*/ 13 w 115"/>
                <a:gd name="T21" fmla="*/ 8 h 144"/>
                <a:gd name="T22" fmla="*/ 80 w 115"/>
                <a:gd name="T23" fmla="*/ 7 h 144"/>
                <a:gd name="T24" fmla="*/ 108 w 115"/>
                <a:gd name="T25" fmla="*/ 24 h 144"/>
                <a:gd name="T26" fmla="*/ 105 w 115"/>
                <a:gd name="T27" fmla="*/ 11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5" h="144">
                  <a:moveTo>
                    <a:pt x="81" y="0"/>
                  </a:moveTo>
                  <a:lnTo>
                    <a:pt x="7" y="1"/>
                  </a:lnTo>
                  <a:lnTo>
                    <a:pt x="0" y="141"/>
                  </a:lnTo>
                  <a:lnTo>
                    <a:pt x="77" y="144"/>
                  </a:lnTo>
                  <a:lnTo>
                    <a:pt x="111" y="119"/>
                  </a:lnTo>
                  <a:lnTo>
                    <a:pt x="115" y="21"/>
                  </a:lnTo>
                  <a:lnTo>
                    <a:pt x="81" y="0"/>
                  </a:lnTo>
                  <a:close/>
                  <a:moveTo>
                    <a:pt x="105" y="116"/>
                  </a:moveTo>
                  <a:lnTo>
                    <a:pt x="74" y="137"/>
                  </a:lnTo>
                  <a:lnTo>
                    <a:pt x="7" y="134"/>
                  </a:lnTo>
                  <a:lnTo>
                    <a:pt x="13" y="8"/>
                  </a:lnTo>
                  <a:lnTo>
                    <a:pt x="80" y="7"/>
                  </a:lnTo>
                  <a:lnTo>
                    <a:pt x="108" y="24"/>
                  </a:lnTo>
                  <a:lnTo>
                    <a:pt x="105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2" name="Freeform 367"/>
            <p:cNvSpPr>
              <a:spLocks noEditPoints="1"/>
            </p:cNvSpPr>
            <p:nvPr/>
          </p:nvSpPr>
          <p:spPr bwMode="auto">
            <a:xfrm>
              <a:off x="6251576" y="4851400"/>
              <a:ext cx="69850" cy="141288"/>
            </a:xfrm>
            <a:custGeom>
              <a:avLst/>
              <a:gdLst>
                <a:gd name="T0" fmla="*/ 5 w 44"/>
                <a:gd name="T1" fmla="*/ 0 h 89"/>
                <a:gd name="T2" fmla="*/ 0 w 44"/>
                <a:gd name="T3" fmla="*/ 86 h 89"/>
                <a:gd name="T4" fmla="*/ 30 w 44"/>
                <a:gd name="T5" fmla="*/ 89 h 89"/>
                <a:gd name="T6" fmla="*/ 41 w 44"/>
                <a:gd name="T7" fmla="*/ 76 h 89"/>
                <a:gd name="T8" fmla="*/ 44 w 44"/>
                <a:gd name="T9" fmla="*/ 9 h 89"/>
                <a:gd name="T10" fmla="*/ 34 w 44"/>
                <a:gd name="T11" fmla="*/ 0 h 89"/>
                <a:gd name="T12" fmla="*/ 5 w 44"/>
                <a:gd name="T13" fmla="*/ 0 h 89"/>
                <a:gd name="T14" fmla="*/ 7 w 44"/>
                <a:gd name="T15" fmla="*/ 81 h 89"/>
                <a:gd name="T16" fmla="*/ 12 w 44"/>
                <a:gd name="T17" fmla="*/ 7 h 89"/>
                <a:gd name="T18" fmla="*/ 31 w 44"/>
                <a:gd name="T19" fmla="*/ 7 h 89"/>
                <a:gd name="T20" fmla="*/ 38 w 44"/>
                <a:gd name="T21" fmla="*/ 13 h 89"/>
                <a:gd name="T22" fmla="*/ 34 w 44"/>
                <a:gd name="T23" fmla="*/ 74 h 89"/>
                <a:gd name="T24" fmla="*/ 28 w 44"/>
                <a:gd name="T25" fmla="*/ 82 h 89"/>
                <a:gd name="T26" fmla="*/ 7 w 44"/>
                <a:gd name="T27" fmla="*/ 8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89">
                  <a:moveTo>
                    <a:pt x="5" y="0"/>
                  </a:moveTo>
                  <a:lnTo>
                    <a:pt x="0" y="86"/>
                  </a:lnTo>
                  <a:lnTo>
                    <a:pt x="30" y="89"/>
                  </a:lnTo>
                  <a:lnTo>
                    <a:pt x="41" y="76"/>
                  </a:lnTo>
                  <a:lnTo>
                    <a:pt x="44" y="9"/>
                  </a:lnTo>
                  <a:lnTo>
                    <a:pt x="34" y="0"/>
                  </a:lnTo>
                  <a:lnTo>
                    <a:pt x="5" y="0"/>
                  </a:lnTo>
                  <a:close/>
                  <a:moveTo>
                    <a:pt x="7" y="81"/>
                  </a:moveTo>
                  <a:lnTo>
                    <a:pt x="12" y="7"/>
                  </a:lnTo>
                  <a:lnTo>
                    <a:pt x="31" y="7"/>
                  </a:lnTo>
                  <a:lnTo>
                    <a:pt x="38" y="13"/>
                  </a:lnTo>
                  <a:lnTo>
                    <a:pt x="34" y="74"/>
                  </a:lnTo>
                  <a:lnTo>
                    <a:pt x="28" y="82"/>
                  </a:lnTo>
                  <a:lnTo>
                    <a:pt x="7" y="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Freeform 368"/>
            <p:cNvSpPr>
              <a:spLocks/>
            </p:cNvSpPr>
            <p:nvPr/>
          </p:nvSpPr>
          <p:spPr bwMode="auto">
            <a:xfrm>
              <a:off x="5253039" y="5094288"/>
              <a:ext cx="928688" cy="215900"/>
            </a:xfrm>
            <a:custGeom>
              <a:avLst/>
              <a:gdLst>
                <a:gd name="T0" fmla="*/ 228 w 505"/>
                <a:gd name="T1" fmla="*/ 6 h 116"/>
                <a:gd name="T2" fmla="*/ 90 w 505"/>
                <a:gd name="T3" fmla="*/ 16 h 116"/>
                <a:gd name="T4" fmla="*/ 0 w 505"/>
                <a:gd name="T5" fmla="*/ 52 h 116"/>
                <a:gd name="T6" fmla="*/ 15 w 505"/>
                <a:gd name="T7" fmla="*/ 55 h 116"/>
                <a:gd name="T8" fmla="*/ 55 w 505"/>
                <a:gd name="T9" fmla="*/ 38 h 116"/>
                <a:gd name="T10" fmla="*/ 172 w 505"/>
                <a:gd name="T11" fmla="*/ 15 h 116"/>
                <a:gd name="T12" fmla="*/ 307 w 505"/>
                <a:gd name="T13" fmla="*/ 28 h 116"/>
                <a:gd name="T14" fmla="*/ 416 w 505"/>
                <a:gd name="T15" fmla="*/ 67 h 116"/>
                <a:gd name="T16" fmla="*/ 464 w 505"/>
                <a:gd name="T17" fmla="*/ 94 h 116"/>
                <a:gd name="T18" fmla="*/ 484 w 505"/>
                <a:gd name="T19" fmla="*/ 110 h 116"/>
                <a:gd name="T20" fmla="*/ 504 w 505"/>
                <a:gd name="T21" fmla="*/ 116 h 116"/>
                <a:gd name="T22" fmla="*/ 505 w 505"/>
                <a:gd name="T23" fmla="*/ 104 h 116"/>
                <a:gd name="T24" fmla="*/ 228 w 505"/>
                <a:gd name="T25" fmla="*/ 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5" h="116">
                  <a:moveTo>
                    <a:pt x="228" y="6"/>
                  </a:moveTo>
                  <a:cubicBezTo>
                    <a:pt x="143" y="0"/>
                    <a:pt x="132" y="7"/>
                    <a:pt x="90" y="16"/>
                  </a:cubicBezTo>
                  <a:cubicBezTo>
                    <a:pt x="68" y="20"/>
                    <a:pt x="32" y="36"/>
                    <a:pt x="0" y="52"/>
                  </a:cubicBezTo>
                  <a:cubicBezTo>
                    <a:pt x="5" y="53"/>
                    <a:pt x="10" y="54"/>
                    <a:pt x="15" y="55"/>
                  </a:cubicBezTo>
                  <a:cubicBezTo>
                    <a:pt x="30" y="47"/>
                    <a:pt x="44" y="40"/>
                    <a:pt x="55" y="38"/>
                  </a:cubicBezTo>
                  <a:cubicBezTo>
                    <a:pt x="81" y="34"/>
                    <a:pt x="131" y="15"/>
                    <a:pt x="172" y="15"/>
                  </a:cubicBezTo>
                  <a:cubicBezTo>
                    <a:pt x="212" y="15"/>
                    <a:pt x="295" y="25"/>
                    <a:pt x="307" y="28"/>
                  </a:cubicBezTo>
                  <a:cubicBezTo>
                    <a:pt x="319" y="31"/>
                    <a:pt x="388" y="52"/>
                    <a:pt x="416" y="67"/>
                  </a:cubicBezTo>
                  <a:cubicBezTo>
                    <a:pt x="443" y="83"/>
                    <a:pt x="458" y="86"/>
                    <a:pt x="464" y="94"/>
                  </a:cubicBezTo>
                  <a:cubicBezTo>
                    <a:pt x="469" y="101"/>
                    <a:pt x="484" y="110"/>
                    <a:pt x="484" y="110"/>
                  </a:cubicBezTo>
                  <a:cubicBezTo>
                    <a:pt x="504" y="116"/>
                    <a:pt x="504" y="116"/>
                    <a:pt x="504" y="116"/>
                  </a:cubicBezTo>
                  <a:cubicBezTo>
                    <a:pt x="505" y="104"/>
                    <a:pt x="505" y="104"/>
                    <a:pt x="505" y="104"/>
                  </a:cubicBezTo>
                  <a:cubicBezTo>
                    <a:pt x="381" y="19"/>
                    <a:pt x="312" y="13"/>
                    <a:pt x="228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Freeform 369"/>
            <p:cNvSpPr>
              <a:spLocks/>
            </p:cNvSpPr>
            <p:nvPr/>
          </p:nvSpPr>
          <p:spPr bwMode="auto">
            <a:xfrm>
              <a:off x="5253039" y="5197475"/>
              <a:ext cx="266700" cy="77788"/>
            </a:xfrm>
            <a:custGeom>
              <a:avLst/>
              <a:gdLst>
                <a:gd name="T0" fmla="*/ 16 w 145"/>
                <a:gd name="T1" fmla="*/ 11 h 42"/>
                <a:gd name="T2" fmla="*/ 138 w 145"/>
                <a:gd name="T3" fmla="*/ 41 h 42"/>
                <a:gd name="T4" fmla="*/ 74 w 145"/>
                <a:gd name="T5" fmla="*/ 13 h 42"/>
                <a:gd name="T6" fmla="*/ 15 w 145"/>
                <a:gd name="T7" fmla="*/ 0 h 42"/>
                <a:gd name="T8" fmla="*/ 0 w 145"/>
                <a:gd name="T9" fmla="*/ 7 h 42"/>
                <a:gd name="T10" fmla="*/ 16 w 145"/>
                <a:gd name="T11" fmla="*/ 1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42">
                  <a:moveTo>
                    <a:pt x="16" y="11"/>
                  </a:moveTo>
                  <a:cubicBezTo>
                    <a:pt x="76" y="24"/>
                    <a:pt x="130" y="39"/>
                    <a:pt x="138" y="41"/>
                  </a:cubicBezTo>
                  <a:cubicBezTo>
                    <a:pt x="145" y="42"/>
                    <a:pt x="95" y="18"/>
                    <a:pt x="74" y="13"/>
                  </a:cubicBezTo>
                  <a:cubicBezTo>
                    <a:pt x="53" y="7"/>
                    <a:pt x="33" y="3"/>
                    <a:pt x="15" y="0"/>
                  </a:cubicBezTo>
                  <a:cubicBezTo>
                    <a:pt x="10" y="2"/>
                    <a:pt x="5" y="5"/>
                    <a:pt x="0" y="7"/>
                  </a:cubicBezTo>
                  <a:cubicBezTo>
                    <a:pt x="5" y="8"/>
                    <a:pt x="10" y="9"/>
                    <a:pt x="1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5" name="Freeform 370"/>
            <p:cNvSpPr>
              <a:spLocks/>
            </p:cNvSpPr>
            <p:nvPr/>
          </p:nvSpPr>
          <p:spPr bwMode="auto">
            <a:xfrm>
              <a:off x="4799014" y="5170488"/>
              <a:ext cx="454025" cy="93663"/>
            </a:xfrm>
            <a:custGeom>
              <a:avLst/>
              <a:gdLst>
                <a:gd name="T0" fmla="*/ 89 w 246"/>
                <a:gd name="T1" fmla="*/ 14 h 50"/>
                <a:gd name="T2" fmla="*/ 0 w 246"/>
                <a:gd name="T3" fmla="*/ 50 h 50"/>
                <a:gd name="T4" fmla="*/ 106 w 246"/>
                <a:gd name="T5" fmla="*/ 23 h 50"/>
                <a:gd name="T6" fmla="*/ 230 w 246"/>
                <a:gd name="T7" fmla="*/ 19 h 50"/>
                <a:gd name="T8" fmla="*/ 246 w 246"/>
                <a:gd name="T9" fmla="*/ 11 h 50"/>
                <a:gd name="T10" fmla="*/ 89 w 246"/>
                <a:gd name="T11" fmla="*/ 1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6" h="50">
                  <a:moveTo>
                    <a:pt x="89" y="14"/>
                  </a:moveTo>
                  <a:cubicBezTo>
                    <a:pt x="18" y="28"/>
                    <a:pt x="0" y="50"/>
                    <a:pt x="0" y="50"/>
                  </a:cubicBezTo>
                  <a:cubicBezTo>
                    <a:pt x="0" y="50"/>
                    <a:pt x="22" y="27"/>
                    <a:pt x="106" y="23"/>
                  </a:cubicBezTo>
                  <a:cubicBezTo>
                    <a:pt x="172" y="19"/>
                    <a:pt x="194" y="14"/>
                    <a:pt x="230" y="19"/>
                  </a:cubicBezTo>
                  <a:cubicBezTo>
                    <a:pt x="235" y="16"/>
                    <a:pt x="240" y="14"/>
                    <a:pt x="246" y="11"/>
                  </a:cubicBezTo>
                  <a:cubicBezTo>
                    <a:pt x="178" y="0"/>
                    <a:pt x="135" y="5"/>
                    <a:pt x="8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Freeform 371"/>
            <p:cNvSpPr>
              <a:spLocks/>
            </p:cNvSpPr>
            <p:nvPr/>
          </p:nvSpPr>
          <p:spPr bwMode="auto">
            <a:xfrm>
              <a:off x="5222876" y="5191125"/>
              <a:ext cx="57150" cy="19050"/>
            </a:xfrm>
            <a:custGeom>
              <a:avLst/>
              <a:gdLst>
                <a:gd name="T0" fmla="*/ 0 w 31"/>
                <a:gd name="T1" fmla="*/ 8 h 10"/>
                <a:gd name="T2" fmla="*/ 16 w 31"/>
                <a:gd name="T3" fmla="*/ 10 h 10"/>
                <a:gd name="T4" fmla="*/ 31 w 31"/>
                <a:gd name="T5" fmla="*/ 3 h 10"/>
                <a:gd name="T6" fmla="*/ 16 w 31"/>
                <a:gd name="T7" fmla="*/ 0 h 10"/>
                <a:gd name="T8" fmla="*/ 0 w 3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0">
                  <a:moveTo>
                    <a:pt x="0" y="8"/>
                  </a:moveTo>
                  <a:cubicBezTo>
                    <a:pt x="5" y="8"/>
                    <a:pt x="10" y="9"/>
                    <a:pt x="16" y="10"/>
                  </a:cubicBezTo>
                  <a:cubicBezTo>
                    <a:pt x="21" y="8"/>
                    <a:pt x="26" y="5"/>
                    <a:pt x="31" y="3"/>
                  </a:cubicBezTo>
                  <a:cubicBezTo>
                    <a:pt x="26" y="2"/>
                    <a:pt x="21" y="1"/>
                    <a:pt x="16" y="0"/>
                  </a:cubicBezTo>
                  <a:cubicBezTo>
                    <a:pt x="10" y="3"/>
                    <a:pt x="5" y="5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Freeform 372"/>
            <p:cNvSpPr>
              <a:spLocks/>
            </p:cNvSpPr>
            <p:nvPr/>
          </p:nvSpPr>
          <p:spPr bwMode="auto">
            <a:xfrm>
              <a:off x="4546601" y="4991100"/>
              <a:ext cx="1928813" cy="263525"/>
            </a:xfrm>
            <a:custGeom>
              <a:avLst/>
              <a:gdLst>
                <a:gd name="T0" fmla="*/ 0 w 1049"/>
                <a:gd name="T1" fmla="*/ 142 h 142"/>
                <a:gd name="T2" fmla="*/ 76 w 1049"/>
                <a:gd name="T3" fmla="*/ 44 h 142"/>
                <a:gd name="T4" fmla="*/ 128 w 1049"/>
                <a:gd name="T5" fmla="*/ 13 h 142"/>
                <a:gd name="T6" fmla="*/ 188 w 1049"/>
                <a:gd name="T7" fmla="*/ 10 h 142"/>
                <a:gd name="T8" fmla="*/ 319 w 1049"/>
                <a:gd name="T9" fmla="*/ 3 h 142"/>
                <a:gd name="T10" fmla="*/ 416 w 1049"/>
                <a:gd name="T11" fmla="*/ 2 h 142"/>
                <a:gd name="T12" fmla="*/ 457 w 1049"/>
                <a:gd name="T13" fmla="*/ 4 h 142"/>
                <a:gd name="T14" fmla="*/ 516 w 1049"/>
                <a:gd name="T15" fmla="*/ 10 h 142"/>
                <a:gd name="T16" fmla="*/ 572 w 1049"/>
                <a:gd name="T17" fmla="*/ 17 h 142"/>
                <a:gd name="T18" fmla="*/ 653 w 1049"/>
                <a:gd name="T19" fmla="*/ 18 h 142"/>
                <a:gd name="T20" fmla="*/ 695 w 1049"/>
                <a:gd name="T21" fmla="*/ 27 h 142"/>
                <a:gd name="T22" fmla="*/ 736 w 1049"/>
                <a:gd name="T23" fmla="*/ 24 h 142"/>
                <a:gd name="T24" fmla="*/ 811 w 1049"/>
                <a:gd name="T25" fmla="*/ 31 h 142"/>
                <a:gd name="T26" fmla="*/ 877 w 1049"/>
                <a:gd name="T27" fmla="*/ 24 h 142"/>
                <a:gd name="T28" fmla="*/ 960 w 1049"/>
                <a:gd name="T29" fmla="*/ 46 h 142"/>
                <a:gd name="T30" fmla="*/ 1008 w 1049"/>
                <a:gd name="T31" fmla="*/ 81 h 142"/>
                <a:gd name="T32" fmla="*/ 1037 w 1049"/>
                <a:gd name="T33" fmla="*/ 115 h 142"/>
                <a:gd name="T34" fmla="*/ 1049 w 1049"/>
                <a:gd name="T35" fmla="*/ 130 h 142"/>
                <a:gd name="T36" fmla="*/ 1030 w 1049"/>
                <a:gd name="T37" fmla="*/ 125 h 142"/>
                <a:gd name="T38" fmla="*/ 1009 w 1049"/>
                <a:gd name="T39" fmla="*/ 107 h 142"/>
                <a:gd name="T40" fmla="*/ 981 w 1049"/>
                <a:gd name="T41" fmla="*/ 87 h 142"/>
                <a:gd name="T42" fmla="*/ 997 w 1049"/>
                <a:gd name="T43" fmla="*/ 113 h 142"/>
                <a:gd name="T44" fmla="*/ 984 w 1049"/>
                <a:gd name="T45" fmla="*/ 112 h 142"/>
                <a:gd name="T46" fmla="*/ 946 w 1049"/>
                <a:gd name="T47" fmla="*/ 84 h 142"/>
                <a:gd name="T48" fmla="*/ 925 w 1049"/>
                <a:gd name="T49" fmla="*/ 72 h 142"/>
                <a:gd name="T50" fmla="*/ 898 w 1049"/>
                <a:gd name="T51" fmla="*/ 65 h 142"/>
                <a:gd name="T52" fmla="*/ 845 w 1049"/>
                <a:gd name="T53" fmla="*/ 55 h 142"/>
                <a:gd name="T54" fmla="*/ 828 w 1049"/>
                <a:gd name="T55" fmla="*/ 50 h 142"/>
                <a:gd name="T56" fmla="*/ 860 w 1049"/>
                <a:gd name="T57" fmla="*/ 71 h 142"/>
                <a:gd name="T58" fmla="*/ 852 w 1049"/>
                <a:gd name="T59" fmla="*/ 81 h 142"/>
                <a:gd name="T60" fmla="*/ 766 w 1049"/>
                <a:gd name="T61" fmla="*/ 54 h 142"/>
                <a:gd name="T62" fmla="*/ 733 w 1049"/>
                <a:gd name="T63" fmla="*/ 47 h 142"/>
                <a:gd name="T64" fmla="*/ 659 w 1049"/>
                <a:gd name="T65" fmla="*/ 35 h 142"/>
                <a:gd name="T66" fmla="*/ 637 w 1049"/>
                <a:gd name="T67" fmla="*/ 39 h 142"/>
                <a:gd name="T68" fmla="*/ 683 w 1049"/>
                <a:gd name="T69" fmla="*/ 54 h 142"/>
                <a:gd name="T70" fmla="*/ 699 w 1049"/>
                <a:gd name="T71" fmla="*/ 64 h 142"/>
                <a:gd name="T72" fmla="*/ 653 w 1049"/>
                <a:gd name="T73" fmla="*/ 54 h 142"/>
                <a:gd name="T74" fmla="*/ 651 w 1049"/>
                <a:gd name="T75" fmla="*/ 62 h 142"/>
                <a:gd name="T76" fmla="*/ 674 w 1049"/>
                <a:gd name="T77" fmla="*/ 71 h 142"/>
                <a:gd name="T78" fmla="*/ 632 w 1049"/>
                <a:gd name="T79" fmla="*/ 66 h 142"/>
                <a:gd name="T80" fmla="*/ 594 w 1049"/>
                <a:gd name="T81" fmla="*/ 62 h 142"/>
                <a:gd name="T82" fmla="*/ 517 w 1049"/>
                <a:gd name="T83" fmla="*/ 42 h 142"/>
                <a:gd name="T84" fmla="*/ 490 w 1049"/>
                <a:gd name="T85" fmla="*/ 27 h 142"/>
                <a:gd name="T86" fmla="*/ 550 w 1049"/>
                <a:gd name="T87" fmla="*/ 32 h 142"/>
                <a:gd name="T88" fmla="*/ 440 w 1049"/>
                <a:gd name="T89" fmla="*/ 17 h 142"/>
                <a:gd name="T90" fmla="*/ 425 w 1049"/>
                <a:gd name="T91" fmla="*/ 32 h 142"/>
                <a:gd name="T92" fmla="*/ 472 w 1049"/>
                <a:gd name="T93" fmla="*/ 55 h 142"/>
                <a:gd name="T94" fmla="*/ 433 w 1049"/>
                <a:gd name="T95" fmla="*/ 48 h 142"/>
                <a:gd name="T96" fmla="*/ 339 w 1049"/>
                <a:gd name="T97" fmla="*/ 26 h 142"/>
                <a:gd name="T98" fmla="*/ 259 w 1049"/>
                <a:gd name="T99" fmla="*/ 22 h 142"/>
                <a:gd name="T100" fmla="*/ 215 w 1049"/>
                <a:gd name="T101" fmla="*/ 35 h 142"/>
                <a:gd name="T102" fmla="*/ 234 w 1049"/>
                <a:gd name="T103" fmla="*/ 58 h 142"/>
                <a:gd name="T104" fmla="*/ 197 w 1049"/>
                <a:gd name="T105" fmla="*/ 47 h 142"/>
                <a:gd name="T106" fmla="*/ 141 w 1049"/>
                <a:gd name="T107" fmla="*/ 31 h 142"/>
                <a:gd name="T108" fmla="*/ 151 w 1049"/>
                <a:gd name="T109" fmla="*/ 51 h 142"/>
                <a:gd name="T110" fmla="*/ 124 w 1049"/>
                <a:gd name="T111" fmla="*/ 53 h 142"/>
                <a:gd name="T112" fmla="*/ 94 w 1049"/>
                <a:gd name="T113" fmla="*/ 58 h 142"/>
                <a:gd name="T114" fmla="*/ 82 w 1049"/>
                <a:gd name="T115" fmla="*/ 84 h 142"/>
                <a:gd name="T116" fmla="*/ 0 w 1049"/>
                <a:gd name="T11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49" h="142">
                  <a:moveTo>
                    <a:pt x="0" y="142"/>
                  </a:moveTo>
                  <a:cubicBezTo>
                    <a:pt x="45" y="93"/>
                    <a:pt x="68" y="76"/>
                    <a:pt x="76" y="44"/>
                  </a:cubicBezTo>
                  <a:cubicBezTo>
                    <a:pt x="84" y="13"/>
                    <a:pt x="118" y="16"/>
                    <a:pt x="128" y="13"/>
                  </a:cubicBezTo>
                  <a:cubicBezTo>
                    <a:pt x="138" y="11"/>
                    <a:pt x="168" y="10"/>
                    <a:pt x="188" y="10"/>
                  </a:cubicBezTo>
                  <a:cubicBezTo>
                    <a:pt x="208" y="10"/>
                    <a:pt x="303" y="7"/>
                    <a:pt x="319" y="3"/>
                  </a:cubicBezTo>
                  <a:cubicBezTo>
                    <a:pt x="335" y="0"/>
                    <a:pt x="396" y="0"/>
                    <a:pt x="416" y="2"/>
                  </a:cubicBezTo>
                  <a:cubicBezTo>
                    <a:pt x="437" y="5"/>
                    <a:pt x="440" y="4"/>
                    <a:pt x="457" y="4"/>
                  </a:cubicBezTo>
                  <a:cubicBezTo>
                    <a:pt x="475" y="4"/>
                    <a:pt x="501" y="11"/>
                    <a:pt x="516" y="10"/>
                  </a:cubicBezTo>
                  <a:cubicBezTo>
                    <a:pt x="531" y="9"/>
                    <a:pt x="548" y="15"/>
                    <a:pt x="572" y="17"/>
                  </a:cubicBezTo>
                  <a:cubicBezTo>
                    <a:pt x="597" y="18"/>
                    <a:pt x="627" y="18"/>
                    <a:pt x="653" y="18"/>
                  </a:cubicBezTo>
                  <a:cubicBezTo>
                    <a:pt x="680" y="18"/>
                    <a:pt x="678" y="25"/>
                    <a:pt x="695" y="27"/>
                  </a:cubicBezTo>
                  <a:cubicBezTo>
                    <a:pt x="711" y="29"/>
                    <a:pt x="732" y="24"/>
                    <a:pt x="736" y="24"/>
                  </a:cubicBezTo>
                  <a:cubicBezTo>
                    <a:pt x="740" y="24"/>
                    <a:pt x="779" y="32"/>
                    <a:pt x="811" y="31"/>
                  </a:cubicBezTo>
                  <a:cubicBezTo>
                    <a:pt x="843" y="30"/>
                    <a:pt x="854" y="22"/>
                    <a:pt x="877" y="24"/>
                  </a:cubicBezTo>
                  <a:cubicBezTo>
                    <a:pt x="900" y="25"/>
                    <a:pt x="948" y="46"/>
                    <a:pt x="960" y="46"/>
                  </a:cubicBezTo>
                  <a:cubicBezTo>
                    <a:pt x="971" y="46"/>
                    <a:pt x="997" y="77"/>
                    <a:pt x="1008" y="81"/>
                  </a:cubicBezTo>
                  <a:cubicBezTo>
                    <a:pt x="1019" y="85"/>
                    <a:pt x="1034" y="113"/>
                    <a:pt x="1037" y="115"/>
                  </a:cubicBezTo>
                  <a:cubicBezTo>
                    <a:pt x="1040" y="117"/>
                    <a:pt x="1049" y="130"/>
                    <a:pt x="1049" y="130"/>
                  </a:cubicBezTo>
                  <a:cubicBezTo>
                    <a:pt x="1049" y="130"/>
                    <a:pt x="1037" y="130"/>
                    <a:pt x="1030" y="125"/>
                  </a:cubicBezTo>
                  <a:cubicBezTo>
                    <a:pt x="1023" y="120"/>
                    <a:pt x="1022" y="117"/>
                    <a:pt x="1009" y="107"/>
                  </a:cubicBezTo>
                  <a:cubicBezTo>
                    <a:pt x="996" y="98"/>
                    <a:pt x="978" y="82"/>
                    <a:pt x="981" y="87"/>
                  </a:cubicBezTo>
                  <a:cubicBezTo>
                    <a:pt x="983" y="92"/>
                    <a:pt x="996" y="110"/>
                    <a:pt x="997" y="113"/>
                  </a:cubicBezTo>
                  <a:cubicBezTo>
                    <a:pt x="999" y="115"/>
                    <a:pt x="992" y="123"/>
                    <a:pt x="984" y="112"/>
                  </a:cubicBezTo>
                  <a:cubicBezTo>
                    <a:pt x="976" y="100"/>
                    <a:pt x="960" y="91"/>
                    <a:pt x="946" y="84"/>
                  </a:cubicBezTo>
                  <a:cubicBezTo>
                    <a:pt x="933" y="76"/>
                    <a:pt x="938" y="75"/>
                    <a:pt x="925" y="72"/>
                  </a:cubicBezTo>
                  <a:cubicBezTo>
                    <a:pt x="913" y="69"/>
                    <a:pt x="915" y="70"/>
                    <a:pt x="898" y="65"/>
                  </a:cubicBezTo>
                  <a:cubicBezTo>
                    <a:pt x="881" y="60"/>
                    <a:pt x="857" y="59"/>
                    <a:pt x="845" y="55"/>
                  </a:cubicBezTo>
                  <a:cubicBezTo>
                    <a:pt x="834" y="50"/>
                    <a:pt x="832" y="50"/>
                    <a:pt x="828" y="50"/>
                  </a:cubicBezTo>
                  <a:cubicBezTo>
                    <a:pt x="825" y="50"/>
                    <a:pt x="835" y="50"/>
                    <a:pt x="860" y="71"/>
                  </a:cubicBezTo>
                  <a:cubicBezTo>
                    <a:pt x="885" y="92"/>
                    <a:pt x="879" y="88"/>
                    <a:pt x="852" y="81"/>
                  </a:cubicBezTo>
                  <a:cubicBezTo>
                    <a:pt x="825" y="74"/>
                    <a:pt x="791" y="61"/>
                    <a:pt x="766" y="54"/>
                  </a:cubicBezTo>
                  <a:cubicBezTo>
                    <a:pt x="740" y="47"/>
                    <a:pt x="754" y="48"/>
                    <a:pt x="733" y="47"/>
                  </a:cubicBezTo>
                  <a:cubicBezTo>
                    <a:pt x="711" y="45"/>
                    <a:pt x="708" y="48"/>
                    <a:pt x="659" y="35"/>
                  </a:cubicBezTo>
                  <a:cubicBezTo>
                    <a:pt x="611" y="22"/>
                    <a:pt x="628" y="37"/>
                    <a:pt x="637" y="39"/>
                  </a:cubicBezTo>
                  <a:cubicBezTo>
                    <a:pt x="647" y="40"/>
                    <a:pt x="680" y="51"/>
                    <a:pt x="683" y="54"/>
                  </a:cubicBezTo>
                  <a:cubicBezTo>
                    <a:pt x="687" y="56"/>
                    <a:pt x="699" y="64"/>
                    <a:pt x="699" y="64"/>
                  </a:cubicBezTo>
                  <a:cubicBezTo>
                    <a:pt x="699" y="64"/>
                    <a:pt x="686" y="62"/>
                    <a:pt x="653" y="54"/>
                  </a:cubicBezTo>
                  <a:cubicBezTo>
                    <a:pt x="621" y="45"/>
                    <a:pt x="644" y="59"/>
                    <a:pt x="651" y="62"/>
                  </a:cubicBezTo>
                  <a:cubicBezTo>
                    <a:pt x="658" y="64"/>
                    <a:pt x="666" y="68"/>
                    <a:pt x="674" y="71"/>
                  </a:cubicBezTo>
                  <a:cubicBezTo>
                    <a:pt x="681" y="75"/>
                    <a:pt x="656" y="69"/>
                    <a:pt x="632" y="66"/>
                  </a:cubicBezTo>
                  <a:cubicBezTo>
                    <a:pt x="608" y="62"/>
                    <a:pt x="647" y="77"/>
                    <a:pt x="594" y="62"/>
                  </a:cubicBezTo>
                  <a:cubicBezTo>
                    <a:pt x="542" y="46"/>
                    <a:pt x="569" y="46"/>
                    <a:pt x="517" y="42"/>
                  </a:cubicBezTo>
                  <a:cubicBezTo>
                    <a:pt x="465" y="39"/>
                    <a:pt x="464" y="26"/>
                    <a:pt x="490" y="27"/>
                  </a:cubicBezTo>
                  <a:cubicBezTo>
                    <a:pt x="515" y="28"/>
                    <a:pt x="550" y="32"/>
                    <a:pt x="550" y="32"/>
                  </a:cubicBezTo>
                  <a:cubicBezTo>
                    <a:pt x="550" y="32"/>
                    <a:pt x="468" y="15"/>
                    <a:pt x="440" y="17"/>
                  </a:cubicBezTo>
                  <a:cubicBezTo>
                    <a:pt x="413" y="18"/>
                    <a:pt x="397" y="23"/>
                    <a:pt x="425" y="32"/>
                  </a:cubicBezTo>
                  <a:cubicBezTo>
                    <a:pt x="452" y="40"/>
                    <a:pt x="481" y="55"/>
                    <a:pt x="472" y="55"/>
                  </a:cubicBezTo>
                  <a:cubicBezTo>
                    <a:pt x="463" y="55"/>
                    <a:pt x="480" y="61"/>
                    <a:pt x="433" y="48"/>
                  </a:cubicBezTo>
                  <a:cubicBezTo>
                    <a:pt x="387" y="36"/>
                    <a:pt x="378" y="30"/>
                    <a:pt x="339" y="26"/>
                  </a:cubicBezTo>
                  <a:cubicBezTo>
                    <a:pt x="300" y="23"/>
                    <a:pt x="291" y="22"/>
                    <a:pt x="259" y="22"/>
                  </a:cubicBezTo>
                  <a:cubicBezTo>
                    <a:pt x="227" y="22"/>
                    <a:pt x="205" y="23"/>
                    <a:pt x="215" y="35"/>
                  </a:cubicBezTo>
                  <a:cubicBezTo>
                    <a:pt x="226" y="47"/>
                    <a:pt x="229" y="57"/>
                    <a:pt x="234" y="58"/>
                  </a:cubicBezTo>
                  <a:cubicBezTo>
                    <a:pt x="240" y="59"/>
                    <a:pt x="225" y="58"/>
                    <a:pt x="197" y="47"/>
                  </a:cubicBezTo>
                  <a:cubicBezTo>
                    <a:pt x="168" y="35"/>
                    <a:pt x="153" y="28"/>
                    <a:pt x="141" y="31"/>
                  </a:cubicBezTo>
                  <a:cubicBezTo>
                    <a:pt x="129" y="33"/>
                    <a:pt x="153" y="49"/>
                    <a:pt x="151" y="51"/>
                  </a:cubicBezTo>
                  <a:cubicBezTo>
                    <a:pt x="148" y="53"/>
                    <a:pt x="151" y="55"/>
                    <a:pt x="124" y="53"/>
                  </a:cubicBezTo>
                  <a:cubicBezTo>
                    <a:pt x="98" y="51"/>
                    <a:pt x="91" y="44"/>
                    <a:pt x="94" y="58"/>
                  </a:cubicBezTo>
                  <a:cubicBezTo>
                    <a:pt x="96" y="72"/>
                    <a:pt x="96" y="66"/>
                    <a:pt x="82" y="84"/>
                  </a:cubicBezTo>
                  <a:cubicBezTo>
                    <a:pt x="68" y="103"/>
                    <a:pt x="17" y="137"/>
                    <a:pt x="0" y="1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Freeform 373"/>
            <p:cNvSpPr>
              <a:spLocks/>
            </p:cNvSpPr>
            <p:nvPr/>
          </p:nvSpPr>
          <p:spPr bwMode="auto">
            <a:xfrm>
              <a:off x="4905376" y="4532313"/>
              <a:ext cx="1311275" cy="288925"/>
            </a:xfrm>
            <a:custGeom>
              <a:avLst/>
              <a:gdLst>
                <a:gd name="T0" fmla="*/ 652 w 713"/>
                <a:gd name="T1" fmla="*/ 85 h 155"/>
                <a:gd name="T2" fmla="*/ 579 w 713"/>
                <a:gd name="T3" fmla="*/ 54 h 155"/>
                <a:gd name="T4" fmla="*/ 523 w 713"/>
                <a:gd name="T5" fmla="*/ 28 h 155"/>
                <a:gd name="T6" fmla="*/ 442 w 713"/>
                <a:gd name="T7" fmla="*/ 7 h 155"/>
                <a:gd name="T8" fmla="*/ 404 w 713"/>
                <a:gd name="T9" fmla="*/ 0 h 155"/>
                <a:gd name="T10" fmla="*/ 303 w 713"/>
                <a:gd name="T11" fmla="*/ 14 h 155"/>
                <a:gd name="T12" fmla="*/ 145 w 713"/>
                <a:gd name="T13" fmla="*/ 95 h 155"/>
                <a:gd name="T14" fmla="*/ 125 w 713"/>
                <a:gd name="T15" fmla="*/ 104 h 155"/>
                <a:gd name="T16" fmla="*/ 46 w 713"/>
                <a:gd name="T17" fmla="*/ 103 h 155"/>
                <a:gd name="T18" fmla="*/ 7 w 713"/>
                <a:gd name="T19" fmla="*/ 127 h 155"/>
                <a:gd name="T20" fmla="*/ 0 w 713"/>
                <a:gd name="T21" fmla="*/ 155 h 155"/>
                <a:gd name="T22" fmla="*/ 7 w 713"/>
                <a:gd name="T23" fmla="*/ 147 h 155"/>
                <a:gd name="T24" fmla="*/ 13 w 713"/>
                <a:gd name="T25" fmla="*/ 139 h 155"/>
                <a:gd name="T26" fmla="*/ 39 w 713"/>
                <a:gd name="T27" fmla="*/ 121 h 155"/>
                <a:gd name="T28" fmla="*/ 70 w 713"/>
                <a:gd name="T29" fmla="*/ 120 h 155"/>
                <a:gd name="T30" fmla="*/ 88 w 713"/>
                <a:gd name="T31" fmla="*/ 131 h 155"/>
                <a:gd name="T32" fmla="*/ 101 w 713"/>
                <a:gd name="T33" fmla="*/ 121 h 155"/>
                <a:gd name="T34" fmla="*/ 123 w 713"/>
                <a:gd name="T35" fmla="*/ 115 h 155"/>
                <a:gd name="T36" fmla="*/ 145 w 713"/>
                <a:gd name="T37" fmla="*/ 113 h 155"/>
                <a:gd name="T38" fmla="*/ 175 w 713"/>
                <a:gd name="T39" fmla="*/ 105 h 155"/>
                <a:gd name="T40" fmla="*/ 276 w 713"/>
                <a:gd name="T41" fmla="*/ 70 h 155"/>
                <a:gd name="T42" fmla="*/ 314 w 713"/>
                <a:gd name="T43" fmla="*/ 76 h 155"/>
                <a:gd name="T44" fmla="*/ 356 w 713"/>
                <a:gd name="T45" fmla="*/ 81 h 155"/>
                <a:gd name="T46" fmla="*/ 383 w 713"/>
                <a:gd name="T47" fmla="*/ 83 h 155"/>
                <a:gd name="T48" fmla="*/ 467 w 713"/>
                <a:gd name="T49" fmla="*/ 99 h 155"/>
                <a:gd name="T50" fmla="*/ 499 w 713"/>
                <a:gd name="T51" fmla="*/ 113 h 155"/>
                <a:gd name="T52" fmla="*/ 537 w 713"/>
                <a:gd name="T53" fmla="*/ 113 h 155"/>
                <a:gd name="T54" fmla="*/ 589 w 713"/>
                <a:gd name="T55" fmla="*/ 98 h 155"/>
                <a:gd name="T56" fmla="*/ 524 w 713"/>
                <a:gd name="T57" fmla="*/ 99 h 155"/>
                <a:gd name="T58" fmla="*/ 497 w 713"/>
                <a:gd name="T59" fmla="*/ 93 h 155"/>
                <a:gd name="T60" fmla="*/ 425 w 713"/>
                <a:gd name="T61" fmla="*/ 75 h 155"/>
                <a:gd name="T62" fmla="*/ 365 w 713"/>
                <a:gd name="T63" fmla="*/ 69 h 155"/>
                <a:gd name="T64" fmla="*/ 292 w 713"/>
                <a:gd name="T65" fmla="*/ 54 h 155"/>
                <a:gd name="T66" fmla="*/ 315 w 713"/>
                <a:gd name="T67" fmla="*/ 48 h 155"/>
                <a:gd name="T68" fmla="*/ 392 w 713"/>
                <a:gd name="T69" fmla="*/ 20 h 155"/>
                <a:gd name="T70" fmla="*/ 470 w 713"/>
                <a:gd name="T71" fmla="*/ 32 h 155"/>
                <a:gd name="T72" fmla="*/ 549 w 713"/>
                <a:gd name="T73" fmla="*/ 60 h 155"/>
                <a:gd name="T74" fmla="*/ 640 w 713"/>
                <a:gd name="T75" fmla="*/ 100 h 155"/>
                <a:gd name="T76" fmla="*/ 713 w 713"/>
                <a:gd name="T77" fmla="*/ 117 h 155"/>
                <a:gd name="T78" fmla="*/ 652 w 713"/>
                <a:gd name="T79" fmla="*/ 8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13" h="155">
                  <a:moveTo>
                    <a:pt x="652" y="85"/>
                  </a:moveTo>
                  <a:cubicBezTo>
                    <a:pt x="603" y="64"/>
                    <a:pt x="640" y="79"/>
                    <a:pt x="579" y="54"/>
                  </a:cubicBezTo>
                  <a:cubicBezTo>
                    <a:pt x="517" y="29"/>
                    <a:pt x="527" y="29"/>
                    <a:pt x="523" y="28"/>
                  </a:cubicBezTo>
                  <a:cubicBezTo>
                    <a:pt x="518" y="26"/>
                    <a:pt x="457" y="9"/>
                    <a:pt x="442" y="7"/>
                  </a:cubicBezTo>
                  <a:cubicBezTo>
                    <a:pt x="427" y="6"/>
                    <a:pt x="413" y="0"/>
                    <a:pt x="404" y="0"/>
                  </a:cubicBezTo>
                  <a:cubicBezTo>
                    <a:pt x="395" y="0"/>
                    <a:pt x="307" y="13"/>
                    <a:pt x="303" y="14"/>
                  </a:cubicBezTo>
                  <a:cubicBezTo>
                    <a:pt x="299" y="16"/>
                    <a:pt x="240" y="29"/>
                    <a:pt x="145" y="95"/>
                  </a:cubicBezTo>
                  <a:cubicBezTo>
                    <a:pt x="138" y="97"/>
                    <a:pt x="132" y="100"/>
                    <a:pt x="125" y="104"/>
                  </a:cubicBezTo>
                  <a:cubicBezTo>
                    <a:pt x="108" y="116"/>
                    <a:pt x="70" y="99"/>
                    <a:pt x="46" y="103"/>
                  </a:cubicBezTo>
                  <a:cubicBezTo>
                    <a:pt x="22" y="108"/>
                    <a:pt x="9" y="119"/>
                    <a:pt x="7" y="127"/>
                  </a:cubicBezTo>
                  <a:cubicBezTo>
                    <a:pt x="4" y="135"/>
                    <a:pt x="0" y="155"/>
                    <a:pt x="0" y="155"/>
                  </a:cubicBezTo>
                  <a:cubicBezTo>
                    <a:pt x="8" y="151"/>
                    <a:pt x="4" y="148"/>
                    <a:pt x="7" y="147"/>
                  </a:cubicBezTo>
                  <a:cubicBezTo>
                    <a:pt x="9" y="147"/>
                    <a:pt x="9" y="144"/>
                    <a:pt x="13" y="139"/>
                  </a:cubicBezTo>
                  <a:cubicBezTo>
                    <a:pt x="19" y="133"/>
                    <a:pt x="34" y="124"/>
                    <a:pt x="39" y="121"/>
                  </a:cubicBezTo>
                  <a:cubicBezTo>
                    <a:pt x="49" y="116"/>
                    <a:pt x="62" y="122"/>
                    <a:pt x="70" y="120"/>
                  </a:cubicBezTo>
                  <a:cubicBezTo>
                    <a:pt x="81" y="118"/>
                    <a:pt x="82" y="132"/>
                    <a:pt x="88" y="131"/>
                  </a:cubicBezTo>
                  <a:cubicBezTo>
                    <a:pt x="95" y="130"/>
                    <a:pt x="90" y="125"/>
                    <a:pt x="101" y="121"/>
                  </a:cubicBezTo>
                  <a:cubicBezTo>
                    <a:pt x="105" y="120"/>
                    <a:pt x="120" y="116"/>
                    <a:pt x="123" y="115"/>
                  </a:cubicBezTo>
                  <a:cubicBezTo>
                    <a:pt x="132" y="112"/>
                    <a:pt x="133" y="114"/>
                    <a:pt x="145" y="113"/>
                  </a:cubicBezTo>
                  <a:cubicBezTo>
                    <a:pt x="156" y="112"/>
                    <a:pt x="171" y="106"/>
                    <a:pt x="175" y="105"/>
                  </a:cubicBezTo>
                  <a:cubicBezTo>
                    <a:pt x="192" y="101"/>
                    <a:pt x="273" y="70"/>
                    <a:pt x="276" y="70"/>
                  </a:cubicBezTo>
                  <a:cubicBezTo>
                    <a:pt x="280" y="70"/>
                    <a:pt x="304" y="75"/>
                    <a:pt x="314" y="76"/>
                  </a:cubicBezTo>
                  <a:cubicBezTo>
                    <a:pt x="324" y="77"/>
                    <a:pt x="341" y="81"/>
                    <a:pt x="356" y="81"/>
                  </a:cubicBezTo>
                  <a:cubicBezTo>
                    <a:pt x="371" y="81"/>
                    <a:pt x="372" y="82"/>
                    <a:pt x="383" y="83"/>
                  </a:cubicBezTo>
                  <a:cubicBezTo>
                    <a:pt x="393" y="84"/>
                    <a:pt x="444" y="95"/>
                    <a:pt x="467" y="99"/>
                  </a:cubicBezTo>
                  <a:cubicBezTo>
                    <a:pt x="490" y="102"/>
                    <a:pt x="495" y="112"/>
                    <a:pt x="499" y="113"/>
                  </a:cubicBezTo>
                  <a:cubicBezTo>
                    <a:pt x="503" y="114"/>
                    <a:pt x="525" y="116"/>
                    <a:pt x="537" y="113"/>
                  </a:cubicBezTo>
                  <a:cubicBezTo>
                    <a:pt x="589" y="98"/>
                    <a:pt x="589" y="98"/>
                    <a:pt x="589" y="98"/>
                  </a:cubicBezTo>
                  <a:cubicBezTo>
                    <a:pt x="554" y="98"/>
                    <a:pt x="528" y="99"/>
                    <a:pt x="524" y="99"/>
                  </a:cubicBezTo>
                  <a:cubicBezTo>
                    <a:pt x="521" y="99"/>
                    <a:pt x="505" y="94"/>
                    <a:pt x="497" y="93"/>
                  </a:cubicBezTo>
                  <a:cubicBezTo>
                    <a:pt x="490" y="92"/>
                    <a:pt x="466" y="85"/>
                    <a:pt x="425" y="75"/>
                  </a:cubicBezTo>
                  <a:cubicBezTo>
                    <a:pt x="383" y="65"/>
                    <a:pt x="379" y="68"/>
                    <a:pt x="365" y="69"/>
                  </a:cubicBezTo>
                  <a:cubicBezTo>
                    <a:pt x="353" y="69"/>
                    <a:pt x="312" y="56"/>
                    <a:pt x="292" y="54"/>
                  </a:cubicBezTo>
                  <a:cubicBezTo>
                    <a:pt x="299" y="52"/>
                    <a:pt x="306" y="50"/>
                    <a:pt x="315" y="48"/>
                  </a:cubicBezTo>
                  <a:cubicBezTo>
                    <a:pt x="345" y="43"/>
                    <a:pt x="372" y="25"/>
                    <a:pt x="392" y="20"/>
                  </a:cubicBezTo>
                  <a:cubicBezTo>
                    <a:pt x="413" y="16"/>
                    <a:pt x="413" y="23"/>
                    <a:pt x="470" y="32"/>
                  </a:cubicBezTo>
                  <a:cubicBezTo>
                    <a:pt x="527" y="41"/>
                    <a:pt x="515" y="48"/>
                    <a:pt x="549" y="60"/>
                  </a:cubicBezTo>
                  <a:cubicBezTo>
                    <a:pt x="583" y="72"/>
                    <a:pt x="590" y="79"/>
                    <a:pt x="640" y="100"/>
                  </a:cubicBezTo>
                  <a:cubicBezTo>
                    <a:pt x="690" y="120"/>
                    <a:pt x="713" y="117"/>
                    <a:pt x="713" y="117"/>
                  </a:cubicBezTo>
                  <a:cubicBezTo>
                    <a:pt x="713" y="117"/>
                    <a:pt x="700" y="105"/>
                    <a:pt x="652" y="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91" name="Group 390"/>
          <p:cNvGrpSpPr/>
          <p:nvPr/>
        </p:nvGrpSpPr>
        <p:grpSpPr>
          <a:xfrm>
            <a:off x="5496853" y="1882587"/>
            <a:ext cx="3461504" cy="3076504"/>
            <a:chOff x="5194301" y="5462588"/>
            <a:chExt cx="1570038" cy="1395413"/>
          </a:xfrm>
          <a:solidFill>
            <a:schemeClr val="tx2"/>
          </a:solidFill>
        </p:grpSpPr>
        <p:sp>
          <p:nvSpPr>
            <p:cNvPr id="392" name="Freeform 385"/>
            <p:cNvSpPr>
              <a:spLocks noEditPoints="1"/>
            </p:cNvSpPr>
            <p:nvPr/>
          </p:nvSpPr>
          <p:spPr bwMode="auto">
            <a:xfrm>
              <a:off x="5194301" y="5462588"/>
              <a:ext cx="1570038" cy="1395413"/>
            </a:xfrm>
            <a:custGeom>
              <a:avLst/>
              <a:gdLst>
                <a:gd name="T0" fmla="*/ 428 w 854"/>
                <a:gd name="T1" fmla="*/ 497 h 750"/>
                <a:gd name="T2" fmla="*/ 715 w 854"/>
                <a:gd name="T3" fmla="*/ 459 h 750"/>
                <a:gd name="T4" fmla="*/ 535 w 854"/>
                <a:gd name="T5" fmla="*/ 545 h 750"/>
                <a:gd name="T6" fmla="*/ 427 w 854"/>
                <a:gd name="T7" fmla="*/ 614 h 750"/>
                <a:gd name="T8" fmla="*/ 240 w 854"/>
                <a:gd name="T9" fmla="*/ 623 h 750"/>
                <a:gd name="T10" fmla="*/ 262 w 854"/>
                <a:gd name="T11" fmla="*/ 632 h 750"/>
                <a:gd name="T12" fmla="*/ 575 w 854"/>
                <a:gd name="T13" fmla="*/ 541 h 750"/>
                <a:gd name="T14" fmla="*/ 752 w 854"/>
                <a:gd name="T15" fmla="*/ 274 h 750"/>
                <a:gd name="T16" fmla="*/ 843 w 854"/>
                <a:gd name="T17" fmla="*/ 334 h 750"/>
                <a:gd name="T18" fmla="*/ 713 w 854"/>
                <a:gd name="T19" fmla="*/ 186 h 750"/>
                <a:gd name="T20" fmla="*/ 653 w 854"/>
                <a:gd name="T21" fmla="*/ 8 h 750"/>
                <a:gd name="T22" fmla="*/ 562 w 854"/>
                <a:gd name="T23" fmla="*/ 3 h 750"/>
                <a:gd name="T24" fmla="*/ 489 w 854"/>
                <a:gd name="T25" fmla="*/ 11 h 750"/>
                <a:gd name="T26" fmla="*/ 456 w 854"/>
                <a:gd name="T27" fmla="*/ 53 h 750"/>
                <a:gd name="T28" fmla="*/ 414 w 854"/>
                <a:gd name="T29" fmla="*/ 144 h 750"/>
                <a:gd name="T30" fmla="*/ 325 w 854"/>
                <a:gd name="T31" fmla="*/ 284 h 750"/>
                <a:gd name="T32" fmla="*/ 213 w 854"/>
                <a:gd name="T33" fmla="*/ 369 h 750"/>
                <a:gd name="T34" fmla="*/ 302 w 854"/>
                <a:gd name="T35" fmla="*/ 310 h 750"/>
                <a:gd name="T36" fmla="*/ 502 w 854"/>
                <a:gd name="T37" fmla="*/ 222 h 750"/>
                <a:gd name="T38" fmla="*/ 470 w 854"/>
                <a:gd name="T39" fmla="*/ 318 h 750"/>
                <a:gd name="T40" fmla="*/ 584 w 854"/>
                <a:gd name="T41" fmla="*/ 300 h 750"/>
                <a:gd name="T42" fmla="*/ 1 w 854"/>
                <a:gd name="T43" fmla="*/ 726 h 750"/>
                <a:gd name="T44" fmla="*/ 195 w 854"/>
                <a:gd name="T45" fmla="*/ 494 h 750"/>
                <a:gd name="T46" fmla="*/ 101 w 854"/>
                <a:gd name="T47" fmla="*/ 585 h 750"/>
                <a:gd name="T48" fmla="*/ 181 w 854"/>
                <a:gd name="T49" fmla="*/ 509 h 750"/>
                <a:gd name="T50" fmla="*/ 177 w 854"/>
                <a:gd name="T51" fmla="*/ 617 h 750"/>
                <a:gd name="T52" fmla="*/ 136 w 854"/>
                <a:gd name="T53" fmla="*/ 749 h 750"/>
                <a:gd name="T54" fmla="*/ 371 w 854"/>
                <a:gd name="T55" fmla="*/ 478 h 750"/>
                <a:gd name="T56" fmla="*/ 753 w 854"/>
                <a:gd name="T57" fmla="*/ 296 h 750"/>
                <a:gd name="T58" fmla="*/ 175 w 854"/>
                <a:gd name="T59" fmla="*/ 730 h 750"/>
                <a:gd name="T60" fmla="*/ 413 w 854"/>
                <a:gd name="T61" fmla="*/ 240 h 750"/>
                <a:gd name="T62" fmla="*/ 417 w 854"/>
                <a:gd name="T63" fmla="*/ 168 h 750"/>
                <a:gd name="T64" fmla="*/ 375 w 854"/>
                <a:gd name="T65" fmla="*/ 207 h 750"/>
                <a:gd name="T66" fmla="*/ 130 w 854"/>
                <a:gd name="T67" fmla="*/ 469 h 750"/>
                <a:gd name="T68" fmla="*/ 657 w 854"/>
                <a:gd name="T69" fmla="*/ 109 h 750"/>
                <a:gd name="T70" fmla="*/ 585 w 854"/>
                <a:gd name="T71" fmla="*/ 167 h 750"/>
                <a:gd name="T72" fmla="*/ 622 w 854"/>
                <a:gd name="T73" fmla="*/ 122 h 750"/>
                <a:gd name="T74" fmla="*/ 549 w 854"/>
                <a:gd name="T75" fmla="*/ 5 h 750"/>
                <a:gd name="T76" fmla="*/ 612 w 854"/>
                <a:gd name="T77" fmla="*/ 32 h 750"/>
                <a:gd name="T78" fmla="*/ 628 w 854"/>
                <a:gd name="T79" fmla="*/ 118 h 750"/>
                <a:gd name="T80" fmla="*/ 556 w 854"/>
                <a:gd name="T81" fmla="*/ 104 h 750"/>
                <a:gd name="T82" fmla="*/ 510 w 854"/>
                <a:gd name="T83" fmla="*/ 121 h 750"/>
                <a:gd name="T84" fmla="*/ 466 w 854"/>
                <a:gd name="T85" fmla="*/ 50 h 750"/>
                <a:gd name="T86" fmla="*/ 506 w 854"/>
                <a:gd name="T87" fmla="*/ 44 h 750"/>
                <a:gd name="T88" fmla="*/ 474 w 854"/>
                <a:gd name="T89" fmla="*/ 223 h 750"/>
                <a:gd name="T90" fmla="*/ 505 w 854"/>
                <a:gd name="T91" fmla="*/ 137 h 750"/>
                <a:gd name="T92" fmla="*/ 538 w 854"/>
                <a:gd name="T93" fmla="*/ 107 h 750"/>
                <a:gd name="T94" fmla="*/ 530 w 854"/>
                <a:gd name="T95" fmla="*/ 119 h 750"/>
                <a:gd name="T96" fmla="*/ 508 w 854"/>
                <a:gd name="T97" fmla="*/ 134 h 750"/>
                <a:gd name="T98" fmla="*/ 505 w 854"/>
                <a:gd name="T99" fmla="*/ 155 h 750"/>
                <a:gd name="T100" fmla="*/ 506 w 854"/>
                <a:gd name="T101" fmla="*/ 143 h 750"/>
                <a:gd name="T102" fmla="*/ 510 w 854"/>
                <a:gd name="T103" fmla="*/ 137 h 750"/>
                <a:gd name="T104" fmla="*/ 530 w 854"/>
                <a:gd name="T105" fmla="*/ 124 h 750"/>
                <a:gd name="T106" fmla="*/ 551 w 854"/>
                <a:gd name="T107" fmla="*/ 109 h 750"/>
                <a:gd name="T108" fmla="*/ 548 w 854"/>
                <a:gd name="T109" fmla="*/ 295 h 750"/>
                <a:gd name="T110" fmla="*/ 395 w 854"/>
                <a:gd name="T111" fmla="*/ 476 h 750"/>
                <a:gd name="T112" fmla="*/ 699 w 854"/>
                <a:gd name="T113" fmla="*/ 298 h 750"/>
                <a:gd name="T114" fmla="*/ 612 w 854"/>
                <a:gd name="T115" fmla="*/ 382 h 750"/>
                <a:gd name="T116" fmla="*/ 458 w 854"/>
                <a:gd name="T117" fmla="*/ 471 h 750"/>
                <a:gd name="T118" fmla="*/ 440 w 854"/>
                <a:gd name="T119" fmla="*/ 466 h 750"/>
                <a:gd name="T120" fmla="*/ 626 w 854"/>
                <a:gd name="T121" fmla="*/ 346 h 750"/>
                <a:gd name="T122" fmla="*/ 664 w 854"/>
                <a:gd name="T123" fmla="*/ 208 h 750"/>
                <a:gd name="T124" fmla="*/ 655 w 854"/>
                <a:gd name="T125" fmla="*/ 244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54" h="750">
                  <a:moveTo>
                    <a:pt x="197" y="667"/>
                  </a:moveTo>
                  <a:cubicBezTo>
                    <a:pt x="198" y="655"/>
                    <a:pt x="196" y="644"/>
                    <a:pt x="193" y="628"/>
                  </a:cubicBezTo>
                  <a:cubicBezTo>
                    <a:pt x="182" y="570"/>
                    <a:pt x="178" y="528"/>
                    <a:pt x="199" y="511"/>
                  </a:cubicBezTo>
                  <a:cubicBezTo>
                    <a:pt x="206" y="504"/>
                    <a:pt x="217" y="499"/>
                    <a:pt x="229" y="495"/>
                  </a:cubicBezTo>
                  <a:cubicBezTo>
                    <a:pt x="229" y="509"/>
                    <a:pt x="229" y="509"/>
                    <a:pt x="229" y="509"/>
                  </a:cubicBezTo>
                  <a:cubicBezTo>
                    <a:pt x="229" y="510"/>
                    <a:pt x="230" y="511"/>
                    <a:pt x="231" y="511"/>
                  </a:cubicBezTo>
                  <a:cubicBezTo>
                    <a:pt x="232" y="511"/>
                    <a:pt x="233" y="510"/>
                    <a:pt x="233" y="509"/>
                  </a:cubicBezTo>
                  <a:cubicBezTo>
                    <a:pt x="233" y="494"/>
                    <a:pt x="233" y="494"/>
                    <a:pt x="233" y="494"/>
                  </a:cubicBezTo>
                  <a:cubicBezTo>
                    <a:pt x="255" y="487"/>
                    <a:pt x="283" y="484"/>
                    <a:pt x="313" y="486"/>
                  </a:cubicBezTo>
                  <a:cubicBezTo>
                    <a:pt x="365" y="488"/>
                    <a:pt x="404" y="492"/>
                    <a:pt x="428" y="497"/>
                  </a:cubicBezTo>
                  <a:cubicBezTo>
                    <a:pt x="428" y="568"/>
                    <a:pt x="428" y="568"/>
                    <a:pt x="428" y="568"/>
                  </a:cubicBezTo>
                  <a:cubicBezTo>
                    <a:pt x="428" y="569"/>
                    <a:pt x="429" y="570"/>
                    <a:pt x="430" y="570"/>
                  </a:cubicBezTo>
                  <a:cubicBezTo>
                    <a:pt x="431" y="570"/>
                    <a:pt x="432" y="569"/>
                    <a:pt x="432" y="568"/>
                  </a:cubicBezTo>
                  <a:cubicBezTo>
                    <a:pt x="432" y="498"/>
                    <a:pt x="432" y="498"/>
                    <a:pt x="432" y="498"/>
                  </a:cubicBezTo>
                  <a:cubicBezTo>
                    <a:pt x="460" y="504"/>
                    <a:pt x="488" y="499"/>
                    <a:pt x="511" y="484"/>
                  </a:cubicBezTo>
                  <a:cubicBezTo>
                    <a:pt x="515" y="481"/>
                    <a:pt x="520" y="478"/>
                    <a:pt x="524" y="475"/>
                  </a:cubicBezTo>
                  <a:cubicBezTo>
                    <a:pt x="555" y="454"/>
                    <a:pt x="588" y="433"/>
                    <a:pt x="652" y="405"/>
                  </a:cubicBezTo>
                  <a:cubicBezTo>
                    <a:pt x="714" y="379"/>
                    <a:pt x="749" y="349"/>
                    <a:pt x="756" y="315"/>
                  </a:cubicBezTo>
                  <a:cubicBezTo>
                    <a:pt x="763" y="365"/>
                    <a:pt x="760" y="419"/>
                    <a:pt x="760" y="423"/>
                  </a:cubicBezTo>
                  <a:cubicBezTo>
                    <a:pt x="758" y="427"/>
                    <a:pt x="744" y="460"/>
                    <a:pt x="715" y="459"/>
                  </a:cubicBezTo>
                  <a:cubicBezTo>
                    <a:pt x="708" y="458"/>
                    <a:pt x="701" y="459"/>
                    <a:pt x="696" y="460"/>
                  </a:cubicBezTo>
                  <a:cubicBezTo>
                    <a:pt x="685" y="459"/>
                    <a:pt x="678" y="461"/>
                    <a:pt x="665" y="479"/>
                  </a:cubicBezTo>
                  <a:cubicBezTo>
                    <a:pt x="664" y="481"/>
                    <a:pt x="663" y="482"/>
                    <a:pt x="662" y="484"/>
                  </a:cubicBezTo>
                  <a:cubicBezTo>
                    <a:pt x="653" y="493"/>
                    <a:pt x="630" y="502"/>
                    <a:pt x="616" y="506"/>
                  </a:cubicBezTo>
                  <a:cubicBezTo>
                    <a:pt x="604" y="507"/>
                    <a:pt x="595" y="504"/>
                    <a:pt x="588" y="520"/>
                  </a:cubicBezTo>
                  <a:cubicBezTo>
                    <a:pt x="586" y="524"/>
                    <a:pt x="585" y="527"/>
                    <a:pt x="584" y="529"/>
                  </a:cubicBezTo>
                  <a:cubicBezTo>
                    <a:pt x="582" y="530"/>
                    <a:pt x="579" y="531"/>
                    <a:pt x="576" y="533"/>
                  </a:cubicBezTo>
                  <a:cubicBezTo>
                    <a:pt x="572" y="533"/>
                    <a:pt x="565" y="534"/>
                    <a:pt x="555" y="536"/>
                  </a:cubicBezTo>
                  <a:cubicBezTo>
                    <a:pt x="551" y="537"/>
                    <a:pt x="549" y="538"/>
                    <a:pt x="546" y="539"/>
                  </a:cubicBezTo>
                  <a:cubicBezTo>
                    <a:pt x="541" y="540"/>
                    <a:pt x="537" y="542"/>
                    <a:pt x="535" y="545"/>
                  </a:cubicBezTo>
                  <a:cubicBezTo>
                    <a:pt x="533" y="546"/>
                    <a:pt x="532" y="547"/>
                    <a:pt x="531" y="548"/>
                  </a:cubicBezTo>
                  <a:cubicBezTo>
                    <a:pt x="531" y="492"/>
                    <a:pt x="531" y="492"/>
                    <a:pt x="531" y="492"/>
                  </a:cubicBezTo>
                  <a:cubicBezTo>
                    <a:pt x="531" y="491"/>
                    <a:pt x="530" y="490"/>
                    <a:pt x="529" y="490"/>
                  </a:cubicBezTo>
                  <a:cubicBezTo>
                    <a:pt x="528" y="490"/>
                    <a:pt x="527" y="491"/>
                    <a:pt x="527" y="492"/>
                  </a:cubicBezTo>
                  <a:cubicBezTo>
                    <a:pt x="527" y="554"/>
                    <a:pt x="527" y="554"/>
                    <a:pt x="527" y="554"/>
                  </a:cubicBezTo>
                  <a:cubicBezTo>
                    <a:pt x="525" y="558"/>
                    <a:pt x="524" y="561"/>
                    <a:pt x="523" y="565"/>
                  </a:cubicBezTo>
                  <a:cubicBezTo>
                    <a:pt x="521" y="566"/>
                    <a:pt x="520" y="568"/>
                    <a:pt x="518" y="569"/>
                  </a:cubicBezTo>
                  <a:cubicBezTo>
                    <a:pt x="510" y="574"/>
                    <a:pt x="496" y="581"/>
                    <a:pt x="482" y="588"/>
                  </a:cubicBezTo>
                  <a:cubicBezTo>
                    <a:pt x="481" y="589"/>
                    <a:pt x="481" y="589"/>
                    <a:pt x="480" y="589"/>
                  </a:cubicBezTo>
                  <a:cubicBezTo>
                    <a:pt x="461" y="595"/>
                    <a:pt x="447" y="596"/>
                    <a:pt x="427" y="614"/>
                  </a:cubicBezTo>
                  <a:cubicBezTo>
                    <a:pt x="424" y="617"/>
                    <a:pt x="421" y="620"/>
                    <a:pt x="419" y="622"/>
                  </a:cubicBezTo>
                  <a:cubicBezTo>
                    <a:pt x="406" y="628"/>
                    <a:pt x="393" y="630"/>
                    <a:pt x="380" y="630"/>
                  </a:cubicBezTo>
                  <a:cubicBezTo>
                    <a:pt x="370" y="630"/>
                    <a:pt x="355" y="631"/>
                    <a:pt x="339" y="632"/>
                  </a:cubicBezTo>
                  <a:cubicBezTo>
                    <a:pt x="318" y="633"/>
                    <a:pt x="297" y="634"/>
                    <a:pt x="286" y="633"/>
                  </a:cubicBezTo>
                  <a:cubicBezTo>
                    <a:pt x="286" y="571"/>
                    <a:pt x="286" y="571"/>
                    <a:pt x="286" y="571"/>
                  </a:cubicBezTo>
                  <a:cubicBezTo>
                    <a:pt x="286" y="570"/>
                    <a:pt x="285" y="569"/>
                    <a:pt x="284" y="569"/>
                  </a:cubicBezTo>
                  <a:cubicBezTo>
                    <a:pt x="283" y="569"/>
                    <a:pt x="282" y="570"/>
                    <a:pt x="282" y="571"/>
                  </a:cubicBezTo>
                  <a:cubicBezTo>
                    <a:pt x="282" y="632"/>
                    <a:pt x="282" y="632"/>
                    <a:pt x="282" y="632"/>
                  </a:cubicBezTo>
                  <a:cubicBezTo>
                    <a:pt x="274" y="631"/>
                    <a:pt x="269" y="630"/>
                    <a:pt x="263" y="628"/>
                  </a:cubicBezTo>
                  <a:cubicBezTo>
                    <a:pt x="257" y="626"/>
                    <a:pt x="250" y="624"/>
                    <a:pt x="240" y="623"/>
                  </a:cubicBezTo>
                  <a:cubicBezTo>
                    <a:pt x="221" y="621"/>
                    <a:pt x="212" y="628"/>
                    <a:pt x="212" y="629"/>
                  </a:cubicBezTo>
                  <a:cubicBezTo>
                    <a:pt x="212" y="629"/>
                    <a:pt x="211" y="629"/>
                    <a:pt x="211" y="630"/>
                  </a:cubicBezTo>
                  <a:cubicBezTo>
                    <a:pt x="211" y="630"/>
                    <a:pt x="208" y="645"/>
                    <a:pt x="204" y="665"/>
                  </a:cubicBezTo>
                  <a:cubicBezTo>
                    <a:pt x="204" y="666"/>
                    <a:pt x="204" y="666"/>
                    <a:pt x="204" y="666"/>
                  </a:cubicBezTo>
                  <a:cubicBezTo>
                    <a:pt x="204" y="667"/>
                    <a:pt x="205" y="668"/>
                    <a:pt x="206" y="668"/>
                  </a:cubicBezTo>
                  <a:cubicBezTo>
                    <a:pt x="206" y="668"/>
                    <a:pt x="206" y="668"/>
                    <a:pt x="206" y="668"/>
                  </a:cubicBezTo>
                  <a:cubicBezTo>
                    <a:pt x="207" y="668"/>
                    <a:pt x="208" y="668"/>
                    <a:pt x="208" y="667"/>
                  </a:cubicBezTo>
                  <a:cubicBezTo>
                    <a:pt x="212" y="649"/>
                    <a:pt x="214" y="635"/>
                    <a:pt x="215" y="631"/>
                  </a:cubicBezTo>
                  <a:cubicBezTo>
                    <a:pt x="217" y="630"/>
                    <a:pt x="225" y="626"/>
                    <a:pt x="239" y="627"/>
                  </a:cubicBezTo>
                  <a:cubicBezTo>
                    <a:pt x="249" y="628"/>
                    <a:pt x="256" y="630"/>
                    <a:pt x="262" y="632"/>
                  </a:cubicBezTo>
                  <a:cubicBezTo>
                    <a:pt x="268" y="634"/>
                    <a:pt x="275" y="635"/>
                    <a:pt x="283" y="637"/>
                  </a:cubicBezTo>
                  <a:cubicBezTo>
                    <a:pt x="294" y="638"/>
                    <a:pt x="317" y="637"/>
                    <a:pt x="339" y="636"/>
                  </a:cubicBezTo>
                  <a:cubicBezTo>
                    <a:pt x="355" y="635"/>
                    <a:pt x="370" y="634"/>
                    <a:pt x="380" y="634"/>
                  </a:cubicBezTo>
                  <a:cubicBezTo>
                    <a:pt x="381" y="634"/>
                    <a:pt x="383" y="634"/>
                    <a:pt x="385" y="634"/>
                  </a:cubicBezTo>
                  <a:cubicBezTo>
                    <a:pt x="377" y="637"/>
                    <a:pt x="371" y="641"/>
                    <a:pt x="371" y="641"/>
                  </a:cubicBezTo>
                  <a:cubicBezTo>
                    <a:pt x="371" y="641"/>
                    <a:pt x="403" y="635"/>
                    <a:pt x="416" y="629"/>
                  </a:cubicBezTo>
                  <a:cubicBezTo>
                    <a:pt x="429" y="623"/>
                    <a:pt x="436" y="618"/>
                    <a:pt x="455" y="610"/>
                  </a:cubicBezTo>
                  <a:cubicBezTo>
                    <a:pt x="475" y="601"/>
                    <a:pt x="472" y="599"/>
                    <a:pt x="499" y="588"/>
                  </a:cubicBezTo>
                  <a:cubicBezTo>
                    <a:pt x="527" y="578"/>
                    <a:pt x="530" y="570"/>
                    <a:pt x="538" y="558"/>
                  </a:cubicBezTo>
                  <a:cubicBezTo>
                    <a:pt x="546" y="546"/>
                    <a:pt x="559" y="547"/>
                    <a:pt x="575" y="541"/>
                  </a:cubicBezTo>
                  <a:cubicBezTo>
                    <a:pt x="591" y="535"/>
                    <a:pt x="586" y="530"/>
                    <a:pt x="601" y="519"/>
                  </a:cubicBezTo>
                  <a:cubicBezTo>
                    <a:pt x="617" y="508"/>
                    <a:pt x="626" y="512"/>
                    <a:pt x="640" y="507"/>
                  </a:cubicBezTo>
                  <a:cubicBezTo>
                    <a:pt x="654" y="502"/>
                    <a:pt x="661" y="496"/>
                    <a:pt x="677" y="482"/>
                  </a:cubicBezTo>
                  <a:cubicBezTo>
                    <a:pt x="693" y="468"/>
                    <a:pt x="701" y="466"/>
                    <a:pt x="715" y="466"/>
                  </a:cubicBezTo>
                  <a:cubicBezTo>
                    <a:pt x="729" y="465"/>
                    <a:pt x="756" y="453"/>
                    <a:pt x="764" y="434"/>
                  </a:cubicBezTo>
                  <a:cubicBezTo>
                    <a:pt x="772" y="414"/>
                    <a:pt x="783" y="392"/>
                    <a:pt x="783" y="392"/>
                  </a:cubicBezTo>
                  <a:cubicBezTo>
                    <a:pt x="769" y="407"/>
                    <a:pt x="768" y="413"/>
                    <a:pt x="764" y="421"/>
                  </a:cubicBezTo>
                  <a:cubicBezTo>
                    <a:pt x="764" y="409"/>
                    <a:pt x="767" y="346"/>
                    <a:pt x="757" y="295"/>
                  </a:cubicBezTo>
                  <a:cubicBezTo>
                    <a:pt x="756" y="288"/>
                    <a:pt x="755" y="282"/>
                    <a:pt x="752" y="275"/>
                  </a:cubicBezTo>
                  <a:cubicBezTo>
                    <a:pt x="752" y="275"/>
                    <a:pt x="752" y="274"/>
                    <a:pt x="752" y="274"/>
                  </a:cubicBezTo>
                  <a:cubicBezTo>
                    <a:pt x="736" y="230"/>
                    <a:pt x="698" y="208"/>
                    <a:pt x="661" y="193"/>
                  </a:cubicBezTo>
                  <a:cubicBezTo>
                    <a:pt x="661" y="181"/>
                    <a:pt x="661" y="181"/>
                    <a:pt x="661" y="181"/>
                  </a:cubicBezTo>
                  <a:cubicBezTo>
                    <a:pt x="664" y="180"/>
                    <a:pt x="671" y="177"/>
                    <a:pt x="672" y="177"/>
                  </a:cubicBezTo>
                  <a:cubicBezTo>
                    <a:pt x="673" y="177"/>
                    <a:pt x="688" y="172"/>
                    <a:pt x="698" y="182"/>
                  </a:cubicBezTo>
                  <a:cubicBezTo>
                    <a:pt x="708" y="192"/>
                    <a:pt x="714" y="200"/>
                    <a:pt x="730" y="207"/>
                  </a:cubicBezTo>
                  <a:cubicBezTo>
                    <a:pt x="746" y="215"/>
                    <a:pt x="771" y="222"/>
                    <a:pt x="771" y="222"/>
                  </a:cubicBezTo>
                  <a:cubicBezTo>
                    <a:pt x="771" y="222"/>
                    <a:pt x="778" y="230"/>
                    <a:pt x="783" y="250"/>
                  </a:cubicBezTo>
                  <a:cubicBezTo>
                    <a:pt x="788" y="269"/>
                    <a:pt x="798" y="288"/>
                    <a:pt x="798" y="288"/>
                  </a:cubicBezTo>
                  <a:cubicBezTo>
                    <a:pt x="798" y="288"/>
                    <a:pt x="809" y="298"/>
                    <a:pt x="820" y="304"/>
                  </a:cubicBezTo>
                  <a:cubicBezTo>
                    <a:pt x="832" y="311"/>
                    <a:pt x="841" y="324"/>
                    <a:pt x="843" y="334"/>
                  </a:cubicBezTo>
                  <a:cubicBezTo>
                    <a:pt x="845" y="343"/>
                    <a:pt x="854" y="349"/>
                    <a:pt x="854" y="349"/>
                  </a:cubicBezTo>
                  <a:cubicBezTo>
                    <a:pt x="854" y="349"/>
                    <a:pt x="848" y="335"/>
                    <a:pt x="848" y="333"/>
                  </a:cubicBezTo>
                  <a:cubicBezTo>
                    <a:pt x="848" y="331"/>
                    <a:pt x="847" y="325"/>
                    <a:pt x="845" y="322"/>
                  </a:cubicBezTo>
                  <a:cubicBezTo>
                    <a:pt x="843" y="320"/>
                    <a:pt x="832" y="307"/>
                    <a:pt x="825" y="299"/>
                  </a:cubicBezTo>
                  <a:cubicBezTo>
                    <a:pt x="819" y="291"/>
                    <a:pt x="805" y="281"/>
                    <a:pt x="805" y="281"/>
                  </a:cubicBezTo>
                  <a:cubicBezTo>
                    <a:pt x="805" y="281"/>
                    <a:pt x="797" y="269"/>
                    <a:pt x="789" y="247"/>
                  </a:cubicBezTo>
                  <a:cubicBezTo>
                    <a:pt x="781" y="225"/>
                    <a:pt x="783" y="221"/>
                    <a:pt x="781" y="216"/>
                  </a:cubicBezTo>
                  <a:cubicBezTo>
                    <a:pt x="779" y="212"/>
                    <a:pt x="759" y="208"/>
                    <a:pt x="759" y="208"/>
                  </a:cubicBezTo>
                  <a:cubicBezTo>
                    <a:pt x="725" y="194"/>
                    <a:pt x="725" y="194"/>
                    <a:pt x="725" y="194"/>
                  </a:cubicBezTo>
                  <a:cubicBezTo>
                    <a:pt x="713" y="186"/>
                    <a:pt x="713" y="186"/>
                    <a:pt x="713" y="186"/>
                  </a:cubicBezTo>
                  <a:cubicBezTo>
                    <a:pt x="713" y="186"/>
                    <a:pt x="705" y="179"/>
                    <a:pt x="703" y="176"/>
                  </a:cubicBezTo>
                  <a:cubicBezTo>
                    <a:pt x="701" y="174"/>
                    <a:pt x="693" y="168"/>
                    <a:pt x="693" y="168"/>
                  </a:cubicBezTo>
                  <a:cubicBezTo>
                    <a:pt x="693" y="168"/>
                    <a:pt x="668" y="159"/>
                    <a:pt x="661" y="163"/>
                  </a:cubicBezTo>
                  <a:cubicBezTo>
                    <a:pt x="661" y="95"/>
                    <a:pt x="661" y="95"/>
                    <a:pt x="661" y="95"/>
                  </a:cubicBezTo>
                  <a:cubicBezTo>
                    <a:pt x="661" y="88"/>
                    <a:pt x="659" y="80"/>
                    <a:pt x="655" y="73"/>
                  </a:cubicBezTo>
                  <a:cubicBezTo>
                    <a:pt x="655" y="67"/>
                    <a:pt x="655" y="61"/>
                    <a:pt x="655" y="54"/>
                  </a:cubicBezTo>
                  <a:cubicBezTo>
                    <a:pt x="656" y="54"/>
                    <a:pt x="657" y="53"/>
                    <a:pt x="657" y="52"/>
                  </a:cubicBezTo>
                  <a:cubicBezTo>
                    <a:pt x="657" y="51"/>
                    <a:pt x="656" y="50"/>
                    <a:pt x="655" y="50"/>
                  </a:cubicBezTo>
                  <a:cubicBezTo>
                    <a:pt x="655" y="30"/>
                    <a:pt x="655" y="10"/>
                    <a:pt x="655" y="10"/>
                  </a:cubicBezTo>
                  <a:cubicBezTo>
                    <a:pt x="655" y="9"/>
                    <a:pt x="654" y="8"/>
                    <a:pt x="653" y="8"/>
                  </a:cubicBezTo>
                  <a:cubicBezTo>
                    <a:pt x="611" y="5"/>
                    <a:pt x="611" y="5"/>
                    <a:pt x="611" y="5"/>
                  </a:cubicBezTo>
                  <a:cubicBezTo>
                    <a:pt x="610" y="5"/>
                    <a:pt x="610" y="5"/>
                    <a:pt x="609" y="6"/>
                  </a:cubicBezTo>
                  <a:cubicBezTo>
                    <a:pt x="609" y="6"/>
                    <a:pt x="609" y="6"/>
                    <a:pt x="609" y="7"/>
                  </a:cubicBezTo>
                  <a:cubicBezTo>
                    <a:pt x="609" y="28"/>
                    <a:pt x="609" y="28"/>
                    <a:pt x="609" y="28"/>
                  </a:cubicBezTo>
                  <a:cubicBezTo>
                    <a:pt x="600" y="28"/>
                    <a:pt x="600" y="28"/>
                    <a:pt x="600" y="28"/>
                  </a:cubicBezTo>
                  <a:cubicBezTo>
                    <a:pt x="600" y="7"/>
                    <a:pt x="600" y="7"/>
                    <a:pt x="600" y="7"/>
                  </a:cubicBezTo>
                  <a:cubicBezTo>
                    <a:pt x="600" y="6"/>
                    <a:pt x="599" y="5"/>
                    <a:pt x="598" y="5"/>
                  </a:cubicBezTo>
                  <a:cubicBezTo>
                    <a:pt x="564" y="1"/>
                    <a:pt x="564" y="1"/>
                    <a:pt x="564" y="1"/>
                  </a:cubicBezTo>
                  <a:cubicBezTo>
                    <a:pt x="564" y="1"/>
                    <a:pt x="563" y="2"/>
                    <a:pt x="563" y="2"/>
                  </a:cubicBezTo>
                  <a:cubicBezTo>
                    <a:pt x="562" y="2"/>
                    <a:pt x="562" y="3"/>
                    <a:pt x="562" y="3"/>
                  </a:cubicBezTo>
                  <a:cubicBezTo>
                    <a:pt x="562" y="26"/>
                    <a:pt x="562" y="26"/>
                    <a:pt x="562" y="26"/>
                  </a:cubicBezTo>
                  <a:cubicBezTo>
                    <a:pt x="553" y="26"/>
                    <a:pt x="553" y="26"/>
                    <a:pt x="553" y="26"/>
                  </a:cubicBezTo>
                  <a:cubicBezTo>
                    <a:pt x="553" y="3"/>
                    <a:pt x="553" y="3"/>
                    <a:pt x="553" y="3"/>
                  </a:cubicBezTo>
                  <a:cubicBezTo>
                    <a:pt x="553" y="2"/>
                    <a:pt x="552" y="1"/>
                    <a:pt x="551" y="1"/>
                  </a:cubicBezTo>
                  <a:cubicBezTo>
                    <a:pt x="508" y="0"/>
                    <a:pt x="508" y="0"/>
                    <a:pt x="508" y="0"/>
                  </a:cubicBezTo>
                  <a:cubicBezTo>
                    <a:pt x="508" y="0"/>
                    <a:pt x="508" y="0"/>
                    <a:pt x="508" y="0"/>
                  </a:cubicBezTo>
                  <a:cubicBezTo>
                    <a:pt x="507" y="0"/>
                    <a:pt x="507" y="0"/>
                    <a:pt x="507" y="0"/>
                  </a:cubicBezTo>
                  <a:cubicBezTo>
                    <a:pt x="507" y="0"/>
                    <a:pt x="507" y="0"/>
                    <a:pt x="507" y="0"/>
                  </a:cubicBezTo>
                  <a:cubicBezTo>
                    <a:pt x="507" y="0"/>
                    <a:pt x="507" y="0"/>
                    <a:pt x="507" y="0"/>
                  </a:cubicBezTo>
                  <a:cubicBezTo>
                    <a:pt x="489" y="11"/>
                    <a:pt x="489" y="11"/>
                    <a:pt x="489" y="11"/>
                  </a:cubicBezTo>
                  <a:cubicBezTo>
                    <a:pt x="489" y="11"/>
                    <a:pt x="488" y="12"/>
                    <a:pt x="488" y="13"/>
                  </a:cubicBezTo>
                  <a:cubicBezTo>
                    <a:pt x="488" y="35"/>
                    <a:pt x="488" y="35"/>
                    <a:pt x="488" y="35"/>
                  </a:cubicBezTo>
                  <a:cubicBezTo>
                    <a:pt x="482" y="39"/>
                    <a:pt x="482" y="39"/>
                    <a:pt x="482" y="39"/>
                  </a:cubicBezTo>
                  <a:cubicBezTo>
                    <a:pt x="482" y="19"/>
                    <a:pt x="482" y="19"/>
                    <a:pt x="482" y="19"/>
                  </a:cubicBezTo>
                  <a:cubicBezTo>
                    <a:pt x="482" y="19"/>
                    <a:pt x="481" y="18"/>
                    <a:pt x="481" y="18"/>
                  </a:cubicBezTo>
                  <a:cubicBezTo>
                    <a:pt x="480" y="17"/>
                    <a:pt x="479" y="17"/>
                    <a:pt x="479" y="18"/>
                  </a:cubicBezTo>
                  <a:cubicBezTo>
                    <a:pt x="463" y="29"/>
                    <a:pt x="463" y="29"/>
                    <a:pt x="463" y="29"/>
                  </a:cubicBezTo>
                  <a:cubicBezTo>
                    <a:pt x="462" y="29"/>
                    <a:pt x="462" y="30"/>
                    <a:pt x="462" y="31"/>
                  </a:cubicBezTo>
                  <a:cubicBezTo>
                    <a:pt x="462" y="49"/>
                    <a:pt x="462" y="49"/>
                    <a:pt x="462" y="49"/>
                  </a:cubicBezTo>
                  <a:cubicBezTo>
                    <a:pt x="456" y="53"/>
                    <a:pt x="456" y="53"/>
                    <a:pt x="456" y="53"/>
                  </a:cubicBezTo>
                  <a:cubicBezTo>
                    <a:pt x="456" y="37"/>
                    <a:pt x="456" y="37"/>
                    <a:pt x="456" y="37"/>
                  </a:cubicBezTo>
                  <a:cubicBezTo>
                    <a:pt x="456" y="37"/>
                    <a:pt x="455" y="36"/>
                    <a:pt x="455" y="35"/>
                  </a:cubicBezTo>
                  <a:cubicBezTo>
                    <a:pt x="454" y="35"/>
                    <a:pt x="453" y="35"/>
                    <a:pt x="452" y="36"/>
                  </a:cubicBezTo>
                  <a:cubicBezTo>
                    <a:pt x="440" y="46"/>
                    <a:pt x="440" y="46"/>
                    <a:pt x="440" y="46"/>
                  </a:cubicBezTo>
                  <a:cubicBezTo>
                    <a:pt x="439" y="46"/>
                    <a:pt x="439" y="47"/>
                    <a:pt x="439" y="47"/>
                  </a:cubicBezTo>
                  <a:cubicBezTo>
                    <a:pt x="439" y="81"/>
                    <a:pt x="439" y="81"/>
                    <a:pt x="439" y="81"/>
                  </a:cubicBezTo>
                  <a:cubicBezTo>
                    <a:pt x="438" y="82"/>
                    <a:pt x="438" y="83"/>
                    <a:pt x="438" y="84"/>
                  </a:cubicBezTo>
                  <a:cubicBezTo>
                    <a:pt x="439" y="84"/>
                    <a:pt x="439" y="85"/>
                    <a:pt x="439" y="85"/>
                  </a:cubicBezTo>
                  <a:cubicBezTo>
                    <a:pt x="439" y="114"/>
                    <a:pt x="439" y="114"/>
                    <a:pt x="439" y="114"/>
                  </a:cubicBezTo>
                  <a:cubicBezTo>
                    <a:pt x="428" y="121"/>
                    <a:pt x="421" y="133"/>
                    <a:pt x="414" y="144"/>
                  </a:cubicBezTo>
                  <a:cubicBezTo>
                    <a:pt x="411" y="148"/>
                    <a:pt x="408" y="153"/>
                    <a:pt x="405" y="157"/>
                  </a:cubicBezTo>
                  <a:cubicBezTo>
                    <a:pt x="401" y="163"/>
                    <a:pt x="396" y="169"/>
                    <a:pt x="392" y="175"/>
                  </a:cubicBezTo>
                  <a:cubicBezTo>
                    <a:pt x="383" y="186"/>
                    <a:pt x="375" y="196"/>
                    <a:pt x="371" y="206"/>
                  </a:cubicBezTo>
                  <a:cubicBezTo>
                    <a:pt x="365" y="220"/>
                    <a:pt x="363" y="236"/>
                    <a:pt x="362" y="249"/>
                  </a:cubicBezTo>
                  <a:cubicBezTo>
                    <a:pt x="362" y="250"/>
                    <a:pt x="362" y="251"/>
                    <a:pt x="362" y="252"/>
                  </a:cubicBezTo>
                  <a:cubicBezTo>
                    <a:pt x="362" y="252"/>
                    <a:pt x="362" y="252"/>
                    <a:pt x="362" y="252"/>
                  </a:cubicBezTo>
                  <a:cubicBezTo>
                    <a:pt x="361" y="256"/>
                    <a:pt x="361" y="259"/>
                    <a:pt x="361" y="262"/>
                  </a:cubicBezTo>
                  <a:cubicBezTo>
                    <a:pt x="360" y="262"/>
                    <a:pt x="358" y="263"/>
                    <a:pt x="357" y="264"/>
                  </a:cubicBezTo>
                  <a:cubicBezTo>
                    <a:pt x="351" y="267"/>
                    <a:pt x="340" y="271"/>
                    <a:pt x="336" y="276"/>
                  </a:cubicBezTo>
                  <a:cubicBezTo>
                    <a:pt x="332" y="281"/>
                    <a:pt x="327" y="283"/>
                    <a:pt x="325" y="284"/>
                  </a:cubicBezTo>
                  <a:cubicBezTo>
                    <a:pt x="323" y="285"/>
                    <a:pt x="321" y="287"/>
                    <a:pt x="317" y="290"/>
                  </a:cubicBezTo>
                  <a:cubicBezTo>
                    <a:pt x="314" y="292"/>
                    <a:pt x="312" y="295"/>
                    <a:pt x="309" y="298"/>
                  </a:cubicBezTo>
                  <a:cubicBezTo>
                    <a:pt x="308" y="299"/>
                    <a:pt x="307" y="300"/>
                    <a:pt x="306" y="301"/>
                  </a:cubicBezTo>
                  <a:cubicBezTo>
                    <a:pt x="305" y="301"/>
                    <a:pt x="305" y="301"/>
                    <a:pt x="305" y="301"/>
                  </a:cubicBezTo>
                  <a:cubicBezTo>
                    <a:pt x="303" y="303"/>
                    <a:pt x="301" y="305"/>
                    <a:pt x="299" y="307"/>
                  </a:cubicBezTo>
                  <a:cubicBezTo>
                    <a:pt x="289" y="318"/>
                    <a:pt x="262" y="329"/>
                    <a:pt x="252" y="333"/>
                  </a:cubicBezTo>
                  <a:cubicBezTo>
                    <a:pt x="250" y="334"/>
                    <a:pt x="248" y="334"/>
                    <a:pt x="248" y="334"/>
                  </a:cubicBezTo>
                  <a:cubicBezTo>
                    <a:pt x="247" y="335"/>
                    <a:pt x="247" y="335"/>
                    <a:pt x="247" y="335"/>
                  </a:cubicBezTo>
                  <a:cubicBezTo>
                    <a:pt x="244" y="336"/>
                    <a:pt x="242" y="337"/>
                    <a:pt x="225" y="352"/>
                  </a:cubicBezTo>
                  <a:cubicBezTo>
                    <a:pt x="215" y="361"/>
                    <a:pt x="214" y="366"/>
                    <a:pt x="213" y="369"/>
                  </a:cubicBezTo>
                  <a:cubicBezTo>
                    <a:pt x="213" y="372"/>
                    <a:pt x="213" y="372"/>
                    <a:pt x="202" y="374"/>
                  </a:cubicBezTo>
                  <a:cubicBezTo>
                    <a:pt x="201" y="374"/>
                    <a:pt x="200" y="375"/>
                    <a:pt x="200" y="376"/>
                  </a:cubicBezTo>
                  <a:cubicBezTo>
                    <a:pt x="200" y="377"/>
                    <a:pt x="201" y="378"/>
                    <a:pt x="202" y="378"/>
                  </a:cubicBezTo>
                  <a:cubicBezTo>
                    <a:pt x="202" y="378"/>
                    <a:pt x="202" y="378"/>
                    <a:pt x="202" y="378"/>
                  </a:cubicBezTo>
                  <a:cubicBezTo>
                    <a:pt x="215" y="376"/>
                    <a:pt x="216" y="375"/>
                    <a:pt x="217" y="370"/>
                  </a:cubicBezTo>
                  <a:cubicBezTo>
                    <a:pt x="218" y="367"/>
                    <a:pt x="219" y="363"/>
                    <a:pt x="228" y="355"/>
                  </a:cubicBezTo>
                  <a:cubicBezTo>
                    <a:pt x="244" y="340"/>
                    <a:pt x="246" y="339"/>
                    <a:pt x="248" y="339"/>
                  </a:cubicBezTo>
                  <a:cubicBezTo>
                    <a:pt x="249" y="338"/>
                    <a:pt x="249" y="338"/>
                    <a:pt x="250" y="338"/>
                  </a:cubicBezTo>
                  <a:cubicBezTo>
                    <a:pt x="250" y="338"/>
                    <a:pt x="251" y="337"/>
                    <a:pt x="253" y="336"/>
                  </a:cubicBezTo>
                  <a:cubicBezTo>
                    <a:pt x="263" y="332"/>
                    <a:pt x="291" y="321"/>
                    <a:pt x="302" y="310"/>
                  </a:cubicBezTo>
                  <a:cubicBezTo>
                    <a:pt x="313" y="299"/>
                    <a:pt x="334" y="285"/>
                    <a:pt x="343" y="280"/>
                  </a:cubicBezTo>
                  <a:cubicBezTo>
                    <a:pt x="345" y="278"/>
                    <a:pt x="345" y="278"/>
                    <a:pt x="345" y="278"/>
                  </a:cubicBezTo>
                  <a:cubicBezTo>
                    <a:pt x="348" y="277"/>
                    <a:pt x="356" y="273"/>
                    <a:pt x="365" y="269"/>
                  </a:cubicBezTo>
                  <a:cubicBezTo>
                    <a:pt x="373" y="265"/>
                    <a:pt x="383" y="261"/>
                    <a:pt x="393" y="256"/>
                  </a:cubicBezTo>
                  <a:cubicBezTo>
                    <a:pt x="397" y="254"/>
                    <a:pt x="401" y="252"/>
                    <a:pt x="404" y="250"/>
                  </a:cubicBezTo>
                  <a:cubicBezTo>
                    <a:pt x="415" y="245"/>
                    <a:pt x="419" y="243"/>
                    <a:pt x="435" y="238"/>
                  </a:cubicBezTo>
                  <a:cubicBezTo>
                    <a:pt x="448" y="233"/>
                    <a:pt x="450" y="234"/>
                    <a:pt x="451" y="235"/>
                  </a:cubicBezTo>
                  <a:cubicBezTo>
                    <a:pt x="452" y="236"/>
                    <a:pt x="453" y="236"/>
                    <a:pt x="456" y="236"/>
                  </a:cubicBezTo>
                  <a:cubicBezTo>
                    <a:pt x="458" y="235"/>
                    <a:pt x="461" y="234"/>
                    <a:pt x="465" y="232"/>
                  </a:cubicBezTo>
                  <a:cubicBezTo>
                    <a:pt x="473" y="229"/>
                    <a:pt x="485" y="224"/>
                    <a:pt x="502" y="222"/>
                  </a:cubicBezTo>
                  <a:cubicBezTo>
                    <a:pt x="502" y="299"/>
                    <a:pt x="502" y="299"/>
                    <a:pt x="502" y="299"/>
                  </a:cubicBezTo>
                  <a:cubicBezTo>
                    <a:pt x="502" y="299"/>
                    <a:pt x="502" y="299"/>
                    <a:pt x="502" y="300"/>
                  </a:cubicBezTo>
                  <a:cubicBezTo>
                    <a:pt x="502" y="300"/>
                    <a:pt x="502" y="300"/>
                    <a:pt x="502" y="300"/>
                  </a:cubicBezTo>
                  <a:cubicBezTo>
                    <a:pt x="490" y="304"/>
                    <a:pt x="496" y="300"/>
                    <a:pt x="482" y="304"/>
                  </a:cubicBezTo>
                  <a:cubicBezTo>
                    <a:pt x="468" y="309"/>
                    <a:pt x="450" y="313"/>
                    <a:pt x="450" y="313"/>
                  </a:cubicBezTo>
                  <a:cubicBezTo>
                    <a:pt x="450" y="313"/>
                    <a:pt x="459" y="312"/>
                    <a:pt x="470" y="311"/>
                  </a:cubicBezTo>
                  <a:cubicBezTo>
                    <a:pt x="449" y="316"/>
                    <a:pt x="442" y="317"/>
                    <a:pt x="435" y="319"/>
                  </a:cubicBezTo>
                  <a:cubicBezTo>
                    <a:pt x="429" y="322"/>
                    <a:pt x="424" y="327"/>
                    <a:pt x="419" y="328"/>
                  </a:cubicBezTo>
                  <a:cubicBezTo>
                    <a:pt x="414" y="329"/>
                    <a:pt x="408" y="334"/>
                    <a:pt x="408" y="334"/>
                  </a:cubicBezTo>
                  <a:cubicBezTo>
                    <a:pt x="408" y="334"/>
                    <a:pt x="446" y="323"/>
                    <a:pt x="470" y="318"/>
                  </a:cubicBezTo>
                  <a:cubicBezTo>
                    <a:pt x="494" y="314"/>
                    <a:pt x="503" y="316"/>
                    <a:pt x="526" y="314"/>
                  </a:cubicBezTo>
                  <a:cubicBezTo>
                    <a:pt x="549" y="312"/>
                    <a:pt x="570" y="309"/>
                    <a:pt x="570" y="309"/>
                  </a:cubicBezTo>
                  <a:cubicBezTo>
                    <a:pt x="557" y="308"/>
                    <a:pt x="541" y="307"/>
                    <a:pt x="528" y="307"/>
                  </a:cubicBezTo>
                  <a:cubicBezTo>
                    <a:pt x="515" y="307"/>
                    <a:pt x="514" y="307"/>
                    <a:pt x="500" y="308"/>
                  </a:cubicBezTo>
                  <a:cubicBezTo>
                    <a:pt x="497" y="309"/>
                    <a:pt x="495" y="309"/>
                    <a:pt x="494" y="309"/>
                  </a:cubicBezTo>
                  <a:cubicBezTo>
                    <a:pt x="496" y="308"/>
                    <a:pt x="498" y="308"/>
                    <a:pt x="499" y="307"/>
                  </a:cubicBezTo>
                  <a:cubicBezTo>
                    <a:pt x="507" y="304"/>
                    <a:pt x="523" y="300"/>
                    <a:pt x="531" y="301"/>
                  </a:cubicBezTo>
                  <a:cubicBezTo>
                    <a:pt x="539" y="301"/>
                    <a:pt x="547" y="301"/>
                    <a:pt x="561" y="299"/>
                  </a:cubicBezTo>
                  <a:cubicBezTo>
                    <a:pt x="562" y="299"/>
                    <a:pt x="563" y="299"/>
                    <a:pt x="563" y="299"/>
                  </a:cubicBezTo>
                  <a:cubicBezTo>
                    <a:pt x="570" y="299"/>
                    <a:pt x="577" y="300"/>
                    <a:pt x="584" y="300"/>
                  </a:cubicBezTo>
                  <a:cubicBezTo>
                    <a:pt x="591" y="301"/>
                    <a:pt x="596" y="303"/>
                    <a:pt x="599" y="303"/>
                  </a:cubicBezTo>
                  <a:cubicBezTo>
                    <a:pt x="605" y="304"/>
                    <a:pt x="616" y="306"/>
                    <a:pt x="619" y="307"/>
                  </a:cubicBezTo>
                  <a:cubicBezTo>
                    <a:pt x="582" y="344"/>
                    <a:pt x="438" y="444"/>
                    <a:pt x="370" y="474"/>
                  </a:cubicBezTo>
                  <a:cubicBezTo>
                    <a:pt x="340" y="471"/>
                    <a:pt x="306" y="469"/>
                    <a:pt x="275" y="471"/>
                  </a:cubicBezTo>
                  <a:cubicBezTo>
                    <a:pt x="275" y="471"/>
                    <a:pt x="275" y="471"/>
                    <a:pt x="275" y="471"/>
                  </a:cubicBezTo>
                  <a:cubicBezTo>
                    <a:pt x="275" y="471"/>
                    <a:pt x="192" y="468"/>
                    <a:pt x="130" y="465"/>
                  </a:cubicBezTo>
                  <a:cubicBezTo>
                    <a:pt x="107" y="464"/>
                    <a:pt x="90" y="470"/>
                    <a:pt x="77" y="482"/>
                  </a:cubicBezTo>
                  <a:cubicBezTo>
                    <a:pt x="56" y="503"/>
                    <a:pt x="54" y="540"/>
                    <a:pt x="55" y="571"/>
                  </a:cubicBezTo>
                  <a:cubicBezTo>
                    <a:pt x="57" y="628"/>
                    <a:pt x="41" y="674"/>
                    <a:pt x="1" y="723"/>
                  </a:cubicBezTo>
                  <a:cubicBezTo>
                    <a:pt x="0" y="724"/>
                    <a:pt x="1" y="726"/>
                    <a:pt x="1" y="726"/>
                  </a:cubicBezTo>
                  <a:cubicBezTo>
                    <a:pt x="2" y="727"/>
                    <a:pt x="2" y="727"/>
                    <a:pt x="3" y="727"/>
                  </a:cubicBezTo>
                  <a:cubicBezTo>
                    <a:pt x="3" y="727"/>
                    <a:pt x="4" y="726"/>
                    <a:pt x="4" y="726"/>
                  </a:cubicBezTo>
                  <a:cubicBezTo>
                    <a:pt x="44" y="675"/>
                    <a:pt x="61" y="629"/>
                    <a:pt x="59" y="571"/>
                  </a:cubicBezTo>
                  <a:cubicBezTo>
                    <a:pt x="58" y="543"/>
                    <a:pt x="60" y="509"/>
                    <a:pt x="76" y="489"/>
                  </a:cubicBezTo>
                  <a:cubicBezTo>
                    <a:pt x="76" y="489"/>
                    <a:pt x="77" y="489"/>
                    <a:pt x="77" y="489"/>
                  </a:cubicBezTo>
                  <a:cubicBezTo>
                    <a:pt x="103" y="473"/>
                    <a:pt x="154" y="477"/>
                    <a:pt x="195" y="481"/>
                  </a:cubicBezTo>
                  <a:cubicBezTo>
                    <a:pt x="202" y="482"/>
                    <a:pt x="209" y="482"/>
                    <a:pt x="216" y="483"/>
                  </a:cubicBezTo>
                  <a:cubicBezTo>
                    <a:pt x="214" y="483"/>
                    <a:pt x="213" y="484"/>
                    <a:pt x="211" y="485"/>
                  </a:cubicBezTo>
                  <a:cubicBezTo>
                    <a:pt x="206" y="488"/>
                    <a:pt x="201" y="491"/>
                    <a:pt x="196" y="494"/>
                  </a:cubicBezTo>
                  <a:cubicBezTo>
                    <a:pt x="196" y="494"/>
                    <a:pt x="196" y="494"/>
                    <a:pt x="195" y="494"/>
                  </a:cubicBezTo>
                  <a:cubicBezTo>
                    <a:pt x="142" y="492"/>
                    <a:pt x="103" y="492"/>
                    <a:pt x="91" y="499"/>
                  </a:cubicBezTo>
                  <a:cubicBezTo>
                    <a:pt x="79" y="506"/>
                    <a:pt x="67" y="532"/>
                    <a:pt x="69" y="575"/>
                  </a:cubicBezTo>
                  <a:cubicBezTo>
                    <a:pt x="69" y="578"/>
                    <a:pt x="70" y="581"/>
                    <a:pt x="70" y="585"/>
                  </a:cubicBezTo>
                  <a:cubicBezTo>
                    <a:pt x="72" y="626"/>
                    <a:pt x="77" y="696"/>
                    <a:pt x="8" y="742"/>
                  </a:cubicBezTo>
                  <a:cubicBezTo>
                    <a:pt x="7" y="743"/>
                    <a:pt x="6" y="744"/>
                    <a:pt x="7" y="745"/>
                  </a:cubicBezTo>
                  <a:cubicBezTo>
                    <a:pt x="7" y="745"/>
                    <a:pt x="8" y="746"/>
                    <a:pt x="9" y="746"/>
                  </a:cubicBezTo>
                  <a:cubicBezTo>
                    <a:pt x="9" y="746"/>
                    <a:pt x="9" y="746"/>
                    <a:pt x="10" y="745"/>
                  </a:cubicBezTo>
                  <a:cubicBezTo>
                    <a:pt x="79" y="699"/>
                    <a:pt x="77" y="630"/>
                    <a:pt x="74" y="587"/>
                  </a:cubicBezTo>
                  <a:cubicBezTo>
                    <a:pt x="99" y="587"/>
                    <a:pt x="99" y="587"/>
                    <a:pt x="99" y="587"/>
                  </a:cubicBezTo>
                  <a:cubicBezTo>
                    <a:pt x="99" y="587"/>
                    <a:pt x="124" y="586"/>
                    <a:pt x="101" y="585"/>
                  </a:cubicBezTo>
                  <a:cubicBezTo>
                    <a:pt x="87" y="584"/>
                    <a:pt x="78" y="585"/>
                    <a:pt x="74" y="585"/>
                  </a:cubicBezTo>
                  <a:cubicBezTo>
                    <a:pt x="74" y="585"/>
                    <a:pt x="74" y="584"/>
                    <a:pt x="74" y="584"/>
                  </a:cubicBezTo>
                  <a:cubicBezTo>
                    <a:pt x="74" y="581"/>
                    <a:pt x="73" y="578"/>
                    <a:pt x="73" y="575"/>
                  </a:cubicBezTo>
                  <a:cubicBezTo>
                    <a:pt x="72" y="543"/>
                    <a:pt x="78" y="519"/>
                    <a:pt x="87" y="508"/>
                  </a:cubicBezTo>
                  <a:cubicBezTo>
                    <a:pt x="111" y="507"/>
                    <a:pt x="111" y="507"/>
                    <a:pt x="111" y="507"/>
                  </a:cubicBezTo>
                  <a:cubicBezTo>
                    <a:pt x="111" y="507"/>
                    <a:pt x="137" y="507"/>
                    <a:pt x="114" y="506"/>
                  </a:cubicBezTo>
                  <a:cubicBezTo>
                    <a:pt x="102" y="505"/>
                    <a:pt x="94" y="505"/>
                    <a:pt x="89" y="505"/>
                  </a:cubicBezTo>
                  <a:cubicBezTo>
                    <a:pt x="90" y="504"/>
                    <a:pt x="92" y="503"/>
                    <a:pt x="93" y="502"/>
                  </a:cubicBezTo>
                  <a:cubicBezTo>
                    <a:pt x="103" y="496"/>
                    <a:pt x="142" y="496"/>
                    <a:pt x="192" y="498"/>
                  </a:cubicBezTo>
                  <a:cubicBezTo>
                    <a:pt x="187" y="501"/>
                    <a:pt x="184" y="505"/>
                    <a:pt x="181" y="509"/>
                  </a:cubicBezTo>
                  <a:cubicBezTo>
                    <a:pt x="152" y="510"/>
                    <a:pt x="152" y="510"/>
                    <a:pt x="152" y="510"/>
                  </a:cubicBezTo>
                  <a:cubicBezTo>
                    <a:pt x="152" y="510"/>
                    <a:pt x="114" y="514"/>
                    <a:pt x="147" y="513"/>
                  </a:cubicBezTo>
                  <a:cubicBezTo>
                    <a:pt x="176" y="513"/>
                    <a:pt x="176" y="513"/>
                    <a:pt x="178" y="513"/>
                  </a:cubicBezTo>
                  <a:cubicBezTo>
                    <a:pt x="167" y="529"/>
                    <a:pt x="167" y="548"/>
                    <a:pt x="169" y="569"/>
                  </a:cubicBezTo>
                  <a:cubicBezTo>
                    <a:pt x="101" y="571"/>
                    <a:pt x="101" y="571"/>
                    <a:pt x="101" y="571"/>
                  </a:cubicBezTo>
                  <a:cubicBezTo>
                    <a:pt x="101" y="571"/>
                    <a:pt x="75" y="572"/>
                    <a:pt x="98" y="573"/>
                  </a:cubicBezTo>
                  <a:cubicBezTo>
                    <a:pt x="114" y="573"/>
                    <a:pt x="160" y="572"/>
                    <a:pt x="170" y="572"/>
                  </a:cubicBezTo>
                  <a:cubicBezTo>
                    <a:pt x="170" y="577"/>
                    <a:pt x="171" y="582"/>
                    <a:pt x="172" y="587"/>
                  </a:cubicBezTo>
                  <a:cubicBezTo>
                    <a:pt x="173" y="593"/>
                    <a:pt x="173" y="593"/>
                    <a:pt x="173" y="593"/>
                  </a:cubicBezTo>
                  <a:cubicBezTo>
                    <a:pt x="174" y="600"/>
                    <a:pt x="176" y="608"/>
                    <a:pt x="177" y="617"/>
                  </a:cubicBezTo>
                  <a:cubicBezTo>
                    <a:pt x="178" y="622"/>
                    <a:pt x="180" y="628"/>
                    <a:pt x="181" y="633"/>
                  </a:cubicBezTo>
                  <a:cubicBezTo>
                    <a:pt x="152" y="634"/>
                    <a:pt x="152" y="634"/>
                    <a:pt x="152" y="634"/>
                  </a:cubicBezTo>
                  <a:cubicBezTo>
                    <a:pt x="152" y="634"/>
                    <a:pt x="114" y="638"/>
                    <a:pt x="147" y="637"/>
                  </a:cubicBezTo>
                  <a:cubicBezTo>
                    <a:pt x="169" y="637"/>
                    <a:pt x="178" y="638"/>
                    <a:pt x="182" y="639"/>
                  </a:cubicBezTo>
                  <a:cubicBezTo>
                    <a:pt x="182" y="642"/>
                    <a:pt x="183" y="645"/>
                    <a:pt x="183" y="648"/>
                  </a:cubicBezTo>
                  <a:cubicBezTo>
                    <a:pt x="158" y="648"/>
                    <a:pt x="158" y="648"/>
                    <a:pt x="158" y="648"/>
                  </a:cubicBezTo>
                  <a:cubicBezTo>
                    <a:pt x="158" y="648"/>
                    <a:pt x="133" y="649"/>
                    <a:pt x="155" y="650"/>
                  </a:cubicBezTo>
                  <a:cubicBezTo>
                    <a:pt x="171" y="651"/>
                    <a:pt x="181" y="650"/>
                    <a:pt x="184" y="650"/>
                  </a:cubicBezTo>
                  <a:cubicBezTo>
                    <a:pt x="189" y="687"/>
                    <a:pt x="185" y="727"/>
                    <a:pt x="137" y="746"/>
                  </a:cubicBezTo>
                  <a:cubicBezTo>
                    <a:pt x="136" y="747"/>
                    <a:pt x="136" y="748"/>
                    <a:pt x="136" y="749"/>
                  </a:cubicBezTo>
                  <a:cubicBezTo>
                    <a:pt x="137" y="750"/>
                    <a:pt x="137" y="750"/>
                    <a:pt x="138" y="750"/>
                  </a:cubicBezTo>
                  <a:cubicBezTo>
                    <a:pt x="138" y="750"/>
                    <a:pt x="139" y="750"/>
                    <a:pt x="139" y="750"/>
                  </a:cubicBezTo>
                  <a:cubicBezTo>
                    <a:pt x="204" y="723"/>
                    <a:pt x="191" y="661"/>
                    <a:pt x="181" y="616"/>
                  </a:cubicBezTo>
                  <a:cubicBezTo>
                    <a:pt x="179" y="608"/>
                    <a:pt x="178" y="599"/>
                    <a:pt x="177" y="592"/>
                  </a:cubicBezTo>
                  <a:cubicBezTo>
                    <a:pt x="176" y="587"/>
                    <a:pt x="176" y="587"/>
                    <a:pt x="176" y="587"/>
                  </a:cubicBezTo>
                  <a:cubicBezTo>
                    <a:pt x="170" y="544"/>
                    <a:pt x="165" y="514"/>
                    <a:pt x="213" y="488"/>
                  </a:cubicBezTo>
                  <a:cubicBezTo>
                    <a:pt x="246" y="471"/>
                    <a:pt x="314" y="473"/>
                    <a:pt x="368" y="478"/>
                  </a:cubicBezTo>
                  <a:cubicBezTo>
                    <a:pt x="369" y="478"/>
                    <a:pt x="369" y="478"/>
                    <a:pt x="370" y="478"/>
                  </a:cubicBezTo>
                  <a:cubicBezTo>
                    <a:pt x="370" y="478"/>
                    <a:pt x="370" y="478"/>
                    <a:pt x="370" y="478"/>
                  </a:cubicBezTo>
                  <a:cubicBezTo>
                    <a:pt x="371" y="478"/>
                    <a:pt x="371" y="478"/>
                    <a:pt x="371" y="478"/>
                  </a:cubicBezTo>
                  <a:cubicBezTo>
                    <a:pt x="395" y="480"/>
                    <a:pt x="417" y="483"/>
                    <a:pt x="432" y="485"/>
                  </a:cubicBezTo>
                  <a:cubicBezTo>
                    <a:pt x="438" y="486"/>
                    <a:pt x="438" y="486"/>
                    <a:pt x="438" y="486"/>
                  </a:cubicBezTo>
                  <a:cubicBezTo>
                    <a:pt x="466" y="489"/>
                    <a:pt x="488" y="475"/>
                    <a:pt x="521" y="455"/>
                  </a:cubicBezTo>
                  <a:cubicBezTo>
                    <a:pt x="541" y="443"/>
                    <a:pt x="564" y="428"/>
                    <a:pt x="595" y="413"/>
                  </a:cubicBezTo>
                  <a:cubicBezTo>
                    <a:pt x="613" y="404"/>
                    <a:pt x="630" y="397"/>
                    <a:pt x="645" y="390"/>
                  </a:cubicBezTo>
                  <a:cubicBezTo>
                    <a:pt x="698" y="366"/>
                    <a:pt x="731" y="351"/>
                    <a:pt x="741" y="317"/>
                  </a:cubicBezTo>
                  <a:cubicBezTo>
                    <a:pt x="755" y="272"/>
                    <a:pt x="729" y="235"/>
                    <a:pt x="661" y="201"/>
                  </a:cubicBezTo>
                  <a:cubicBezTo>
                    <a:pt x="661" y="200"/>
                    <a:pt x="660" y="198"/>
                    <a:pt x="660" y="197"/>
                  </a:cubicBezTo>
                  <a:cubicBezTo>
                    <a:pt x="700" y="213"/>
                    <a:pt x="741" y="237"/>
                    <a:pt x="752" y="289"/>
                  </a:cubicBezTo>
                  <a:cubicBezTo>
                    <a:pt x="752" y="291"/>
                    <a:pt x="753" y="294"/>
                    <a:pt x="753" y="296"/>
                  </a:cubicBezTo>
                  <a:cubicBezTo>
                    <a:pt x="757" y="336"/>
                    <a:pt x="723" y="371"/>
                    <a:pt x="650" y="402"/>
                  </a:cubicBezTo>
                  <a:cubicBezTo>
                    <a:pt x="586" y="429"/>
                    <a:pt x="553" y="451"/>
                    <a:pt x="522" y="472"/>
                  </a:cubicBezTo>
                  <a:cubicBezTo>
                    <a:pt x="517" y="475"/>
                    <a:pt x="513" y="478"/>
                    <a:pt x="509" y="480"/>
                  </a:cubicBezTo>
                  <a:cubicBezTo>
                    <a:pt x="498" y="487"/>
                    <a:pt x="469" y="502"/>
                    <a:pt x="430" y="494"/>
                  </a:cubicBezTo>
                  <a:cubicBezTo>
                    <a:pt x="406" y="489"/>
                    <a:pt x="367" y="484"/>
                    <a:pt x="313" y="482"/>
                  </a:cubicBezTo>
                  <a:cubicBezTo>
                    <a:pt x="283" y="480"/>
                    <a:pt x="254" y="483"/>
                    <a:pt x="232" y="490"/>
                  </a:cubicBezTo>
                  <a:cubicBezTo>
                    <a:pt x="229" y="491"/>
                    <a:pt x="229" y="491"/>
                    <a:pt x="229" y="491"/>
                  </a:cubicBezTo>
                  <a:cubicBezTo>
                    <a:pt x="216" y="495"/>
                    <a:pt x="204" y="501"/>
                    <a:pt x="196" y="508"/>
                  </a:cubicBezTo>
                  <a:cubicBezTo>
                    <a:pt x="174" y="526"/>
                    <a:pt x="177" y="570"/>
                    <a:pt x="189" y="629"/>
                  </a:cubicBezTo>
                  <a:cubicBezTo>
                    <a:pt x="201" y="687"/>
                    <a:pt x="186" y="714"/>
                    <a:pt x="175" y="730"/>
                  </a:cubicBezTo>
                  <a:cubicBezTo>
                    <a:pt x="174" y="731"/>
                    <a:pt x="174" y="733"/>
                    <a:pt x="175" y="733"/>
                  </a:cubicBezTo>
                  <a:cubicBezTo>
                    <a:pt x="175" y="734"/>
                    <a:pt x="176" y="734"/>
                    <a:pt x="176" y="734"/>
                  </a:cubicBezTo>
                  <a:cubicBezTo>
                    <a:pt x="177" y="734"/>
                    <a:pt x="177" y="733"/>
                    <a:pt x="178" y="733"/>
                  </a:cubicBezTo>
                  <a:cubicBezTo>
                    <a:pt x="187" y="721"/>
                    <a:pt x="197" y="699"/>
                    <a:pt x="197" y="667"/>
                  </a:cubicBezTo>
                  <a:moveTo>
                    <a:pt x="439" y="157"/>
                  </a:moveTo>
                  <a:cubicBezTo>
                    <a:pt x="438" y="158"/>
                    <a:pt x="438" y="159"/>
                    <a:pt x="438" y="160"/>
                  </a:cubicBezTo>
                  <a:cubicBezTo>
                    <a:pt x="439" y="160"/>
                    <a:pt x="439" y="161"/>
                    <a:pt x="439" y="161"/>
                  </a:cubicBezTo>
                  <a:cubicBezTo>
                    <a:pt x="439" y="230"/>
                    <a:pt x="439" y="230"/>
                    <a:pt x="439" y="230"/>
                  </a:cubicBezTo>
                  <a:cubicBezTo>
                    <a:pt x="436" y="231"/>
                    <a:pt x="433" y="231"/>
                    <a:pt x="428" y="233"/>
                  </a:cubicBezTo>
                  <a:cubicBezTo>
                    <a:pt x="420" y="236"/>
                    <a:pt x="418" y="238"/>
                    <a:pt x="413" y="240"/>
                  </a:cubicBezTo>
                  <a:cubicBezTo>
                    <a:pt x="408" y="241"/>
                    <a:pt x="403" y="240"/>
                    <a:pt x="397" y="245"/>
                  </a:cubicBezTo>
                  <a:cubicBezTo>
                    <a:pt x="392" y="250"/>
                    <a:pt x="393" y="250"/>
                    <a:pt x="385" y="252"/>
                  </a:cubicBezTo>
                  <a:cubicBezTo>
                    <a:pt x="377" y="254"/>
                    <a:pt x="377" y="253"/>
                    <a:pt x="373" y="257"/>
                  </a:cubicBezTo>
                  <a:cubicBezTo>
                    <a:pt x="371" y="259"/>
                    <a:pt x="368" y="260"/>
                    <a:pt x="365" y="261"/>
                  </a:cubicBezTo>
                  <a:cubicBezTo>
                    <a:pt x="365" y="258"/>
                    <a:pt x="366" y="254"/>
                    <a:pt x="366" y="249"/>
                  </a:cubicBezTo>
                  <a:cubicBezTo>
                    <a:pt x="367" y="245"/>
                    <a:pt x="369" y="240"/>
                    <a:pt x="372" y="235"/>
                  </a:cubicBezTo>
                  <a:cubicBezTo>
                    <a:pt x="373" y="233"/>
                    <a:pt x="374" y="231"/>
                    <a:pt x="374" y="229"/>
                  </a:cubicBezTo>
                  <a:cubicBezTo>
                    <a:pt x="379" y="220"/>
                    <a:pt x="387" y="210"/>
                    <a:pt x="395" y="198"/>
                  </a:cubicBezTo>
                  <a:cubicBezTo>
                    <a:pt x="400" y="193"/>
                    <a:pt x="404" y="187"/>
                    <a:pt x="408" y="181"/>
                  </a:cubicBezTo>
                  <a:cubicBezTo>
                    <a:pt x="411" y="177"/>
                    <a:pt x="414" y="172"/>
                    <a:pt x="417" y="168"/>
                  </a:cubicBezTo>
                  <a:cubicBezTo>
                    <a:pt x="424" y="157"/>
                    <a:pt x="430" y="147"/>
                    <a:pt x="439" y="140"/>
                  </a:cubicBezTo>
                  <a:lnTo>
                    <a:pt x="439" y="157"/>
                  </a:lnTo>
                  <a:close/>
                  <a:moveTo>
                    <a:pt x="439" y="135"/>
                  </a:moveTo>
                  <a:cubicBezTo>
                    <a:pt x="428" y="142"/>
                    <a:pt x="421" y="154"/>
                    <a:pt x="414" y="166"/>
                  </a:cubicBezTo>
                  <a:cubicBezTo>
                    <a:pt x="411" y="170"/>
                    <a:pt x="408" y="175"/>
                    <a:pt x="405" y="179"/>
                  </a:cubicBezTo>
                  <a:cubicBezTo>
                    <a:pt x="401" y="185"/>
                    <a:pt x="396" y="190"/>
                    <a:pt x="392" y="196"/>
                  </a:cubicBezTo>
                  <a:cubicBezTo>
                    <a:pt x="383" y="208"/>
                    <a:pt x="375" y="218"/>
                    <a:pt x="371" y="227"/>
                  </a:cubicBezTo>
                  <a:cubicBezTo>
                    <a:pt x="370" y="229"/>
                    <a:pt x="369" y="231"/>
                    <a:pt x="368" y="233"/>
                  </a:cubicBezTo>
                  <a:cubicBezTo>
                    <a:pt x="368" y="233"/>
                    <a:pt x="368" y="233"/>
                    <a:pt x="368" y="234"/>
                  </a:cubicBezTo>
                  <a:cubicBezTo>
                    <a:pt x="369" y="225"/>
                    <a:pt x="371" y="216"/>
                    <a:pt x="375" y="207"/>
                  </a:cubicBezTo>
                  <a:cubicBezTo>
                    <a:pt x="378" y="198"/>
                    <a:pt x="386" y="189"/>
                    <a:pt x="395" y="177"/>
                  </a:cubicBezTo>
                  <a:cubicBezTo>
                    <a:pt x="399" y="171"/>
                    <a:pt x="404" y="166"/>
                    <a:pt x="408" y="159"/>
                  </a:cubicBezTo>
                  <a:cubicBezTo>
                    <a:pt x="411" y="155"/>
                    <a:pt x="414" y="150"/>
                    <a:pt x="417" y="146"/>
                  </a:cubicBezTo>
                  <a:cubicBezTo>
                    <a:pt x="424" y="135"/>
                    <a:pt x="430" y="125"/>
                    <a:pt x="439" y="118"/>
                  </a:cubicBezTo>
                  <a:lnTo>
                    <a:pt x="439" y="135"/>
                  </a:lnTo>
                  <a:close/>
                  <a:moveTo>
                    <a:pt x="225" y="479"/>
                  </a:moveTo>
                  <a:cubicBezTo>
                    <a:pt x="224" y="479"/>
                    <a:pt x="224" y="479"/>
                    <a:pt x="224" y="479"/>
                  </a:cubicBezTo>
                  <a:cubicBezTo>
                    <a:pt x="215" y="479"/>
                    <a:pt x="206" y="478"/>
                    <a:pt x="195" y="477"/>
                  </a:cubicBezTo>
                  <a:cubicBezTo>
                    <a:pt x="159" y="474"/>
                    <a:pt x="114" y="470"/>
                    <a:pt x="85" y="480"/>
                  </a:cubicBezTo>
                  <a:cubicBezTo>
                    <a:pt x="96" y="472"/>
                    <a:pt x="111" y="468"/>
                    <a:pt x="130" y="469"/>
                  </a:cubicBezTo>
                  <a:cubicBezTo>
                    <a:pt x="170" y="471"/>
                    <a:pt x="219" y="473"/>
                    <a:pt x="248" y="474"/>
                  </a:cubicBezTo>
                  <a:cubicBezTo>
                    <a:pt x="240" y="475"/>
                    <a:pt x="232" y="477"/>
                    <a:pt x="225" y="479"/>
                  </a:cubicBezTo>
                  <a:close/>
                  <a:moveTo>
                    <a:pt x="655" y="82"/>
                  </a:moveTo>
                  <a:cubicBezTo>
                    <a:pt x="659" y="94"/>
                    <a:pt x="656" y="107"/>
                    <a:pt x="645" y="117"/>
                  </a:cubicBezTo>
                  <a:cubicBezTo>
                    <a:pt x="644" y="118"/>
                    <a:pt x="644" y="118"/>
                    <a:pt x="644" y="118"/>
                  </a:cubicBezTo>
                  <a:cubicBezTo>
                    <a:pt x="632" y="129"/>
                    <a:pt x="622" y="138"/>
                    <a:pt x="605" y="169"/>
                  </a:cubicBezTo>
                  <a:cubicBezTo>
                    <a:pt x="600" y="169"/>
                    <a:pt x="595" y="168"/>
                    <a:pt x="589" y="168"/>
                  </a:cubicBezTo>
                  <a:cubicBezTo>
                    <a:pt x="590" y="163"/>
                    <a:pt x="603" y="139"/>
                    <a:pt x="620" y="129"/>
                  </a:cubicBezTo>
                  <a:cubicBezTo>
                    <a:pt x="641" y="115"/>
                    <a:pt x="654" y="98"/>
                    <a:pt x="655" y="82"/>
                  </a:cubicBezTo>
                  <a:close/>
                  <a:moveTo>
                    <a:pt x="657" y="109"/>
                  </a:moveTo>
                  <a:cubicBezTo>
                    <a:pt x="657" y="191"/>
                    <a:pt x="657" y="191"/>
                    <a:pt x="657" y="191"/>
                  </a:cubicBezTo>
                  <a:cubicBezTo>
                    <a:pt x="655" y="187"/>
                    <a:pt x="653" y="184"/>
                    <a:pt x="651" y="182"/>
                  </a:cubicBezTo>
                  <a:cubicBezTo>
                    <a:pt x="649" y="179"/>
                    <a:pt x="647" y="178"/>
                    <a:pt x="647" y="178"/>
                  </a:cubicBezTo>
                  <a:cubicBezTo>
                    <a:pt x="646" y="178"/>
                    <a:pt x="635" y="173"/>
                    <a:pt x="609" y="170"/>
                  </a:cubicBezTo>
                  <a:cubicBezTo>
                    <a:pt x="625" y="141"/>
                    <a:pt x="635" y="131"/>
                    <a:pt x="646" y="121"/>
                  </a:cubicBezTo>
                  <a:cubicBezTo>
                    <a:pt x="648" y="120"/>
                    <a:pt x="648" y="120"/>
                    <a:pt x="648" y="120"/>
                  </a:cubicBezTo>
                  <a:cubicBezTo>
                    <a:pt x="651" y="117"/>
                    <a:pt x="654" y="113"/>
                    <a:pt x="657" y="109"/>
                  </a:cubicBezTo>
                  <a:close/>
                  <a:moveTo>
                    <a:pt x="560" y="163"/>
                  </a:moveTo>
                  <a:cubicBezTo>
                    <a:pt x="574" y="164"/>
                    <a:pt x="582" y="164"/>
                    <a:pt x="587" y="163"/>
                  </a:cubicBezTo>
                  <a:cubicBezTo>
                    <a:pt x="586" y="165"/>
                    <a:pt x="585" y="167"/>
                    <a:pt x="585" y="167"/>
                  </a:cubicBezTo>
                  <a:cubicBezTo>
                    <a:pt x="577" y="167"/>
                    <a:pt x="567" y="167"/>
                    <a:pt x="556" y="167"/>
                  </a:cubicBezTo>
                  <a:cubicBezTo>
                    <a:pt x="541" y="167"/>
                    <a:pt x="524" y="167"/>
                    <a:pt x="507" y="168"/>
                  </a:cubicBezTo>
                  <a:cubicBezTo>
                    <a:pt x="508" y="165"/>
                    <a:pt x="511" y="157"/>
                    <a:pt x="515" y="151"/>
                  </a:cubicBezTo>
                  <a:cubicBezTo>
                    <a:pt x="517" y="147"/>
                    <a:pt x="522" y="143"/>
                    <a:pt x="528" y="139"/>
                  </a:cubicBezTo>
                  <a:cubicBezTo>
                    <a:pt x="554" y="139"/>
                    <a:pt x="554" y="139"/>
                    <a:pt x="554" y="139"/>
                  </a:cubicBezTo>
                  <a:cubicBezTo>
                    <a:pt x="554" y="139"/>
                    <a:pt x="579" y="138"/>
                    <a:pt x="556" y="137"/>
                  </a:cubicBezTo>
                  <a:cubicBezTo>
                    <a:pt x="545" y="137"/>
                    <a:pt x="537" y="137"/>
                    <a:pt x="532" y="137"/>
                  </a:cubicBezTo>
                  <a:cubicBezTo>
                    <a:pt x="532" y="137"/>
                    <a:pt x="532" y="137"/>
                    <a:pt x="532" y="137"/>
                  </a:cubicBezTo>
                  <a:cubicBezTo>
                    <a:pt x="540" y="132"/>
                    <a:pt x="548" y="127"/>
                    <a:pt x="555" y="120"/>
                  </a:cubicBezTo>
                  <a:cubicBezTo>
                    <a:pt x="562" y="120"/>
                    <a:pt x="603" y="123"/>
                    <a:pt x="622" y="122"/>
                  </a:cubicBezTo>
                  <a:cubicBezTo>
                    <a:pt x="621" y="123"/>
                    <a:pt x="619" y="124"/>
                    <a:pt x="618" y="125"/>
                  </a:cubicBezTo>
                  <a:cubicBezTo>
                    <a:pt x="617" y="126"/>
                    <a:pt x="617" y="126"/>
                    <a:pt x="616" y="126"/>
                  </a:cubicBezTo>
                  <a:cubicBezTo>
                    <a:pt x="568" y="127"/>
                    <a:pt x="568" y="127"/>
                    <a:pt x="568" y="127"/>
                  </a:cubicBezTo>
                  <a:cubicBezTo>
                    <a:pt x="568" y="127"/>
                    <a:pt x="530" y="131"/>
                    <a:pt x="563" y="130"/>
                  </a:cubicBezTo>
                  <a:cubicBezTo>
                    <a:pt x="591" y="130"/>
                    <a:pt x="607" y="130"/>
                    <a:pt x="611" y="131"/>
                  </a:cubicBezTo>
                  <a:cubicBezTo>
                    <a:pt x="600" y="140"/>
                    <a:pt x="592" y="153"/>
                    <a:pt x="588" y="161"/>
                  </a:cubicBezTo>
                  <a:cubicBezTo>
                    <a:pt x="563" y="161"/>
                    <a:pt x="563" y="161"/>
                    <a:pt x="563" y="161"/>
                  </a:cubicBezTo>
                  <a:cubicBezTo>
                    <a:pt x="563" y="161"/>
                    <a:pt x="538" y="162"/>
                    <a:pt x="560" y="163"/>
                  </a:cubicBezTo>
                  <a:close/>
                  <a:moveTo>
                    <a:pt x="510" y="4"/>
                  </a:moveTo>
                  <a:cubicBezTo>
                    <a:pt x="549" y="5"/>
                    <a:pt x="549" y="5"/>
                    <a:pt x="549" y="5"/>
                  </a:cubicBezTo>
                  <a:cubicBezTo>
                    <a:pt x="549" y="28"/>
                    <a:pt x="549" y="28"/>
                    <a:pt x="549" y="28"/>
                  </a:cubicBezTo>
                  <a:cubicBezTo>
                    <a:pt x="549" y="29"/>
                    <a:pt x="550" y="30"/>
                    <a:pt x="551" y="30"/>
                  </a:cubicBezTo>
                  <a:cubicBezTo>
                    <a:pt x="564" y="30"/>
                    <a:pt x="564" y="30"/>
                    <a:pt x="564" y="30"/>
                  </a:cubicBezTo>
                  <a:cubicBezTo>
                    <a:pt x="565" y="30"/>
                    <a:pt x="566" y="29"/>
                    <a:pt x="566" y="28"/>
                  </a:cubicBezTo>
                  <a:cubicBezTo>
                    <a:pt x="566" y="6"/>
                    <a:pt x="566" y="6"/>
                    <a:pt x="566" y="6"/>
                  </a:cubicBezTo>
                  <a:cubicBezTo>
                    <a:pt x="596" y="8"/>
                    <a:pt x="596" y="8"/>
                    <a:pt x="596" y="8"/>
                  </a:cubicBezTo>
                  <a:cubicBezTo>
                    <a:pt x="596" y="30"/>
                    <a:pt x="596" y="30"/>
                    <a:pt x="596" y="30"/>
                  </a:cubicBezTo>
                  <a:cubicBezTo>
                    <a:pt x="596" y="31"/>
                    <a:pt x="597" y="32"/>
                    <a:pt x="598" y="32"/>
                  </a:cubicBezTo>
                  <a:cubicBezTo>
                    <a:pt x="611" y="32"/>
                    <a:pt x="611" y="32"/>
                    <a:pt x="611" y="32"/>
                  </a:cubicBezTo>
                  <a:cubicBezTo>
                    <a:pt x="611" y="32"/>
                    <a:pt x="612" y="32"/>
                    <a:pt x="612" y="32"/>
                  </a:cubicBezTo>
                  <a:cubicBezTo>
                    <a:pt x="612" y="31"/>
                    <a:pt x="613" y="31"/>
                    <a:pt x="613" y="30"/>
                  </a:cubicBezTo>
                  <a:cubicBezTo>
                    <a:pt x="613" y="9"/>
                    <a:pt x="613" y="9"/>
                    <a:pt x="613" y="9"/>
                  </a:cubicBezTo>
                  <a:cubicBezTo>
                    <a:pt x="651" y="12"/>
                    <a:pt x="651" y="12"/>
                    <a:pt x="651" y="12"/>
                  </a:cubicBezTo>
                  <a:cubicBezTo>
                    <a:pt x="651" y="17"/>
                    <a:pt x="651" y="33"/>
                    <a:pt x="651" y="49"/>
                  </a:cubicBezTo>
                  <a:cubicBezTo>
                    <a:pt x="510" y="42"/>
                    <a:pt x="510" y="42"/>
                    <a:pt x="510" y="42"/>
                  </a:cubicBezTo>
                  <a:lnTo>
                    <a:pt x="510" y="4"/>
                  </a:lnTo>
                  <a:close/>
                  <a:moveTo>
                    <a:pt x="510" y="46"/>
                  </a:moveTo>
                  <a:cubicBezTo>
                    <a:pt x="651" y="53"/>
                    <a:pt x="651" y="53"/>
                    <a:pt x="651" y="53"/>
                  </a:cubicBezTo>
                  <a:cubicBezTo>
                    <a:pt x="651" y="64"/>
                    <a:pt x="651" y="75"/>
                    <a:pt x="651" y="81"/>
                  </a:cubicBezTo>
                  <a:cubicBezTo>
                    <a:pt x="650" y="93"/>
                    <a:pt x="642" y="107"/>
                    <a:pt x="628" y="118"/>
                  </a:cubicBezTo>
                  <a:cubicBezTo>
                    <a:pt x="627" y="118"/>
                    <a:pt x="627" y="118"/>
                    <a:pt x="626" y="118"/>
                  </a:cubicBezTo>
                  <a:cubicBezTo>
                    <a:pt x="624" y="118"/>
                    <a:pt x="621" y="118"/>
                    <a:pt x="617" y="118"/>
                  </a:cubicBezTo>
                  <a:cubicBezTo>
                    <a:pt x="615" y="71"/>
                    <a:pt x="615" y="71"/>
                    <a:pt x="615" y="71"/>
                  </a:cubicBezTo>
                  <a:cubicBezTo>
                    <a:pt x="615" y="71"/>
                    <a:pt x="613" y="65"/>
                    <a:pt x="593" y="64"/>
                  </a:cubicBezTo>
                  <a:cubicBezTo>
                    <a:pt x="573" y="64"/>
                    <a:pt x="570" y="69"/>
                    <a:pt x="570" y="69"/>
                  </a:cubicBezTo>
                  <a:cubicBezTo>
                    <a:pt x="569" y="117"/>
                    <a:pt x="569" y="117"/>
                    <a:pt x="569" y="117"/>
                  </a:cubicBezTo>
                  <a:cubicBezTo>
                    <a:pt x="563" y="116"/>
                    <a:pt x="559" y="116"/>
                    <a:pt x="556" y="116"/>
                  </a:cubicBezTo>
                  <a:cubicBezTo>
                    <a:pt x="556" y="105"/>
                    <a:pt x="556" y="105"/>
                    <a:pt x="556" y="105"/>
                  </a:cubicBezTo>
                  <a:cubicBezTo>
                    <a:pt x="556" y="105"/>
                    <a:pt x="556" y="104"/>
                    <a:pt x="556" y="104"/>
                  </a:cubicBezTo>
                  <a:cubicBezTo>
                    <a:pt x="556" y="104"/>
                    <a:pt x="556" y="104"/>
                    <a:pt x="556" y="104"/>
                  </a:cubicBezTo>
                  <a:cubicBezTo>
                    <a:pt x="556" y="104"/>
                    <a:pt x="556" y="104"/>
                    <a:pt x="556" y="104"/>
                  </a:cubicBezTo>
                  <a:cubicBezTo>
                    <a:pt x="556" y="104"/>
                    <a:pt x="556" y="103"/>
                    <a:pt x="556" y="103"/>
                  </a:cubicBezTo>
                  <a:cubicBezTo>
                    <a:pt x="555" y="103"/>
                    <a:pt x="555" y="103"/>
                    <a:pt x="555" y="103"/>
                  </a:cubicBezTo>
                  <a:cubicBezTo>
                    <a:pt x="555" y="103"/>
                    <a:pt x="555" y="103"/>
                    <a:pt x="555" y="103"/>
                  </a:cubicBezTo>
                  <a:cubicBezTo>
                    <a:pt x="555" y="103"/>
                    <a:pt x="555" y="103"/>
                    <a:pt x="554" y="103"/>
                  </a:cubicBezTo>
                  <a:cubicBezTo>
                    <a:pt x="554" y="103"/>
                    <a:pt x="554" y="103"/>
                    <a:pt x="554" y="103"/>
                  </a:cubicBezTo>
                  <a:cubicBezTo>
                    <a:pt x="537" y="103"/>
                    <a:pt x="537" y="103"/>
                    <a:pt x="537" y="103"/>
                  </a:cubicBezTo>
                  <a:cubicBezTo>
                    <a:pt x="536" y="103"/>
                    <a:pt x="536" y="103"/>
                    <a:pt x="536" y="103"/>
                  </a:cubicBezTo>
                  <a:cubicBezTo>
                    <a:pt x="535" y="103"/>
                    <a:pt x="527" y="112"/>
                    <a:pt x="517" y="118"/>
                  </a:cubicBezTo>
                  <a:cubicBezTo>
                    <a:pt x="515" y="118"/>
                    <a:pt x="513" y="120"/>
                    <a:pt x="510" y="121"/>
                  </a:cubicBezTo>
                  <a:cubicBezTo>
                    <a:pt x="511" y="121"/>
                    <a:pt x="511" y="120"/>
                    <a:pt x="510" y="119"/>
                  </a:cubicBezTo>
                  <a:cubicBezTo>
                    <a:pt x="510" y="119"/>
                    <a:pt x="510" y="119"/>
                    <a:pt x="510" y="118"/>
                  </a:cubicBezTo>
                  <a:lnTo>
                    <a:pt x="510" y="46"/>
                  </a:lnTo>
                  <a:close/>
                  <a:moveTo>
                    <a:pt x="443" y="48"/>
                  </a:moveTo>
                  <a:cubicBezTo>
                    <a:pt x="452" y="41"/>
                    <a:pt x="452" y="41"/>
                    <a:pt x="452" y="41"/>
                  </a:cubicBezTo>
                  <a:cubicBezTo>
                    <a:pt x="452" y="56"/>
                    <a:pt x="452" y="56"/>
                    <a:pt x="452" y="56"/>
                  </a:cubicBezTo>
                  <a:cubicBezTo>
                    <a:pt x="452" y="57"/>
                    <a:pt x="452" y="58"/>
                    <a:pt x="453" y="58"/>
                  </a:cubicBezTo>
                  <a:cubicBezTo>
                    <a:pt x="453" y="58"/>
                    <a:pt x="454" y="58"/>
                    <a:pt x="455" y="58"/>
                  </a:cubicBezTo>
                  <a:cubicBezTo>
                    <a:pt x="465" y="52"/>
                    <a:pt x="465" y="52"/>
                    <a:pt x="465" y="52"/>
                  </a:cubicBezTo>
                  <a:cubicBezTo>
                    <a:pt x="466" y="52"/>
                    <a:pt x="466" y="51"/>
                    <a:pt x="466" y="50"/>
                  </a:cubicBezTo>
                  <a:cubicBezTo>
                    <a:pt x="466" y="32"/>
                    <a:pt x="466" y="32"/>
                    <a:pt x="466" y="32"/>
                  </a:cubicBezTo>
                  <a:cubicBezTo>
                    <a:pt x="478" y="23"/>
                    <a:pt x="478" y="23"/>
                    <a:pt x="478" y="23"/>
                  </a:cubicBezTo>
                  <a:cubicBezTo>
                    <a:pt x="478" y="43"/>
                    <a:pt x="478" y="43"/>
                    <a:pt x="478" y="43"/>
                  </a:cubicBezTo>
                  <a:cubicBezTo>
                    <a:pt x="478" y="43"/>
                    <a:pt x="478" y="44"/>
                    <a:pt x="479" y="44"/>
                  </a:cubicBezTo>
                  <a:cubicBezTo>
                    <a:pt x="479" y="45"/>
                    <a:pt x="480" y="45"/>
                    <a:pt x="481" y="44"/>
                  </a:cubicBezTo>
                  <a:cubicBezTo>
                    <a:pt x="491" y="38"/>
                    <a:pt x="491" y="38"/>
                    <a:pt x="491" y="38"/>
                  </a:cubicBezTo>
                  <a:cubicBezTo>
                    <a:pt x="492" y="38"/>
                    <a:pt x="492" y="37"/>
                    <a:pt x="492" y="37"/>
                  </a:cubicBezTo>
                  <a:cubicBezTo>
                    <a:pt x="492" y="14"/>
                    <a:pt x="492" y="14"/>
                    <a:pt x="492" y="14"/>
                  </a:cubicBezTo>
                  <a:cubicBezTo>
                    <a:pt x="506" y="5"/>
                    <a:pt x="506" y="5"/>
                    <a:pt x="506" y="5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43" y="79"/>
                    <a:pt x="443" y="79"/>
                    <a:pt x="443" y="79"/>
                  </a:cubicBezTo>
                  <a:lnTo>
                    <a:pt x="443" y="48"/>
                  </a:lnTo>
                  <a:close/>
                  <a:moveTo>
                    <a:pt x="443" y="84"/>
                  </a:moveTo>
                  <a:cubicBezTo>
                    <a:pt x="506" y="48"/>
                    <a:pt x="506" y="48"/>
                    <a:pt x="506" y="48"/>
                  </a:cubicBezTo>
                  <a:cubicBezTo>
                    <a:pt x="506" y="120"/>
                    <a:pt x="506" y="120"/>
                    <a:pt x="506" y="120"/>
                  </a:cubicBezTo>
                  <a:cubicBezTo>
                    <a:pt x="443" y="155"/>
                    <a:pt x="443" y="155"/>
                    <a:pt x="443" y="155"/>
                  </a:cubicBezTo>
                  <a:lnTo>
                    <a:pt x="443" y="84"/>
                  </a:lnTo>
                  <a:close/>
                  <a:moveTo>
                    <a:pt x="502" y="215"/>
                  </a:moveTo>
                  <a:cubicBezTo>
                    <a:pt x="496" y="217"/>
                    <a:pt x="495" y="215"/>
                    <a:pt x="489" y="218"/>
                  </a:cubicBezTo>
                  <a:cubicBezTo>
                    <a:pt x="482" y="222"/>
                    <a:pt x="477" y="222"/>
                    <a:pt x="474" y="223"/>
                  </a:cubicBezTo>
                  <a:cubicBezTo>
                    <a:pt x="471" y="224"/>
                    <a:pt x="471" y="221"/>
                    <a:pt x="465" y="225"/>
                  </a:cubicBezTo>
                  <a:cubicBezTo>
                    <a:pt x="460" y="229"/>
                    <a:pt x="459" y="230"/>
                    <a:pt x="456" y="230"/>
                  </a:cubicBezTo>
                  <a:cubicBezTo>
                    <a:pt x="453" y="230"/>
                    <a:pt x="453" y="227"/>
                    <a:pt x="447" y="229"/>
                  </a:cubicBezTo>
                  <a:cubicBezTo>
                    <a:pt x="446" y="229"/>
                    <a:pt x="444" y="229"/>
                    <a:pt x="443" y="230"/>
                  </a:cubicBezTo>
                  <a:cubicBezTo>
                    <a:pt x="443" y="160"/>
                    <a:pt x="443" y="160"/>
                    <a:pt x="443" y="160"/>
                  </a:cubicBezTo>
                  <a:cubicBezTo>
                    <a:pt x="506" y="124"/>
                    <a:pt x="506" y="124"/>
                    <a:pt x="506" y="124"/>
                  </a:cubicBezTo>
                  <a:cubicBezTo>
                    <a:pt x="506" y="125"/>
                    <a:pt x="506" y="125"/>
                    <a:pt x="506" y="125"/>
                  </a:cubicBezTo>
                  <a:cubicBezTo>
                    <a:pt x="499" y="132"/>
                    <a:pt x="494" y="145"/>
                    <a:pt x="502" y="171"/>
                  </a:cubicBezTo>
                  <a:lnTo>
                    <a:pt x="502" y="215"/>
                  </a:lnTo>
                  <a:close/>
                  <a:moveTo>
                    <a:pt x="505" y="137"/>
                  </a:moveTo>
                  <a:cubicBezTo>
                    <a:pt x="505" y="137"/>
                    <a:pt x="504" y="138"/>
                    <a:pt x="504" y="138"/>
                  </a:cubicBezTo>
                  <a:cubicBezTo>
                    <a:pt x="504" y="138"/>
                    <a:pt x="504" y="139"/>
                    <a:pt x="504" y="139"/>
                  </a:cubicBezTo>
                  <a:cubicBezTo>
                    <a:pt x="503" y="139"/>
                    <a:pt x="503" y="140"/>
                    <a:pt x="503" y="141"/>
                  </a:cubicBezTo>
                  <a:cubicBezTo>
                    <a:pt x="503" y="141"/>
                    <a:pt x="503" y="141"/>
                    <a:pt x="503" y="141"/>
                  </a:cubicBezTo>
                  <a:cubicBezTo>
                    <a:pt x="503" y="142"/>
                    <a:pt x="502" y="142"/>
                    <a:pt x="502" y="143"/>
                  </a:cubicBezTo>
                  <a:cubicBezTo>
                    <a:pt x="502" y="143"/>
                    <a:pt x="502" y="143"/>
                    <a:pt x="502" y="143"/>
                  </a:cubicBezTo>
                  <a:cubicBezTo>
                    <a:pt x="503" y="138"/>
                    <a:pt x="504" y="135"/>
                    <a:pt x="506" y="132"/>
                  </a:cubicBezTo>
                  <a:cubicBezTo>
                    <a:pt x="507" y="130"/>
                    <a:pt x="508" y="128"/>
                    <a:pt x="510" y="127"/>
                  </a:cubicBezTo>
                  <a:cubicBezTo>
                    <a:pt x="513" y="124"/>
                    <a:pt x="516" y="122"/>
                    <a:pt x="519" y="121"/>
                  </a:cubicBezTo>
                  <a:cubicBezTo>
                    <a:pt x="528" y="116"/>
                    <a:pt x="536" y="109"/>
                    <a:pt x="538" y="107"/>
                  </a:cubicBezTo>
                  <a:cubicBezTo>
                    <a:pt x="548" y="107"/>
                    <a:pt x="548" y="107"/>
                    <a:pt x="548" y="107"/>
                  </a:cubicBezTo>
                  <a:cubicBezTo>
                    <a:pt x="546" y="108"/>
                    <a:pt x="544" y="109"/>
                    <a:pt x="542" y="111"/>
                  </a:cubicBezTo>
                  <a:cubicBezTo>
                    <a:pt x="542" y="111"/>
                    <a:pt x="542" y="111"/>
                    <a:pt x="542" y="111"/>
                  </a:cubicBezTo>
                  <a:cubicBezTo>
                    <a:pt x="541" y="111"/>
                    <a:pt x="541" y="112"/>
                    <a:pt x="540" y="112"/>
                  </a:cubicBezTo>
                  <a:cubicBezTo>
                    <a:pt x="540" y="113"/>
                    <a:pt x="539" y="113"/>
                    <a:pt x="539" y="113"/>
                  </a:cubicBezTo>
                  <a:cubicBezTo>
                    <a:pt x="538" y="114"/>
                    <a:pt x="537" y="114"/>
                    <a:pt x="536" y="115"/>
                  </a:cubicBezTo>
                  <a:cubicBezTo>
                    <a:pt x="536" y="115"/>
                    <a:pt x="535" y="116"/>
                    <a:pt x="535" y="116"/>
                  </a:cubicBezTo>
                  <a:cubicBezTo>
                    <a:pt x="534" y="117"/>
                    <a:pt x="534" y="117"/>
                    <a:pt x="533" y="117"/>
                  </a:cubicBezTo>
                  <a:cubicBezTo>
                    <a:pt x="533" y="118"/>
                    <a:pt x="532" y="118"/>
                    <a:pt x="531" y="119"/>
                  </a:cubicBezTo>
                  <a:cubicBezTo>
                    <a:pt x="531" y="119"/>
                    <a:pt x="530" y="119"/>
                    <a:pt x="530" y="119"/>
                  </a:cubicBezTo>
                  <a:cubicBezTo>
                    <a:pt x="529" y="120"/>
                    <a:pt x="528" y="121"/>
                    <a:pt x="527" y="121"/>
                  </a:cubicBezTo>
                  <a:cubicBezTo>
                    <a:pt x="527" y="122"/>
                    <a:pt x="527" y="122"/>
                    <a:pt x="527" y="122"/>
                  </a:cubicBezTo>
                  <a:cubicBezTo>
                    <a:pt x="526" y="123"/>
                    <a:pt x="524" y="124"/>
                    <a:pt x="523" y="125"/>
                  </a:cubicBezTo>
                  <a:cubicBezTo>
                    <a:pt x="520" y="127"/>
                    <a:pt x="517" y="128"/>
                    <a:pt x="514" y="130"/>
                  </a:cubicBezTo>
                  <a:cubicBezTo>
                    <a:pt x="513" y="130"/>
                    <a:pt x="513" y="131"/>
                    <a:pt x="512" y="131"/>
                  </a:cubicBezTo>
                  <a:cubicBezTo>
                    <a:pt x="512" y="131"/>
                    <a:pt x="512" y="131"/>
                    <a:pt x="511" y="131"/>
                  </a:cubicBezTo>
                  <a:cubicBezTo>
                    <a:pt x="511" y="132"/>
                    <a:pt x="510" y="132"/>
                    <a:pt x="510" y="132"/>
                  </a:cubicBezTo>
                  <a:cubicBezTo>
                    <a:pt x="510" y="132"/>
                    <a:pt x="510" y="132"/>
                    <a:pt x="510" y="133"/>
                  </a:cubicBezTo>
                  <a:cubicBezTo>
                    <a:pt x="510" y="133"/>
                    <a:pt x="509" y="133"/>
                    <a:pt x="509" y="133"/>
                  </a:cubicBezTo>
                  <a:cubicBezTo>
                    <a:pt x="509" y="133"/>
                    <a:pt x="509" y="133"/>
                    <a:pt x="508" y="134"/>
                  </a:cubicBezTo>
                  <a:cubicBezTo>
                    <a:pt x="508" y="134"/>
                    <a:pt x="508" y="134"/>
                    <a:pt x="508" y="134"/>
                  </a:cubicBezTo>
                  <a:cubicBezTo>
                    <a:pt x="507" y="134"/>
                    <a:pt x="507" y="135"/>
                    <a:pt x="507" y="135"/>
                  </a:cubicBezTo>
                  <a:cubicBezTo>
                    <a:pt x="506" y="135"/>
                    <a:pt x="506" y="135"/>
                    <a:pt x="506" y="136"/>
                  </a:cubicBezTo>
                  <a:cubicBezTo>
                    <a:pt x="506" y="136"/>
                    <a:pt x="506" y="136"/>
                    <a:pt x="506" y="136"/>
                  </a:cubicBezTo>
                  <a:cubicBezTo>
                    <a:pt x="506" y="136"/>
                    <a:pt x="505" y="136"/>
                    <a:pt x="505" y="136"/>
                  </a:cubicBezTo>
                  <a:cubicBezTo>
                    <a:pt x="505" y="137"/>
                    <a:pt x="505" y="137"/>
                    <a:pt x="505" y="137"/>
                  </a:cubicBezTo>
                  <a:close/>
                  <a:moveTo>
                    <a:pt x="505" y="160"/>
                  </a:moveTo>
                  <a:cubicBezTo>
                    <a:pt x="505" y="160"/>
                    <a:pt x="505" y="160"/>
                    <a:pt x="505" y="160"/>
                  </a:cubicBezTo>
                  <a:cubicBezTo>
                    <a:pt x="505" y="159"/>
                    <a:pt x="505" y="158"/>
                    <a:pt x="505" y="157"/>
                  </a:cubicBezTo>
                  <a:cubicBezTo>
                    <a:pt x="505" y="156"/>
                    <a:pt x="505" y="156"/>
                    <a:pt x="505" y="155"/>
                  </a:cubicBezTo>
                  <a:cubicBezTo>
                    <a:pt x="505" y="155"/>
                    <a:pt x="505" y="154"/>
                    <a:pt x="505" y="153"/>
                  </a:cubicBezTo>
                  <a:cubicBezTo>
                    <a:pt x="505" y="153"/>
                    <a:pt x="505" y="152"/>
                    <a:pt x="505" y="152"/>
                  </a:cubicBezTo>
                  <a:cubicBezTo>
                    <a:pt x="505" y="151"/>
                    <a:pt x="505" y="151"/>
                    <a:pt x="505" y="150"/>
                  </a:cubicBezTo>
                  <a:cubicBezTo>
                    <a:pt x="505" y="150"/>
                    <a:pt x="505" y="149"/>
                    <a:pt x="505" y="149"/>
                  </a:cubicBezTo>
                  <a:cubicBezTo>
                    <a:pt x="505" y="148"/>
                    <a:pt x="505" y="148"/>
                    <a:pt x="506" y="147"/>
                  </a:cubicBezTo>
                  <a:cubicBezTo>
                    <a:pt x="506" y="147"/>
                    <a:pt x="506" y="147"/>
                    <a:pt x="506" y="147"/>
                  </a:cubicBezTo>
                  <a:cubicBezTo>
                    <a:pt x="506" y="146"/>
                    <a:pt x="506" y="146"/>
                    <a:pt x="506" y="146"/>
                  </a:cubicBezTo>
                  <a:cubicBezTo>
                    <a:pt x="506" y="146"/>
                    <a:pt x="506" y="146"/>
                    <a:pt x="506" y="145"/>
                  </a:cubicBezTo>
                  <a:cubicBezTo>
                    <a:pt x="506" y="145"/>
                    <a:pt x="506" y="145"/>
                    <a:pt x="506" y="144"/>
                  </a:cubicBezTo>
                  <a:cubicBezTo>
                    <a:pt x="506" y="144"/>
                    <a:pt x="506" y="143"/>
                    <a:pt x="506" y="143"/>
                  </a:cubicBezTo>
                  <a:cubicBezTo>
                    <a:pt x="506" y="143"/>
                    <a:pt x="506" y="143"/>
                    <a:pt x="507" y="143"/>
                  </a:cubicBezTo>
                  <a:cubicBezTo>
                    <a:pt x="507" y="142"/>
                    <a:pt x="507" y="141"/>
                    <a:pt x="507" y="141"/>
                  </a:cubicBezTo>
                  <a:cubicBezTo>
                    <a:pt x="507" y="141"/>
                    <a:pt x="507" y="141"/>
                    <a:pt x="507" y="141"/>
                  </a:cubicBezTo>
                  <a:cubicBezTo>
                    <a:pt x="507" y="140"/>
                    <a:pt x="508" y="140"/>
                    <a:pt x="508" y="140"/>
                  </a:cubicBezTo>
                  <a:cubicBezTo>
                    <a:pt x="508" y="139"/>
                    <a:pt x="508" y="139"/>
                    <a:pt x="508" y="139"/>
                  </a:cubicBezTo>
                  <a:cubicBezTo>
                    <a:pt x="508" y="139"/>
                    <a:pt x="509" y="139"/>
                    <a:pt x="509" y="138"/>
                  </a:cubicBezTo>
                  <a:cubicBezTo>
                    <a:pt x="509" y="138"/>
                    <a:pt x="509" y="138"/>
                    <a:pt x="509" y="138"/>
                  </a:cubicBezTo>
                  <a:cubicBezTo>
                    <a:pt x="509" y="138"/>
                    <a:pt x="510" y="138"/>
                    <a:pt x="510" y="138"/>
                  </a:cubicBezTo>
                  <a:cubicBezTo>
                    <a:pt x="510" y="137"/>
                    <a:pt x="510" y="137"/>
                    <a:pt x="510" y="137"/>
                  </a:cubicBezTo>
                  <a:cubicBezTo>
                    <a:pt x="510" y="137"/>
                    <a:pt x="510" y="137"/>
                    <a:pt x="510" y="137"/>
                  </a:cubicBezTo>
                  <a:cubicBezTo>
                    <a:pt x="511" y="137"/>
                    <a:pt x="511" y="137"/>
                    <a:pt x="511" y="136"/>
                  </a:cubicBezTo>
                  <a:cubicBezTo>
                    <a:pt x="511" y="136"/>
                    <a:pt x="511" y="136"/>
                    <a:pt x="512" y="136"/>
                  </a:cubicBezTo>
                  <a:cubicBezTo>
                    <a:pt x="512" y="136"/>
                    <a:pt x="512" y="136"/>
                    <a:pt x="512" y="135"/>
                  </a:cubicBezTo>
                  <a:cubicBezTo>
                    <a:pt x="513" y="135"/>
                    <a:pt x="513" y="135"/>
                    <a:pt x="513" y="135"/>
                  </a:cubicBezTo>
                  <a:cubicBezTo>
                    <a:pt x="513" y="135"/>
                    <a:pt x="514" y="135"/>
                    <a:pt x="514" y="135"/>
                  </a:cubicBezTo>
                  <a:cubicBezTo>
                    <a:pt x="514" y="134"/>
                    <a:pt x="514" y="134"/>
                    <a:pt x="514" y="134"/>
                  </a:cubicBezTo>
                  <a:cubicBezTo>
                    <a:pt x="515" y="134"/>
                    <a:pt x="516" y="134"/>
                    <a:pt x="516" y="133"/>
                  </a:cubicBezTo>
                  <a:cubicBezTo>
                    <a:pt x="519" y="132"/>
                    <a:pt x="522" y="130"/>
                    <a:pt x="525" y="128"/>
                  </a:cubicBezTo>
                  <a:cubicBezTo>
                    <a:pt x="527" y="127"/>
                    <a:pt x="528" y="126"/>
                    <a:pt x="529" y="125"/>
                  </a:cubicBezTo>
                  <a:cubicBezTo>
                    <a:pt x="530" y="125"/>
                    <a:pt x="530" y="125"/>
                    <a:pt x="530" y="124"/>
                  </a:cubicBezTo>
                  <a:cubicBezTo>
                    <a:pt x="533" y="123"/>
                    <a:pt x="535" y="121"/>
                    <a:pt x="538" y="119"/>
                  </a:cubicBezTo>
                  <a:cubicBezTo>
                    <a:pt x="538" y="119"/>
                    <a:pt x="538" y="119"/>
                    <a:pt x="538" y="119"/>
                  </a:cubicBezTo>
                  <a:cubicBezTo>
                    <a:pt x="539" y="118"/>
                    <a:pt x="540" y="117"/>
                    <a:pt x="541" y="117"/>
                  </a:cubicBezTo>
                  <a:cubicBezTo>
                    <a:pt x="541" y="116"/>
                    <a:pt x="541" y="116"/>
                    <a:pt x="542" y="116"/>
                  </a:cubicBezTo>
                  <a:cubicBezTo>
                    <a:pt x="543" y="115"/>
                    <a:pt x="544" y="115"/>
                    <a:pt x="545" y="114"/>
                  </a:cubicBezTo>
                  <a:cubicBezTo>
                    <a:pt x="545" y="114"/>
                    <a:pt x="545" y="114"/>
                    <a:pt x="545" y="114"/>
                  </a:cubicBezTo>
                  <a:cubicBezTo>
                    <a:pt x="546" y="113"/>
                    <a:pt x="547" y="113"/>
                    <a:pt x="547" y="112"/>
                  </a:cubicBezTo>
                  <a:cubicBezTo>
                    <a:pt x="548" y="112"/>
                    <a:pt x="548" y="112"/>
                    <a:pt x="548" y="111"/>
                  </a:cubicBezTo>
                  <a:cubicBezTo>
                    <a:pt x="548" y="111"/>
                    <a:pt x="549" y="111"/>
                    <a:pt x="549" y="111"/>
                  </a:cubicBezTo>
                  <a:cubicBezTo>
                    <a:pt x="550" y="110"/>
                    <a:pt x="551" y="110"/>
                    <a:pt x="551" y="109"/>
                  </a:cubicBezTo>
                  <a:cubicBezTo>
                    <a:pt x="552" y="109"/>
                    <a:pt x="552" y="109"/>
                    <a:pt x="552" y="109"/>
                  </a:cubicBezTo>
                  <a:cubicBezTo>
                    <a:pt x="552" y="117"/>
                    <a:pt x="552" y="117"/>
                    <a:pt x="552" y="117"/>
                  </a:cubicBezTo>
                  <a:cubicBezTo>
                    <a:pt x="545" y="123"/>
                    <a:pt x="537" y="129"/>
                    <a:pt x="530" y="133"/>
                  </a:cubicBezTo>
                  <a:cubicBezTo>
                    <a:pt x="522" y="139"/>
                    <a:pt x="515" y="143"/>
                    <a:pt x="511" y="149"/>
                  </a:cubicBezTo>
                  <a:cubicBezTo>
                    <a:pt x="511" y="150"/>
                    <a:pt x="510" y="151"/>
                    <a:pt x="510" y="152"/>
                  </a:cubicBezTo>
                  <a:cubicBezTo>
                    <a:pt x="509" y="153"/>
                    <a:pt x="508" y="155"/>
                    <a:pt x="507" y="156"/>
                  </a:cubicBezTo>
                  <a:cubicBezTo>
                    <a:pt x="507" y="158"/>
                    <a:pt x="506" y="159"/>
                    <a:pt x="505" y="161"/>
                  </a:cubicBezTo>
                  <a:cubicBezTo>
                    <a:pt x="505" y="161"/>
                    <a:pt x="505" y="161"/>
                    <a:pt x="505" y="160"/>
                  </a:cubicBezTo>
                  <a:close/>
                  <a:moveTo>
                    <a:pt x="587" y="296"/>
                  </a:moveTo>
                  <a:cubicBezTo>
                    <a:pt x="571" y="293"/>
                    <a:pt x="566" y="293"/>
                    <a:pt x="548" y="295"/>
                  </a:cubicBezTo>
                  <a:cubicBezTo>
                    <a:pt x="528" y="295"/>
                    <a:pt x="512" y="296"/>
                    <a:pt x="506" y="297"/>
                  </a:cubicBezTo>
                  <a:cubicBezTo>
                    <a:pt x="506" y="173"/>
                    <a:pt x="506" y="173"/>
                    <a:pt x="506" y="173"/>
                  </a:cubicBezTo>
                  <a:cubicBezTo>
                    <a:pt x="524" y="171"/>
                    <a:pt x="541" y="171"/>
                    <a:pt x="556" y="171"/>
                  </a:cubicBezTo>
                  <a:cubicBezTo>
                    <a:pt x="603" y="171"/>
                    <a:pt x="629" y="176"/>
                    <a:pt x="639" y="179"/>
                  </a:cubicBezTo>
                  <a:cubicBezTo>
                    <a:pt x="639" y="180"/>
                    <a:pt x="640" y="180"/>
                    <a:pt x="640" y="180"/>
                  </a:cubicBezTo>
                  <a:cubicBezTo>
                    <a:pt x="642" y="180"/>
                    <a:pt x="645" y="182"/>
                    <a:pt x="647" y="185"/>
                  </a:cubicBezTo>
                  <a:cubicBezTo>
                    <a:pt x="651" y="191"/>
                    <a:pt x="657" y="207"/>
                    <a:pt x="651" y="243"/>
                  </a:cubicBezTo>
                  <a:cubicBezTo>
                    <a:pt x="644" y="281"/>
                    <a:pt x="628" y="298"/>
                    <a:pt x="624" y="302"/>
                  </a:cubicBezTo>
                  <a:cubicBezTo>
                    <a:pt x="613" y="299"/>
                    <a:pt x="600" y="298"/>
                    <a:pt x="587" y="296"/>
                  </a:cubicBezTo>
                  <a:close/>
                  <a:moveTo>
                    <a:pt x="395" y="476"/>
                  </a:moveTo>
                  <a:cubicBezTo>
                    <a:pt x="423" y="466"/>
                    <a:pt x="478" y="431"/>
                    <a:pt x="561" y="373"/>
                  </a:cubicBezTo>
                  <a:cubicBezTo>
                    <a:pt x="616" y="335"/>
                    <a:pt x="644" y="313"/>
                    <a:pt x="661" y="274"/>
                  </a:cubicBezTo>
                  <a:cubicBezTo>
                    <a:pt x="667" y="261"/>
                    <a:pt x="669" y="246"/>
                    <a:pt x="668" y="232"/>
                  </a:cubicBezTo>
                  <a:cubicBezTo>
                    <a:pt x="672" y="243"/>
                    <a:pt x="676" y="256"/>
                    <a:pt x="677" y="260"/>
                  </a:cubicBezTo>
                  <a:cubicBezTo>
                    <a:pt x="688" y="296"/>
                    <a:pt x="656" y="319"/>
                    <a:pt x="623" y="343"/>
                  </a:cubicBezTo>
                  <a:cubicBezTo>
                    <a:pt x="622" y="343"/>
                    <a:pt x="622" y="343"/>
                    <a:pt x="622" y="343"/>
                  </a:cubicBezTo>
                  <a:cubicBezTo>
                    <a:pt x="587" y="368"/>
                    <a:pt x="481" y="444"/>
                    <a:pt x="408" y="478"/>
                  </a:cubicBezTo>
                  <a:cubicBezTo>
                    <a:pt x="404" y="477"/>
                    <a:pt x="400" y="477"/>
                    <a:pt x="395" y="476"/>
                  </a:cubicBezTo>
                  <a:close/>
                  <a:moveTo>
                    <a:pt x="740" y="297"/>
                  </a:moveTo>
                  <a:cubicBezTo>
                    <a:pt x="699" y="298"/>
                    <a:pt x="699" y="298"/>
                    <a:pt x="699" y="298"/>
                  </a:cubicBezTo>
                  <a:cubicBezTo>
                    <a:pt x="699" y="298"/>
                    <a:pt x="661" y="302"/>
                    <a:pt x="694" y="301"/>
                  </a:cubicBezTo>
                  <a:cubicBezTo>
                    <a:pt x="719" y="301"/>
                    <a:pt x="734" y="301"/>
                    <a:pt x="740" y="301"/>
                  </a:cubicBezTo>
                  <a:cubicBezTo>
                    <a:pt x="740" y="303"/>
                    <a:pt x="740" y="305"/>
                    <a:pt x="739" y="306"/>
                  </a:cubicBezTo>
                  <a:cubicBezTo>
                    <a:pt x="716" y="307"/>
                    <a:pt x="716" y="307"/>
                    <a:pt x="716" y="307"/>
                  </a:cubicBezTo>
                  <a:cubicBezTo>
                    <a:pt x="716" y="307"/>
                    <a:pt x="690" y="308"/>
                    <a:pt x="713" y="309"/>
                  </a:cubicBezTo>
                  <a:cubicBezTo>
                    <a:pt x="726" y="309"/>
                    <a:pt x="735" y="309"/>
                    <a:pt x="739" y="309"/>
                  </a:cubicBezTo>
                  <a:cubicBezTo>
                    <a:pt x="738" y="311"/>
                    <a:pt x="738" y="313"/>
                    <a:pt x="737" y="316"/>
                  </a:cubicBezTo>
                  <a:cubicBezTo>
                    <a:pt x="729" y="345"/>
                    <a:pt x="703" y="359"/>
                    <a:pt x="662" y="378"/>
                  </a:cubicBezTo>
                  <a:cubicBezTo>
                    <a:pt x="617" y="379"/>
                    <a:pt x="617" y="379"/>
                    <a:pt x="617" y="379"/>
                  </a:cubicBezTo>
                  <a:cubicBezTo>
                    <a:pt x="617" y="379"/>
                    <a:pt x="579" y="382"/>
                    <a:pt x="612" y="382"/>
                  </a:cubicBezTo>
                  <a:cubicBezTo>
                    <a:pt x="632" y="381"/>
                    <a:pt x="645" y="382"/>
                    <a:pt x="653" y="382"/>
                  </a:cubicBezTo>
                  <a:cubicBezTo>
                    <a:pt x="650" y="383"/>
                    <a:pt x="647" y="385"/>
                    <a:pt x="643" y="386"/>
                  </a:cubicBezTo>
                  <a:cubicBezTo>
                    <a:pt x="628" y="393"/>
                    <a:pt x="612" y="400"/>
                    <a:pt x="593" y="409"/>
                  </a:cubicBezTo>
                  <a:cubicBezTo>
                    <a:pt x="584" y="414"/>
                    <a:pt x="576" y="418"/>
                    <a:pt x="568" y="422"/>
                  </a:cubicBezTo>
                  <a:cubicBezTo>
                    <a:pt x="536" y="424"/>
                    <a:pt x="536" y="424"/>
                    <a:pt x="536" y="424"/>
                  </a:cubicBezTo>
                  <a:cubicBezTo>
                    <a:pt x="536" y="424"/>
                    <a:pt x="498" y="427"/>
                    <a:pt x="531" y="427"/>
                  </a:cubicBezTo>
                  <a:cubicBezTo>
                    <a:pt x="552" y="427"/>
                    <a:pt x="558" y="427"/>
                    <a:pt x="560" y="427"/>
                  </a:cubicBezTo>
                  <a:cubicBezTo>
                    <a:pt x="545" y="435"/>
                    <a:pt x="531" y="444"/>
                    <a:pt x="519" y="451"/>
                  </a:cubicBezTo>
                  <a:cubicBezTo>
                    <a:pt x="508" y="459"/>
                    <a:pt x="497" y="465"/>
                    <a:pt x="488" y="470"/>
                  </a:cubicBezTo>
                  <a:cubicBezTo>
                    <a:pt x="458" y="471"/>
                    <a:pt x="458" y="471"/>
                    <a:pt x="458" y="471"/>
                  </a:cubicBezTo>
                  <a:cubicBezTo>
                    <a:pt x="458" y="471"/>
                    <a:pt x="420" y="475"/>
                    <a:pt x="453" y="474"/>
                  </a:cubicBezTo>
                  <a:cubicBezTo>
                    <a:pt x="469" y="474"/>
                    <a:pt x="476" y="474"/>
                    <a:pt x="480" y="474"/>
                  </a:cubicBezTo>
                  <a:cubicBezTo>
                    <a:pt x="466" y="480"/>
                    <a:pt x="453" y="483"/>
                    <a:pt x="439" y="482"/>
                  </a:cubicBezTo>
                  <a:cubicBezTo>
                    <a:pt x="432" y="481"/>
                    <a:pt x="432" y="481"/>
                    <a:pt x="432" y="481"/>
                  </a:cubicBezTo>
                  <a:cubicBezTo>
                    <a:pt x="427" y="480"/>
                    <a:pt x="422" y="479"/>
                    <a:pt x="416" y="479"/>
                  </a:cubicBezTo>
                  <a:cubicBezTo>
                    <a:pt x="422" y="476"/>
                    <a:pt x="429" y="472"/>
                    <a:pt x="435" y="469"/>
                  </a:cubicBezTo>
                  <a:cubicBezTo>
                    <a:pt x="435" y="469"/>
                    <a:pt x="435" y="469"/>
                    <a:pt x="435" y="469"/>
                  </a:cubicBezTo>
                  <a:cubicBezTo>
                    <a:pt x="462" y="469"/>
                    <a:pt x="462" y="469"/>
                    <a:pt x="462" y="469"/>
                  </a:cubicBezTo>
                  <a:cubicBezTo>
                    <a:pt x="462" y="469"/>
                    <a:pt x="487" y="468"/>
                    <a:pt x="465" y="467"/>
                  </a:cubicBezTo>
                  <a:cubicBezTo>
                    <a:pt x="453" y="466"/>
                    <a:pt x="445" y="466"/>
                    <a:pt x="440" y="466"/>
                  </a:cubicBezTo>
                  <a:cubicBezTo>
                    <a:pt x="451" y="461"/>
                    <a:pt x="462" y="454"/>
                    <a:pt x="473" y="448"/>
                  </a:cubicBezTo>
                  <a:cubicBezTo>
                    <a:pt x="498" y="447"/>
                    <a:pt x="498" y="447"/>
                    <a:pt x="498" y="447"/>
                  </a:cubicBezTo>
                  <a:cubicBezTo>
                    <a:pt x="498" y="447"/>
                    <a:pt x="523" y="446"/>
                    <a:pt x="501" y="445"/>
                  </a:cubicBezTo>
                  <a:cubicBezTo>
                    <a:pt x="490" y="445"/>
                    <a:pt x="482" y="445"/>
                    <a:pt x="477" y="445"/>
                  </a:cubicBezTo>
                  <a:cubicBezTo>
                    <a:pt x="525" y="417"/>
                    <a:pt x="573" y="383"/>
                    <a:pt x="604" y="361"/>
                  </a:cubicBezTo>
                  <a:cubicBezTo>
                    <a:pt x="629" y="361"/>
                    <a:pt x="629" y="361"/>
                    <a:pt x="629" y="361"/>
                  </a:cubicBezTo>
                  <a:cubicBezTo>
                    <a:pt x="629" y="361"/>
                    <a:pt x="654" y="360"/>
                    <a:pt x="632" y="359"/>
                  </a:cubicBezTo>
                  <a:cubicBezTo>
                    <a:pt x="620" y="359"/>
                    <a:pt x="612" y="359"/>
                    <a:pt x="608" y="359"/>
                  </a:cubicBezTo>
                  <a:cubicBezTo>
                    <a:pt x="614" y="354"/>
                    <a:pt x="620" y="350"/>
                    <a:pt x="625" y="347"/>
                  </a:cubicBezTo>
                  <a:cubicBezTo>
                    <a:pt x="626" y="346"/>
                    <a:pt x="626" y="346"/>
                    <a:pt x="626" y="346"/>
                  </a:cubicBezTo>
                  <a:cubicBezTo>
                    <a:pt x="658" y="322"/>
                    <a:pt x="692" y="298"/>
                    <a:pt x="681" y="259"/>
                  </a:cubicBezTo>
                  <a:cubicBezTo>
                    <a:pt x="680" y="257"/>
                    <a:pt x="679" y="253"/>
                    <a:pt x="678" y="248"/>
                  </a:cubicBezTo>
                  <a:cubicBezTo>
                    <a:pt x="702" y="248"/>
                    <a:pt x="702" y="248"/>
                    <a:pt x="702" y="248"/>
                  </a:cubicBezTo>
                  <a:cubicBezTo>
                    <a:pt x="702" y="248"/>
                    <a:pt x="727" y="247"/>
                    <a:pt x="704" y="246"/>
                  </a:cubicBezTo>
                  <a:cubicBezTo>
                    <a:pt x="689" y="245"/>
                    <a:pt x="680" y="246"/>
                    <a:pt x="677" y="246"/>
                  </a:cubicBezTo>
                  <a:cubicBezTo>
                    <a:pt x="675" y="240"/>
                    <a:pt x="673" y="233"/>
                    <a:pt x="671" y="227"/>
                  </a:cubicBezTo>
                  <a:cubicBezTo>
                    <a:pt x="677" y="227"/>
                    <a:pt x="677" y="227"/>
                    <a:pt x="677" y="227"/>
                  </a:cubicBezTo>
                  <a:cubicBezTo>
                    <a:pt x="677" y="227"/>
                    <a:pt x="702" y="226"/>
                    <a:pt x="679" y="225"/>
                  </a:cubicBezTo>
                  <a:cubicBezTo>
                    <a:pt x="675" y="225"/>
                    <a:pt x="672" y="225"/>
                    <a:pt x="670" y="225"/>
                  </a:cubicBezTo>
                  <a:cubicBezTo>
                    <a:pt x="667" y="217"/>
                    <a:pt x="665" y="210"/>
                    <a:pt x="664" y="208"/>
                  </a:cubicBezTo>
                  <a:cubicBezTo>
                    <a:pt x="664" y="208"/>
                    <a:pt x="664" y="208"/>
                    <a:pt x="664" y="208"/>
                  </a:cubicBezTo>
                  <a:cubicBezTo>
                    <a:pt x="664" y="208"/>
                    <a:pt x="663" y="207"/>
                    <a:pt x="663" y="207"/>
                  </a:cubicBezTo>
                  <a:cubicBezTo>
                    <a:pt x="717" y="234"/>
                    <a:pt x="742" y="263"/>
                    <a:pt x="740" y="297"/>
                  </a:cubicBezTo>
                  <a:close/>
                  <a:moveTo>
                    <a:pt x="658" y="272"/>
                  </a:moveTo>
                  <a:cubicBezTo>
                    <a:pt x="641" y="310"/>
                    <a:pt x="613" y="332"/>
                    <a:pt x="559" y="370"/>
                  </a:cubicBezTo>
                  <a:cubicBezTo>
                    <a:pt x="472" y="431"/>
                    <a:pt x="413" y="467"/>
                    <a:pt x="389" y="474"/>
                  </a:cubicBezTo>
                  <a:cubicBezTo>
                    <a:pt x="388" y="474"/>
                    <a:pt x="388" y="475"/>
                    <a:pt x="388" y="476"/>
                  </a:cubicBezTo>
                  <a:cubicBezTo>
                    <a:pt x="385" y="475"/>
                    <a:pt x="381" y="475"/>
                    <a:pt x="378" y="475"/>
                  </a:cubicBezTo>
                  <a:cubicBezTo>
                    <a:pt x="452" y="441"/>
                    <a:pt x="596" y="338"/>
                    <a:pt x="626" y="306"/>
                  </a:cubicBezTo>
                  <a:cubicBezTo>
                    <a:pt x="627" y="304"/>
                    <a:pt x="647" y="287"/>
                    <a:pt x="655" y="244"/>
                  </a:cubicBezTo>
                  <a:cubicBezTo>
                    <a:pt x="658" y="224"/>
                    <a:pt x="658" y="210"/>
                    <a:pt x="657" y="200"/>
                  </a:cubicBezTo>
                  <a:cubicBezTo>
                    <a:pt x="665" y="220"/>
                    <a:pt x="668" y="249"/>
                    <a:pt x="658" y="2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3" name="Freeform 386"/>
            <p:cNvSpPr>
              <a:spLocks noEditPoints="1"/>
            </p:cNvSpPr>
            <p:nvPr/>
          </p:nvSpPr>
          <p:spPr bwMode="auto">
            <a:xfrm>
              <a:off x="5197476" y="5464175"/>
              <a:ext cx="1562100" cy="1392238"/>
            </a:xfrm>
            <a:custGeom>
              <a:avLst/>
              <a:gdLst>
                <a:gd name="T0" fmla="*/ 428 w 849"/>
                <a:gd name="T1" fmla="*/ 494 h 748"/>
                <a:gd name="T2" fmla="*/ 644 w 849"/>
                <a:gd name="T3" fmla="*/ 119 h 748"/>
                <a:gd name="T4" fmla="*/ 738 w 849"/>
                <a:gd name="T5" fmla="*/ 315 h 748"/>
                <a:gd name="T6" fmla="*/ 299 w 849"/>
                <a:gd name="T7" fmla="*/ 472 h 748"/>
                <a:gd name="T8" fmla="*/ 181 w 849"/>
                <a:gd name="T9" fmla="*/ 637 h 748"/>
                <a:gd name="T10" fmla="*/ 178 w 849"/>
                <a:gd name="T11" fmla="*/ 511 h 748"/>
                <a:gd name="T12" fmla="*/ 84 w 849"/>
                <a:gd name="T13" fmla="*/ 506 h 748"/>
                <a:gd name="T14" fmla="*/ 69 w 849"/>
                <a:gd name="T15" fmla="*/ 583 h 748"/>
                <a:gd name="T16" fmla="*/ 74 w 849"/>
                <a:gd name="T17" fmla="*/ 487 h 748"/>
                <a:gd name="T18" fmla="*/ 272 w 849"/>
                <a:gd name="T19" fmla="*/ 471 h 748"/>
                <a:gd name="T20" fmla="*/ 559 w 849"/>
                <a:gd name="T21" fmla="*/ 297 h 748"/>
                <a:gd name="T22" fmla="*/ 503 w 849"/>
                <a:gd name="T23" fmla="*/ 313 h 748"/>
                <a:gd name="T24" fmla="*/ 502 w 849"/>
                <a:gd name="T25" fmla="*/ 298 h 748"/>
                <a:gd name="T26" fmla="*/ 343 w 849"/>
                <a:gd name="T27" fmla="*/ 276 h 748"/>
                <a:gd name="T28" fmla="*/ 224 w 849"/>
                <a:gd name="T29" fmla="*/ 352 h 748"/>
                <a:gd name="T30" fmla="*/ 355 w 849"/>
                <a:gd name="T31" fmla="*/ 264 h 748"/>
                <a:gd name="T32" fmla="*/ 439 w 849"/>
                <a:gd name="T33" fmla="*/ 113 h 748"/>
                <a:gd name="T34" fmla="*/ 462 w 849"/>
                <a:gd name="T35" fmla="*/ 29 h 748"/>
                <a:gd name="T36" fmla="*/ 562 w 849"/>
                <a:gd name="T37" fmla="*/ 26 h 748"/>
                <a:gd name="T38" fmla="*/ 651 w 849"/>
                <a:gd name="T39" fmla="*/ 49 h 748"/>
                <a:gd name="T40" fmla="*/ 664 w 849"/>
                <a:gd name="T41" fmla="*/ 162 h 748"/>
                <a:gd name="T42" fmla="*/ 828 w 849"/>
                <a:gd name="T43" fmla="*/ 305 h 748"/>
                <a:gd name="T44" fmla="*/ 697 w 849"/>
                <a:gd name="T45" fmla="*/ 180 h 748"/>
                <a:gd name="T46" fmla="*/ 765 w 849"/>
                <a:gd name="T47" fmla="*/ 417 h 748"/>
                <a:gd name="T48" fmla="*/ 497 w 849"/>
                <a:gd name="T49" fmla="*/ 586 h 748"/>
                <a:gd name="T50" fmla="*/ 295 w 849"/>
                <a:gd name="T51" fmla="*/ 635 h 748"/>
                <a:gd name="T52" fmla="*/ 211 w 849"/>
                <a:gd name="T53" fmla="*/ 629 h 748"/>
                <a:gd name="T54" fmla="*/ 295 w 849"/>
                <a:gd name="T55" fmla="*/ 634 h 748"/>
                <a:gd name="T56" fmla="*/ 523 w 849"/>
                <a:gd name="T57" fmla="*/ 561 h 748"/>
                <a:gd name="T58" fmla="*/ 583 w 849"/>
                <a:gd name="T59" fmla="*/ 528 h 748"/>
                <a:gd name="T60" fmla="*/ 759 w 849"/>
                <a:gd name="T61" fmla="*/ 423 h 748"/>
                <a:gd name="T62" fmla="*/ 428 w 849"/>
                <a:gd name="T63" fmla="*/ 567 h 748"/>
                <a:gd name="T64" fmla="*/ 226 w 849"/>
                <a:gd name="T65" fmla="*/ 493 h 748"/>
                <a:gd name="T66" fmla="*/ 478 w 849"/>
                <a:gd name="T67" fmla="*/ 472 h 748"/>
                <a:gd name="T68" fmla="*/ 566 w 849"/>
                <a:gd name="T69" fmla="*/ 423 h 748"/>
                <a:gd name="T70" fmla="*/ 739 w 849"/>
                <a:gd name="T71" fmla="*/ 307 h 748"/>
                <a:gd name="T72" fmla="*/ 660 w 849"/>
                <a:gd name="T73" fmla="*/ 208 h 748"/>
                <a:gd name="T74" fmla="*/ 605 w 849"/>
                <a:gd name="T75" fmla="*/ 357 h 748"/>
                <a:gd name="T76" fmla="*/ 193 w 849"/>
                <a:gd name="T77" fmla="*/ 477 h 748"/>
                <a:gd name="T78" fmla="*/ 406 w 849"/>
                <a:gd name="T79" fmla="*/ 478 h 748"/>
                <a:gd name="T80" fmla="*/ 376 w 849"/>
                <a:gd name="T81" fmla="*/ 475 h 748"/>
                <a:gd name="T82" fmla="*/ 650 w 849"/>
                <a:gd name="T83" fmla="*/ 242 h 748"/>
                <a:gd name="T84" fmla="*/ 414 w 849"/>
                <a:gd name="T85" fmla="*/ 166 h 748"/>
                <a:gd name="T86" fmla="*/ 395 w 849"/>
                <a:gd name="T87" fmla="*/ 246 h 748"/>
                <a:gd name="T88" fmla="*/ 436 w 849"/>
                <a:gd name="T89" fmla="*/ 138 h 748"/>
                <a:gd name="T90" fmla="*/ 413 w 849"/>
                <a:gd name="T91" fmla="*/ 165 h 748"/>
                <a:gd name="T92" fmla="*/ 464 w 849"/>
                <a:gd name="T93" fmla="*/ 225 h 748"/>
                <a:gd name="T94" fmla="*/ 505 w 849"/>
                <a:gd name="T95" fmla="*/ 125 h 748"/>
                <a:gd name="T96" fmla="*/ 654 w 849"/>
                <a:gd name="T97" fmla="*/ 80 h 748"/>
                <a:gd name="T98" fmla="*/ 587 w 849"/>
                <a:gd name="T99" fmla="*/ 161 h 748"/>
                <a:gd name="T100" fmla="*/ 614 w 849"/>
                <a:gd name="T101" fmla="*/ 120 h 748"/>
                <a:gd name="T102" fmla="*/ 508 w 849"/>
                <a:gd name="T103" fmla="*/ 134 h 748"/>
                <a:gd name="T104" fmla="*/ 502 w 849"/>
                <a:gd name="T105" fmla="*/ 146 h 748"/>
                <a:gd name="T106" fmla="*/ 552 w 849"/>
                <a:gd name="T107" fmla="*/ 116 h 748"/>
                <a:gd name="T108" fmla="*/ 501 w 849"/>
                <a:gd name="T109" fmla="*/ 143 h 748"/>
                <a:gd name="T110" fmla="*/ 513 w 849"/>
                <a:gd name="T111" fmla="*/ 130 h 748"/>
                <a:gd name="T112" fmla="*/ 552 w 849"/>
                <a:gd name="T113" fmla="*/ 103 h 748"/>
                <a:gd name="T114" fmla="*/ 613 w 849"/>
                <a:gd name="T115" fmla="*/ 119 h 748"/>
                <a:gd name="T116" fmla="*/ 505 w 849"/>
                <a:gd name="T117" fmla="*/ 2 h 748"/>
                <a:gd name="T118" fmla="*/ 451 w 849"/>
                <a:gd name="T119" fmla="*/ 55 h 748"/>
                <a:gd name="T120" fmla="*/ 595 w 849"/>
                <a:gd name="T121" fmla="*/ 29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9" h="748">
                  <a:moveTo>
                    <a:pt x="195" y="667"/>
                  </a:moveTo>
                  <a:cubicBezTo>
                    <a:pt x="194" y="668"/>
                    <a:pt x="194" y="668"/>
                    <a:pt x="194" y="668"/>
                  </a:cubicBezTo>
                  <a:cubicBezTo>
                    <a:pt x="194" y="701"/>
                    <a:pt x="183" y="720"/>
                    <a:pt x="175" y="731"/>
                  </a:cubicBezTo>
                  <a:cubicBezTo>
                    <a:pt x="175" y="731"/>
                    <a:pt x="174" y="731"/>
                    <a:pt x="174" y="731"/>
                  </a:cubicBezTo>
                  <a:cubicBezTo>
                    <a:pt x="174" y="731"/>
                    <a:pt x="174" y="731"/>
                    <a:pt x="174" y="731"/>
                  </a:cubicBezTo>
                  <a:cubicBezTo>
                    <a:pt x="174" y="731"/>
                    <a:pt x="173" y="731"/>
                    <a:pt x="174" y="730"/>
                  </a:cubicBezTo>
                  <a:cubicBezTo>
                    <a:pt x="186" y="714"/>
                    <a:pt x="200" y="686"/>
                    <a:pt x="189" y="628"/>
                  </a:cubicBezTo>
                  <a:cubicBezTo>
                    <a:pt x="177" y="569"/>
                    <a:pt x="173" y="526"/>
                    <a:pt x="195" y="508"/>
                  </a:cubicBezTo>
                  <a:cubicBezTo>
                    <a:pt x="203" y="501"/>
                    <a:pt x="214" y="496"/>
                    <a:pt x="227" y="491"/>
                  </a:cubicBezTo>
                  <a:cubicBezTo>
                    <a:pt x="230" y="490"/>
                    <a:pt x="230" y="490"/>
                    <a:pt x="230" y="490"/>
                  </a:cubicBezTo>
                  <a:cubicBezTo>
                    <a:pt x="249" y="485"/>
                    <a:pt x="272" y="482"/>
                    <a:pt x="296" y="482"/>
                  </a:cubicBezTo>
                  <a:cubicBezTo>
                    <a:pt x="301" y="482"/>
                    <a:pt x="306" y="482"/>
                    <a:pt x="311" y="482"/>
                  </a:cubicBezTo>
                  <a:cubicBezTo>
                    <a:pt x="365" y="485"/>
                    <a:pt x="404" y="489"/>
                    <a:pt x="428" y="494"/>
                  </a:cubicBezTo>
                  <a:cubicBezTo>
                    <a:pt x="436" y="496"/>
                    <a:pt x="444" y="497"/>
                    <a:pt x="452" y="497"/>
                  </a:cubicBezTo>
                  <a:cubicBezTo>
                    <a:pt x="479" y="497"/>
                    <a:pt x="498" y="487"/>
                    <a:pt x="507" y="481"/>
                  </a:cubicBezTo>
                  <a:cubicBezTo>
                    <a:pt x="512" y="478"/>
                    <a:pt x="516" y="475"/>
                    <a:pt x="520" y="472"/>
                  </a:cubicBezTo>
                  <a:cubicBezTo>
                    <a:pt x="520" y="472"/>
                    <a:pt x="520" y="472"/>
                    <a:pt x="520" y="472"/>
                  </a:cubicBezTo>
                  <a:cubicBezTo>
                    <a:pt x="552" y="451"/>
                    <a:pt x="584" y="429"/>
                    <a:pt x="649" y="402"/>
                  </a:cubicBezTo>
                  <a:cubicBezTo>
                    <a:pt x="723" y="371"/>
                    <a:pt x="757" y="336"/>
                    <a:pt x="752" y="295"/>
                  </a:cubicBezTo>
                  <a:cubicBezTo>
                    <a:pt x="752" y="292"/>
                    <a:pt x="752" y="290"/>
                    <a:pt x="751" y="288"/>
                  </a:cubicBezTo>
                  <a:cubicBezTo>
                    <a:pt x="739" y="234"/>
                    <a:pt x="695" y="209"/>
                    <a:pt x="658" y="194"/>
                  </a:cubicBezTo>
                  <a:cubicBezTo>
                    <a:pt x="656" y="194"/>
                    <a:pt x="656" y="194"/>
                    <a:pt x="656" y="194"/>
                  </a:cubicBezTo>
                  <a:cubicBezTo>
                    <a:pt x="656" y="108"/>
                    <a:pt x="656" y="108"/>
                    <a:pt x="656" y="108"/>
                  </a:cubicBezTo>
                  <a:cubicBezTo>
                    <a:pt x="653" y="107"/>
                    <a:pt x="653" y="107"/>
                    <a:pt x="653" y="107"/>
                  </a:cubicBezTo>
                  <a:cubicBezTo>
                    <a:pt x="651" y="111"/>
                    <a:pt x="648" y="115"/>
                    <a:pt x="645" y="118"/>
                  </a:cubicBezTo>
                  <a:cubicBezTo>
                    <a:pt x="644" y="119"/>
                    <a:pt x="644" y="119"/>
                    <a:pt x="644" y="119"/>
                  </a:cubicBezTo>
                  <a:cubicBezTo>
                    <a:pt x="632" y="129"/>
                    <a:pt x="622" y="139"/>
                    <a:pt x="606" y="168"/>
                  </a:cubicBezTo>
                  <a:cubicBezTo>
                    <a:pt x="605" y="170"/>
                    <a:pt x="605" y="170"/>
                    <a:pt x="605" y="170"/>
                  </a:cubicBezTo>
                  <a:cubicBezTo>
                    <a:pt x="607" y="170"/>
                    <a:pt x="607" y="170"/>
                    <a:pt x="607" y="170"/>
                  </a:cubicBezTo>
                  <a:cubicBezTo>
                    <a:pt x="633" y="173"/>
                    <a:pt x="644" y="178"/>
                    <a:pt x="644" y="178"/>
                  </a:cubicBezTo>
                  <a:cubicBezTo>
                    <a:pt x="644" y="178"/>
                    <a:pt x="644" y="178"/>
                    <a:pt x="644" y="178"/>
                  </a:cubicBezTo>
                  <a:cubicBezTo>
                    <a:pt x="644" y="178"/>
                    <a:pt x="645" y="179"/>
                    <a:pt x="647" y="182"/>
                  </a:cubicBezTo>
                  <a:cubicBezTo>
                    <a:pt x="650" y="184"/>
                    <a:pt x="652" y="187"/>
                    <a:pt x="653" y="191"/>
                  </a:cubicBezTo>
                  <a:cubicBezTo>
                    <a:pt x="655" y="193"/>
                    <a:pt x="655" y="193"/>
                    <a:pt x="655" y="193"/>
                  </a:cubicBezTo>
                  <a:cubicBezTo>
                    <a:pt x="656" y="196"/>
                    <a:pt x="656" y="196"/>
                    <a:pt x="656" y="196"/>
                  </a:cubicBezTo>
                  <a:cubicBezTo>
                    <a:pt x="657" y="198"/>
                    <a:pt x="658" y="199"/>
                    <a:pt x="658" y="201"/>
                  </a:cubicBezTo>
                  <a:cubicBezTo>
                    <a:pt x="658" y="201"/>
                    <a:pt x="658" y="201"/>
                    <a:pt x="658" y="201"/>
                  </a:cubicBezTo>
                  <a:cubicBezTo>
                    <a:pt x="659" y="201"/>
                    <a:pt x="659" y="201"/>
                    <a:pt x="659" y="201"/>
                  </a:cubicBezTo>
                  <a:cubicBezTo>
                    <a:pt x="726" y="235"/>
                    <a:pt x="751" y="271"/>
                    <a:pt x="738" y="315"/>
                  </a:cubicBezTo>
                  <a:cubicBezTo>
                    <a:pt x="728" y="349"/>
                    <a:pt x="695" y="364"/>
                    <a:pt x="642" y="388"/>
                  </a:cubicBezTo>
                  <a:cubicBezTo>
                    <a:pt x="627" y="394"/>
                    <a:pt x="611" y="402"/>
                    <a:pt x="592" y="411"/>
                  </a:cubicBezTo>
                  <a:cubicBezTo>
                    <a:pt x="562" y="426"/>
                    <a:pt x="538" y="441"/>
                    <a:pt x="519" y="453"/>
                  </a:cubicBezTo>
                  <a:cubicBezTo>
                    <a:pt x="490" y="471"/>
                    <a:pt x="469" y="484"/>
                    <a:pt x="445" y="484"/>
                  </a:cubicBezTo>
                  <a:cubicBezTo>
                    <a:pt x="442" y="484"/>
                    <a:pt x="439" y="484"/>
                    <a:pt x="437" y="483"/>
                  </a:cubicBezTo>
                  <a:cubicBezTo>
                    <a:pt x="430" y="482"/>
                    <a:pt x="430" y="482"/>
                    <a:pt x="430" y="482"/>
                  </a:cubicBezTo>
                  <a:cubicBezTo>
                    <a:pt x="415" y="481"/>
                    <a:pt x="394" y="478"/>
                    <a:pt x="369" y="476"/>
                  </a:cubicBezTo>
                  <a:cubicBezTo>
                    <a:pt x="368" y="476"/>
                    <a:pt x="368" y="476"/>
                    <a:pt x="368" y="476"/>
                  </a:cubicBezTo>
                  <a:cubicBezTo>
                    <a:pt x="368" y="476"/>
                    <a:pt x="368" y="476"/>
                    <a:pt x="368" y="476"/>
                  </a:cubicBezTo>
                  <a:cubicBezTo>
                    <a:pt x="368" y="476"/>
                    <a:pt x="368" y="476"/>
                    <a:pt x="368" y="476"/>
                  </a:cubicBezTo>
                  <a:cubicBezTo>
                    <a:pt x="367" y="476"/>
                    <a:pt x="367" y="476"/>
                    <a:pt x="367" y="476"/>
                  </a:cubicBezTo>
                  <a:cubicBezTo>
                    <a:pt x="367" y="475"/>
                    <a:pt x="367" y="475"/>
                    <a:pt x="367" y="475"/>
                  </a:cubicBezTo>
                  <a:cubicBezTo>
                    <a:pt x="342" y="473"/>
                    <a:pt x="319" y="472"/>
                    <a:pt x="299" y="472"/>
                  </a:cubicBezTo>
                  <a:cubicBezTo>
                    <a:pt x="258" y="472"/>
                    <a:pt x="228" y="477"/>
                    <a:pt x="210" y="486"/>
                  </a:cubicBezTo>
                  <a:cubicBezTo>
                    <a:pt x="162" y="512"/>
                    <a:pt x="166" y="543"/>
                    <a:pt x="173" y="586"/>
                  </a:cubicBezTo>
                  <a:cubicBezTo>
                    <a:pt x="173" y="592"/>
                    <a:pt x="173" y="592"/>
                    <a:pt x="173" y="592"/>
                  </a:cubicBezTo>
                  <a:cubicBezTo>
                    <a:pt x="174" y="599"/>
                    <a:pt x="176" y="607"/>
                    <a:pt x="178" y="615"/>
                  </a:cubicBezTo>
                  <a:cubicBezTo>
                    <a:pt x="188" y="660"/>
                    <a:pt x="201" y="722"/>
                    <a:pt x="136" y="748"/>
                  </a:cubicBezTo>
                  <a:cubicBezTo>
                    <a:pt x="136" y="748"/>
                    <a:pt x="136" y="748"/>
                    <a:pt x="136" y="748"/>
                  </a:cubicBezTo>
                  <a:cubicBezTo>
                    <a:pt x="136" y="748"/>
                    <a:pt x="136" y="748"/>
                    <a:pt x="136" y="747"/>
                  </a:cubicBezTo>
                  <a:cubicBezTo>
                    <a:pt x="135" y="747"/>
                    <a:pt x="136" y="747"/>
                    <a:pt x="136" y="747"/>
                  </a:cubicBezTo>
                  <a:cubicBezTo>
                    <a:pt x="187" y="726"/>
                    <a:pt x="187" y="681"/>
                    <a:pt x="183" y="649"/>
                  </a:cubicBezTo>
                  <a:cubicBezTo>
                    <a:pt x="183" y="648"/>
                    <a:pt x="183" y="648"/>
                    <a:pt x="183" y="648"/>
                  </a:cubicBezTo>
                  <a:cubicBezTo>
                    <a:pt x="183" y="646"/>
                    <a:pt x="183" y="646"/>
                    <a:pt x="183" y="646"/>
                  </a:cubicBezTo>
                  <a:cubicBezTo>
                    <a:pt x="182" y="643"/>
                    <a:pt x="182" y="640"/>
                    <a:pt x="181" y="637"/>
                  </a:cubicBezTo>
                  <a:cubicBezTo>
                    <a:pt x="181" y="637"/>
                    <a:pt x="181" y="637"/>
                    <a:pt x="181" y="637"/>
                  </a:cubicBezTo>
                  <a:cubicBezTo>
                    <a:pt x="180" y="636"/>
                    <a:pt x="180" y="636"/>
                    <a:pt x="180" y="636"/>
                  </a:cubicBezTo>
                  <a:cubicBezTo>
                    <a:pt x="176" y="636"/>
                    <a:pt x="169" y="635"/>
                    <a:pt x="153" y="635"/>
                  </a:cubicBezTo>
                  <a:cubicBezTo>
                    <a:pt x="151" y="635"/>
                    <a:pt x="149" y="635"/>
                    <a:pt x="147" y="635"/>
                  </a:cubicBezTo>
                  <a:cubicBezTo>
                    <a:pt x="148" y="635"/>
                    <a:pt x="149" y="635"/>
                    <a:pt x="150" y="635"/>
                  </a:cubicBezTo>
                  <a:cubicBezTo>
                    <a:pt x="180" y="633"/>
                    <a:pt x="180" y="633"/>
                    <a:pt x="180" y="633"/>
                  </a:cubicBezTo>
                  <a:cubicBezTo>
                    <a:pt x="180" y="632"/>
                    <a:pt x="180" y="632"/>
                    <a:pt x="180" y="632"/>
                  </a:cubicBezTo>
                  <a:cubicBezTo>
                    <a:pt x="179" y="626"/>
                    <a:pt x="178" y="621"/>
                    <a:pt x="177" y="616"/>
                  </a:cubicBezTo>
                  <a:cubicBezTo>
                    <a:pt x="175" y="607"/>
                    <a:pt x="173" y="599"/>
                    <a:pt x="172" y="592"/>
                  </a:cubicBezTo>
                  <a:cubicBezTo>
                    <a:pt x="171" y="586"/>
                    <a:pt x="171" y="586"/>
                    <a:pt x="171" y="586"/>
                  </a:cubicBezTo>
                  <a:cubicBezTo>
                    <a:pt x="170" y="581"/>
                    <a:pt x="170" y="576"/>
                    <a:pt x="169" y="570"/>
                  </a:cubicBezTo>
                  <a:cubicBezTo>
                    <a:pt x="169" y="568"/>
                    <a:pt x="169" y="568"/>
                    <a:pt x="169" y="568"/>
                  </a:cubicBezTo>
                  <a:cubicBezTo>
                    <a:pt x="166" y="546"/>
                    <a:pt x="167" y="529"/>
                    <a:pt x="177" y="513"/>
                  </a:cubicBezTo>
                  <a:cubicBezTo>
                    <a:pt x="178" y="511"/>
                    <a:pt x="178" y="511"/>
                    <a:pt x="178" y="511"/>
                  </a:cubicBezTo>
                  <a:cubicBezTo>
                    <a:pt x="176" y="511"/>
                    <a:pt x="176" y="511"/>
                    <a:pt x="176" y="511"/>
                  </a:cubicBezTo>
                  <a:cubicBezTo>
                    <a:pt x="175" y="510"/>
                    <a:pt x="174" y="510"/>
                    <a:pt x="171" y="510"/>
                  </a:cubicBezTo>
                  <a:cubicBezTo>
                    <a:pt x="167" y="510"/>
                    <a:pt x="161" y="510"/>
                    <a:pt x="147" y="511"/>
                  </a:cubicBezTo>
                  <a:cubicBezTo>
                    <a:pt x="148" y="511"/>
                    <a:pt x="149" y="510"/>
                    <a:pt x="150" y="510"/>
                  </a:cubicBezTo>
                  <a:cubicBezTo>
                    <a:pt x="180" y="509"/>
                    <a:pt x="180" y="509"/>
                    <a:pt x="180" y="509"/>
                  </a:cubicBezTo>
                  <a:cubicBezTo>
                    <a:pt x="180" y="509"/>
                    <a:pt x="180" y="509"/>
                    <a:pt x="180" y="509"/>
                  </a:cubicBezTo>
                  <a:cubicBezTo>
                    <a:pt x="183" y="505"/>
                    <a:pt x="187" y="501"/>
                    <a:pt x="191" y="498"/>
                  </a:cubicBezTo>
                  <a:cubicBezTo>
                    <a:pt x="193" y="495"/>
                    <a:pt x="193" y="495"/>
                    <a:pt x="193" y="495"/>
                  </a:cubicBezTo>
                  <a:cubicBezTo>
                    <a:pt x="190" y="495"/>
                    <a:pt x="190" y="495"/>
                    <a:pt x="190" y="495"/>
                  </a:cubicBezTo>
                  <a:cubicBezTo>
                    <a:pt x="175" y="495"/>
                    <a:pt x="158" y="494"/>
                    <a:pt x="143" y="494"/>
                  </a:cubicBezTo>
                  <a:cubicBezTo>
                    <a:pt x="113" y="494"/>
                    <a:pt x="97" y="496"/>
                    <a:pt x="90" y="500"/>
                  </a:cubicBezTo>
                  <a:cubicBezTo>
                    <a:pt x="89" y="501"/>
                    <a:pt x="87" y="502"/>
                    <a:pt x="86" y="503"/>
                  </a:cubicBezTo>
                  <a:cubicBezTo>
                    <a:pt x="84" y="506"/>
                    <a:pt x="84" y="506"/>
                    <a:pt x="84" y="506"/>
                  </a:cubicBezTo>
                  <a:cubicBezTo>
                    <a:pt x="84" y="506"/>
                    <a:pt x="84" y="506"/>
                    <a:pt x="84" y="506"/>
                  </a:cubicBezTo>
                  <a:cubicBezTo>
                    <a:pt x="84" y="506"/>
                    <a:pt x="84" y="506"/>
                    <a:pt x="84" y="506"/>
                  </a:cubicBezTo>
                  <a:cubicBezTo>
                    <a:pt x="76" y="517"/>
                    <a:pt x="68" y="540"/>
                    <a:pt x="70" y="574"/>
                  </a:cubicBezTo>
                  <a:cubicBezTo>
                    <a:pt x="70" y="577"/>
                    <a:pt x="70" y="580"/>
                    <a:pt x="70" y="583"/>
                  </a:cubicBezTo>
                  <a:cubicBezTo>
                    <a:pt x="71" y="585"/>
                    <a:pt x="71" y="585"/>
                    <a:pt x="71" y="585"/>
                  </a:cubicBezTo>
                  <a:cubicBezTo>
                    <a:pt x="72" y="585"/>
                    <a:pt x="72" y="585"/>
                    <a:pt x="72" y="585"/>
                  </a:cubicBezTo>
                  <a:cubicBezTo>
                    <a:pt x="71" y="585"/>
                    <a:pt x="71" y="585"/>
                    <a:pt x="71" y="585"/>
                  </a:cubicBezTo>
                  <a:cubicBezTo>
                    <a:pt x="71" y="586"/>
                    <a:pt x="71" y="586"/>
                    <a:pt x="71" y="586"/>
                  </a:cubicBezTo>
                  <a:cubicBezTo>
                    <a:pt x="73" y="625"/>
                    <a:pt x="77" y="697"/>
                    <a:pt x="7" y="743"/>
                  </a:cubicBezTo>
                  <a:cubicBezTo>
                    <a:pt x="7" y="743"/>
                    <a:pt x="7" y="743"/>
                    <a:pt x="7" y="743"/>
                  </a:cubicBezTo>
                  <a:cubicBezTo>
                    <a:pt x="6" y="743"/>
                    <a:pt x="6" y="743"/>
                    <a:pt x="6" y="743"/>
                  </a:cubicBezTo>
                  <a:cubicBezTo>
                    <a:pt x="6" y="743"/>
                    <a:pt x="6" y="742"/>
                    <a:pt x="6" y="742"/>
                  </a:cubicBezTo>
                  <a:cubicBezTo>
                    <a:pt x="76" y="696"/>
                    <a:pt x="72" y="625"/>
                    <a:pt x="69" y="583"/>
                  </a:cubicBezTo>
                  <a:cubicBezTo>
                    <a:pt x="69" y="582"/>
                    <a:pt x="69" y="582"/>
                    <a:pt x="69" y="582"/>
                  </a:cubicBezTo>
                  <a:cubicBezTo>
                    <a:pt x="69" y="579"/>
                    <a:pt x="69" y="577"/>
                    <a:pt x="69" y="574"/>
                  </a:cubicBezTo>
                  <a:cubicBezTo>
                    <a:pt x="67" y="532"/>
                    <a:pt x="78" y="506"/>
                    <a:pt x="90" y="499"/>
                  </a:cubicBezTo>
                  <a:cubicBezTo>
                    <a:pt x="98" y="494"/>
                    <a:pt x="123" y="493"/>
                    <a:pt x="143" y="493"/>
                  </a:cubicBezTo>
                  <a:cubicBezTo>
                    <a:pt x="157" y="493"/>
                    <a:pt x="174" y="493"/>
                    <a:pt x="193" y="494"/>
                  </a:cubicBezTo>
                  <a:cubicBezTo>
                    <a:pt x="194" y="494"/>
                    <a:pt x="194" y="494"/>
                    <a:pt x="194" y="494"/>
                  </a:cubicBezTo>
                  <a:cubicBezTo>
                    <a:pt x="195" y="494"/>
                    <a:pt x="195" y="494"/>
                    <a:pt x="195" y="494"/>
                  </a:cubicBezTo>
                  <a:cubicBezTo>
                    <a:pt x="200" y="491"/>
                    <a:pt x="205" y="488"/>
                    <a:pt x="210" y="485"/>
                  </a:cubicBezTo>
                  <a:cubicBezTo>
                    <a:pt x="211" y="484"/>
                    <a:pt x="213" y="484"/>
                    <a:pt x="214" y="483"/>
                  </a:cubicBezTo>
                  <a:cubicBezTo>
                    <a:pt x="214" y="480"/>
                    <a:pt x="214" y="480"/>
                    <a:pt x="214" y="480"/>
                  </a:cubicBezTo>
                  <a:cubicBezTo>
                    <a:pt x="207" y="480"/>
                    <a:pt x="200" y="479"/>
                    <a:pt x="193" y="479"/>
                  </a:cubicBezTo>
                  <a:cubicBezTo>
                    <a:pt x="175" y="477"/>
                    <a:pt x="154" y="475"/>
                    <a:pt x="134" y="475"/>
                  </a:cubicBezTo>
                  <a:cubicBezTo>
                    <a:pt x="106" y="475"/>
                    <a:pt x="87" y="479"/>
                    <a:pt x="74" y="487"/>
                  </a:cubicBezTo>
                  <a:cubicBezTo>
                    <a:pt x="74" y="487"/>
                    <a:pt x="74" y="487"/>
                    <a:pt x="74" y="487"/>
                  </a:cubicBezTo>
                  <a:cubicBezTo>
                    <a:pt x="73" y="487"/>
                    <a:pt x="73" y="487"/>
                    <a:pt x="73" y="487"/>
                  </a:cubicBezTo>
                  <a:cubicBezTo>
                    <a:pt x="56" y="508"/>
                    <a:pt x="55" y="542"/>
                    <a:pt x="56" y="570"/>
                  </a:cubicBezTo>
                  <a:cubicBezTo>
                    <a:pt x="57" y="628"/>
                    <a:pt x="41" y="674"/>
                    <a:pt x="1" y="724"/>
                  </a:cubicBezTo>
                  <a:cubicBezTo>
                    <a:pt x="1" y="724"/>
                    <a:pt x="1" y="724"/>
                    <a:pt x="1" y="724"/>
                  </a:cubicBezTo>
                  <a:cubicBezTo>
                    <a:pt x="1" y="724"/>
                    <a:pt x="0" y="724"/>
                    <a:pt x="0" y="724"/>
                  </a:cubicBezTo>
                  <a:cubicBezTo>
                    <a:pt x="0" y="724"/>
                    <a:pt x="0" y="724"/>
                    <a:pt x="0" y="723"/>
                  </a:cubicBezTo>
                  <a:cubicBezTo>
                    <a:pt x="40" y="673"/>
                    <a:pt x="56" y="627"/>
                    <a:pt x="55" y="570"/>
                  </a:cubicBezTo>
                  <a:cubicBezTo>
                    <a:pt x="54" y="540"/>
                    <a:pt x="56" y="502"/>
                    <a:pt x="76" y="482"/>
                  </a:cubicBezTo>
                  <a:cubicBezTo>
                    <a:pt x="87" y="471"/>
                    <a:pt x="103" y="465"/>
                    <a:pt x="123" y="465"/>
                  </a:cubicBezTo>
                  <a:cubicBezTo>
                    <a:pt x="125" y="465"/>
                    <a:pt x="127" y="465"/>
                    <a:pt x="128" y="466"/>
                  </a:cubicBezTo>
                  <a:cubicBezTo>
                    <a:pt x="186" y="468"/>
                    <a:pt x="261" y="471"/>
                    <a:pt x="272" y="471"/>
                  </a:cubicBezTo>
                  <a:cubicBezTo>
                    <a:pt x="272" y="471"/>
                    <a:pt x="272" y="471"/>
                    <a:pt x="272" y="471"/>
                  </a:cubicBezTo>
                  <a:cubicBezTo>
                    <a:pt x="274" y="471"/>
                    <a:pt x="274" y="471"/>
                    <a:pt x="274" y="471"/>
                  </a:cubicBezTo>
                  <a:cubicBezTo>
                    <a:pt x="282" y="471"/>
                    <a:pt x="290" y="471"/>
                    <a:pt x="299" y="471"/>
                  </a:cubicBezTo>
                  <a:cubicBezTo>
                    <a:pt x="319" y="471"/>
                    <a:pt x="343" y="472"/>
                    <a:pt x="368" y="474"/>
                  </a:cubicBezTo>
                  <a:cubicBezTo>
                    <a:pt x="368" y="474"/>
                    <a:pt x="368" y="474"/>
                    <a:pt x="368" y="474"/>
                  </a:cubicBezTo>
                  <a:cubicBezTo>
                    <a:pt x="369" y="474"/>
                    <a:pt x="369" y="474"/>
                    <a:pt x="369" y="474"/>
                  </a:cubicBezTo>
                  <a:cubicBezTo>
                    <a:pt x="438" y="444"/>
                    <a:pt x="581" y="344"/>
                    <a:pt x="618" y="307"/>
                  </a:cubicBezTo>
                  <a:cubicBezTo>
                    <a:pt x="620" y="305"/>
                    <a:pt x="620" y="305"/>
                    <a:pt x="620" y="305"/>
                  </a:cubicBezTo>
                  <a:cubicBezTo>
                    <a:pt x="618" y="304"/>
                    <a:pt x="618" y="304"/>
                    <a:pt x="618" y="304"/>
                  </a:cubicBezTo>
                  <a:cubicBezTo>
                    <a:pt x="614" y="304"/>
                    <a:pt x="603" y="302"/>
                    <a:pt x="598" y="301"/>
                  </a:cubicBezTo>
                  <a:cubicBezTo>
                    <a:pt x="597" y="301"/>
                    <a:pt x="596" y="300"/>
                    <a:pt x="594" y="300"/>
                  </a:cubicBezTo>
                  <a:cubicBezTo>
                    <a:pt x="591" y="299"/>
                    <a:pt x="587" y="298"/>
                    <a:pt x="582" y="298"/>
                  </a:cubicBezTo>
                  <a:cubicBezTo>
                    <a:pt x="575" y="297"/>
                    <a:pt x="568" y="297"/>
                    <a:pt x="561" y="297"/>
                  </a:cubicBezTo>
                  <a:cubicBezTo>
                    <a:pt x="560" y="297"/>
                    <a:pt x="560" y="297"/>
                    <a:pt x="559" y="297"/>
                  </a:cubicBezTo>
                  <a:cubicBezTo>
                    <a:pt x="551" y="298"/>
                    <a:pt x="544" y="298"/>
                    <a:pt x="537" y="298"/>
                  </a:cubicBezTo>
                  <a:cubicBezTo>
                    <a:pt x="534" y="298"/>
                    <a:pt x="532" y="298"/>
                    <a:pt x="529" y="298"/>
                  </a:cubicBezTo>
                  <a:cubicBezTo>
                    <a:pt x="528" y="298"/>
                    <a:pt x="528" y="298"/>
                    <a:pt x="528" y="298"/>
                  </a:cubicBezTo>
                  <a:cubicBezTo>
                    <a:pt x="520" y="298"/>
                    <a:pt x="505" y="301"/>
                    <a:pt x="496" y="305"/>
                  </a:cubicBezTo>
                  <a:cubicBezTo>
                    <a:pt x="495" y="305"/>
                    <a:pt x="494" y="306"/>
                    <a:pt x="491" y="306"/>
                  </a:cubicBezTo>
                  <a:cubicBezTo>
                    <a:pt x="491" y="309"/>
                    <a:pt x="491" y="309"/>
                    <a:pt x="491" y="309"/>
                  </a:cubicBezTo>
                  <a:cubicBezTo>
                    <a:pt x="492" y="309"/>
                    <a:pt x="493" y="309"/>
                    <a:pt x="494" y="309"/>
                  </a:cubicBezTo>
                  <a:cubicBezTo>
                    <a:pt x="495" y="309"/>
                    <a:pt x="496" y="309"/>
                    <a:pt x="498" y="309"/>
                  </a:cubicBezTo>
                  <a:cubicBezTo>
                    <a:pt x="502" y="308"/>
                    <a:pt x="502" y="308"/>
                    <a:pt x="502" y="308"/>
                  </a:cubicBezTo>
                  <a:cubicBezTo>
                    <a:pt x="512" y="307"/>
                    <a:pt x="514" y="307"/>
                    <a:pt x="526" y="307"/>
                  </a:cubicBezTo>
                  <a:cubicBezTo>
                    <a:pt x="534" y="307"/>
                    <a:pt x="544" y="308"/>
                    <a:pt x="554" y="309"/>
                  </a:cubicBezTo>
                  <a:cubicBezTo>
                    <a:pt x="545" y="309"/>
                    <a:pt x="535" y="311"/>
                    <a:pt x="524" y="312"/>
                  </a:cubicBezTo>
                  <a:cubicBezTo>
                    <a:pt x="515" y="312"/>
                    <a:pt x="509" y="312"/>
                    <a:pt x="503" y="313"/>
                  </a:cubicBezTo>
                  <a:cubicBezTo>
                    <a:pt x="492" y="313"/>
                    <a:pt x="483" y="313"/>
                    <a:pt x="467" y="316"/>
                  </a:cubicBezTo>
                  <a:cubicBezTo>
                    <a:pt x="453" y="319"/>
                    <a:pt x="435" y="324"/>
                    <a:pt x="422" y="327"/>
                  </a:cubicBezTo>
                  <a:cubicBezTo>
                    <a:pt x="423" y="326"/>
                    <a:pt x="425" y="325"/>
                    <a:pt x="426" y="324"/>
                  </a:cubicBezTo>
                  <a:cubicBezTo>
                    <a:pt x="429" y="323"/>
                    <a:pt x="431" y="321"/>
                    <a:pt x="434" y="320"/>
                  </a:cubicBezTo>
                  <a:cubicBezTo>
                    <a:pt x="438" y="318"/>
                    <a:pt x="442" y="317"/>
                    <a:pt x="450" y="316"/>
                  </a:cubicBezTo>
                  <a:cubicBezTo>
                    <a:pt x="455" y="315"/>
                    <a:pt x="460" y="313"/>
                    <a:pt x="468" y="312"/>
                  </a:cubicBezTo>
                  <a:cubicBezTo>
                    <a:pt x="468" y="309"/>
                    <a:pt x="468" y="309"/>
                    <a:pt x="468" y="309"/>
                  </a:cubicBezTo>
                  <a:cubicBezTo>
                    <a:pt x="466" y="309"/>
                    <a:pt x="465" y="309"/>
                    <a:pt x="464" y="309"/>
                  </a:cubicBezTo>
                  <a:cubicBezTo>
                    <a:pt x="469" y="308"/>
                    <a:pt x="475" y="306"/>
                    <a:pt x="481" y="304"/>
                  </a:cubicBezTo>
                  <a:cubicBezTo>
                    <a:pt x="487" y="302"/>
                    <a:pt x="489" y="302"/>
                    <a:pt x="491" y="302"/>
                  </a:cubicBezTo>
                  <a:cubicBezTo>
                    <a:pt x="493" y="302"/>
                    <a:pt x="494" y="302"/>
                    <a:pt x="500" y="300"/>
                  </a:cubicBezTo>
                  <a:cubicBezTo>
                    <a:pt x="502" y="299"/>
                    <a:pt x="502" y="299"/>
                    <a:pt x="502" y="299"/>
                  </a:cubicBezTo>
                  <a:cubicBezTo>
                    <a:pt x="502" y="298"/>
                    <a:pt x="502" y="298"/>
                    <a:pt x="502" y="298"/>
                  </a:cubicBezTo>
                  <a:cubicBezTo>
                    <a:pt x="502" y="220"/>
                    <a:pt x="502" y="220"/>
                    <a:pt x="502" y="220"/>
                  </a:cubicBezTo>
                  <a:cubicBezTo>
                    <a:pt x="500" y="220"/>
                    <a:pt x="500" y="220"/>
                    <a:pt x="500" y="220"/>
                  </a:cubicBezTo>
                  <a:cubicBezTo>
                    <a:pt x="483" y="222"/>
                    <a:pt x="471" y="227"/>
                    <a:pt x="463" y="230"/>
                  </a:cubicBezTo>
                  <a:cubicBezTo>
                    <a:pt x="459" y="232"/>
                    <a:pt x="456" y="233"/>
                    <a:pt x="454" y="233"/>
                  </a:cubicBezTo>
                  <a:cubicBezTo>
                    <a:pt x="453" y="233"/>
                    <a:pt x="453" y="233"/>
                    <a:pt x="452" y="233"/>
                  </a:cubicBezTo>
                  <a:cubicBezTo>
                    <a:pt x="451" y="233"/>
                    <a:pt x="450" y="233"/>
                    <a:pt x="450" y="233"/>
                  </a:cubicBezTo>
                  <a:cubicBezTo>
                    <a:pt x="449" y="232"/>
                    <a:pt x="448" y="232"/>
                    <a:pt x="447" y="232"/>
                  </a:cubicBezTo>
                  <a:cubicBezTo>
                    <a:pt x="444" y="232"/>
                    <a:pt x="440" y="233"/>
                    <a:pt x="433" y="235"/>
                  </a:cubicBezTo>
                  <a:cubicBezTo>
                    <a:pt x="417" y="240"/>
                    <a:pt x="413" y="242"/>
                    <a:pt x="401" y="248"/>
                  </a:cubicBezTo>
                  <a:cubicBezTo>
                    <a:pt x="400" y="249"/>
                    <a:pt x="400" y="249"/>
                    <a:pt x="400" y="249"/>
                  </a:cubicBezTo>
                  <a:cubicBezTo>
                    <a:pt x="397" y="250"/>
                    <a:pt x="394" y="252"/>
                    <a:pt x="390" y="254"/>
                  </a:cubicBezTo>
                  <a:cubicBezTo>
                    <a:pt x="380" y="259"/>
                    <a:pt x="370" y="263"/>
                    <a:pt x="362" y="267"/>
                  </a:cubicBezTo>
                  <a:cubicBezTo>
                    <a:pt x="353" y="271"/>
                    <a:pt x="345" y="274"/>
                    <a:pt x="343" y="276"/>
                  </a:cubicBezTo>
                  <a:cubicBezTo>
                    <a:pt x="340" y="278"/>
                    <a:pt x="340" y="278"/>
                    <a:pt x="340" y="278"/>
                  </a:cubicBezTo>
                  <a:cubicBezTo>
                    <a:pt x="332" y="283"/>
                    <a:pt x="310" y="297"/>
                    <a:pt x="299" y="308"/>
                  </a:cubicBezTo>
                  <a:cubicBezTo>
                    <a:pt x="288" y="319"/>
                    <a:pt x="261" y="330"/>
                    <a:pt x="251" y="334"/>
                  </a:cubicBezTo>
                  <a:cubicBezTo>
                    <a:pt x="249" y="335"/>
                    <a:pt x="247" y="335"/>
                    <a:pt x="247" y="336"/>
                  </a:cubicBezTo>
                  <a:cubicBezTo>
                    <a:pt x="247" y="336"/>
                    <a:pt x="246" y="336"/>
                    <a:pt x="246" y="336"/>
                  </a:cubicBezTo>
                  <a:cubicBezTo>
                    <a:pt x="244" y="337"/>
                    <a:pt x="241" y="338"/>
                    <a:pt x="225" y="353"/>
                  </a:cubicBezTo>
                  <a:cubicBezTo>
                    <a:pt x="216" y="361"/>
                    <a:pt x="215" y="366"/>
                    <a:pt x="214" y="369"/>
                  </a:cubicBezTo>
                  <a:cubicBezTo>
                    <a:pt x="213" y="373"/>
                    <a:pt x="212" y="374"/>
                    <a:pt x="200" y="376"/>
                  </a:cubicBezTo>
                  <a:cubicBezTo>
                    <a:pt x="200" y="376"/>
                    <a:pt x="200" y="376"/>
                    <a:pt x="200" y="376"/>
                  </a:cubicBezTo>
                  <a:cubicBezTo>
                    <a:pt x="200" y="376"/>
                    <a:pt x="200" y="376"/>
                    <a:pt x="200" y="375"/>
                  </a:cubicBezTo>
                  <a:cubicBezTo>
                    <a:pt x="199" y="375"/>
                    <a:pt x="200" y="375"/>
                    <a:pt x="200" y="375"/>
                  </a:cubicBezTo>
                  <a:cubicBezTo>
                    <a:pt x="211" y="373"/>
                    <a:pt x="212" y="372"/>
                    <a:pt x="213" y="368"/>
                  </a:cubicBezTo>
                  <a:cubicBezTo>
                    <a:pt x="213" y="365"/>
                    <a:pt x="215" y="361"/>
                    <a:pt x="224" y="352"/>
                  </a:cubicBezTo>
                  <a:cubicBezTo>
                    <a:pt x="240" y="337"/>
                    <a:pt x="243" y="336"/>
                    <a:pt x="245" y="335"/>
                  </a:cubicBezTo>
                  <a:cubicBezTo>
                    <a:pt x="246" y="335"/>
                    <a:pt x="246" y="335"/>
                    <a:pt x="246" y="335"/>
                  </a:cubicBezTo>
                  <a:cubicBezTo>
                    <a:pt x="247" y="334"/>
                    <a:pt x="248" y="334"/>
                    <a:pt x="250" y="333"/>
                  </a:cubicBezTo>
                  <a:cubicBezTo>
                    <a:pt x="260" y="329"/>
                    <a:pt x="287" y="318"/>
                    <a:pt x="298" y="307"/>
                  </a:cubicBezTo>
                  <a:cubicBezTo>
                    <a:pt x="299" y="305"/>
                    <a:pt x="302" y="303"/>
                    <a:pt x="304" y="301"/>
                  </a:cubicBezTo>
                  <a:cubicBezTo>
                    <a:pt x="306" y="300"/>
                    <a:pt x="308" y="297"/>
                    <a:pt x="308" y="297"/>
                  </a:cubicBezTo>
                  <a:cubicBezTo>
                    <a:pt x="311" y="294"/>
                    <a:pt x="313" y="292"/>
                    <a:pt x="316" y="290"/>
                  </a:cubicBezTo>
                  <a:cubicBezTo>
                    <a:pt x="317" y="289"/>
                    <a:pt x="317" y="289"/>
                    <a:pt x="317" y="289"/>
                  </a:cubicBezTo>
                  <a:cubicBezTo>
                    <a:pt x="320" y="286"/>
                    <a:pt x="322" y="285"/>
                    <a:pt x="323" y="284"/>
                  </a:cubicBezTo>
                  <a:cubicBezTo>
                    <a:pt x="324" y="284"/>
                    <a:pt x="324" y="284"/>
                    <a:pt x="325" y="284"/>
                  </a:cubicBezTo>
                  <a:cubicBezTo>
                    <a:pt x="327" y="282"/>
                    <a:pt x="331" y="280"/>
                    <a:pt x="335" y="276"/>
                  </a:cubicBezTo>
                  <a:cubicBezTo>
                    <a:pt x="338" y="273"/>
                    <a:pt x="343" y="270"/>
                    <a:pt x="349" y="268"/>
                  </a:cubicBezTo>
                  <a:cubicBezTo>
                    <a:pt x="351" y="266"/>
                    <a:pt x="354" y="265"/>
                    <a:pt x="355" y="264"/>
                  </a:cubicBezTo>
                  <a:cubicBezTo>
                    <a:pt x="357" y="263"/>
                    <a:pt x="358" y="263"/>
                    <a:pt x="360" y="262"/>
                  </a:cubicBezTo>
                  <a:cubicBezTo>
                    <a:pt x="361" y="262"/>
                    <a:pt x="361" y="262"/>
                    <a:pt x="361" y="262"/>
                  </a:cubicBezTo>
                  <a:cubicBezTo>
                    <a:pt x="361" y="261"/>
                    <a:pt x="361" y="261"/>
                    <a:pt x="361" y="261"/>
                  </a:cubicBezTo>
                  <a:cubicBezTo>
                    <a:pt x="361" y="258"/>
                    <a:pt x="361" y="255"/>
                    <a:pt x="361" y="251"/>
                  </a:cubicBezTo>
                  <a:cubicBezTo>
                    <a:pt x="361" y="251"/>
                    <a:pt x="361" y="251"/>
                    <a:pt x="361" y="251"/>
                  </a:cubicBezTo>
                  <a:cubicBezTo>
                    <a:pt x="361" y="251"/>
                    <a:pt x="361" y="251"/>
                    <a:pt x="361" y="251"/>
                  </a:cubicBezTo>
                  <a:cubicBezTo>
                    <a:pt x="361" y="250"/>
                    <a:pt x="361" y="249"/>
                    <a:pt x="361" y="248"/>
                  </a:cubicBezTo>
                  <a:cubicBezTo>
                    <a:pt x="362" y="236"/>
                    <a:pt x="365" y="219"/>
                    <a:pt x="370" y="205"/>
                  </a:cubicBezTo>
                  <a:cubicBezTo>
                    <a:pt x="374" y="196"/>
                    <a:pt x="382" y="186"/>
                    <a:pt x="391" y="175"/>
                  </a:cubicBezTo>
                  <a:cubicBezTo>
                    <a:pt x="395" y="169"/>
                    <a:pt x="400" y="163"/>
                    <a:pt x="404" y="157"/>
                  </a:cubicBezTo>
                  <a:cubicBezTo>
                    <a:pt x="407" y="153"/>
                    <a:pt x="410" y="148"/>
                    <a:pt x="413" y="144"/>
                  </a:cubicBezTo>
                  <a:cubicBezTo>
                    <a:pt x="420" y="132"/>
                    <a:pt x="427" y="121"/>
                    <a:pt x="438" y="114"/>
                  </a:cubicBezTo>
                  <a:cubicBezTo>
                    <a:pt x="439" y="113"/>
                    <a:pt x="439" y="113"/>
                    <a:pt x="439" y="113"/>
                  </a:cubicBezTo>
                  <a:cubicBezTo>
                    <a:pt x="439" y="83"/>
                    <a:pt x="439" y="83"/>
                    <a:pt x="439" y="83"/>
                  </a:cubicBezTo>
                  <a:cubicBezTo>
                    <a:pt x="438" y="83"/>
                    <a:pt x="438" y="83"/>
                    <a:pt x="438" y="83"/>
                  </a:cubicBezTo>
                  <a:cubicBezTo>
                    <a:pt x="437" y="82"/>
                    <a:pt x="438" y="82"/>
                    <a:pt x="438" y="82"/>
                  </a:cubicBezTo>
                  <a:cubicBezTo>
                    <a:pt x="439" y="81"/>
                    <a:pt x="439" y="81"/>
                    <a:pt x="439" y="81"/>
                  </a:cubicBezTo>
                  <a:cubicBezTo>
                    <a:pt x="439" y="46"/>
                    <a:pt x="439" y="46"/>
                    <a:pt x="439" y="46"/>
                  </a:cubicBezTo>
                  <a:cubicBezTo>
                    <a:pt x="439" y="46"/>
                    <a:pt x="439" y="46"/>
                    <a:pt x="439" y="46"/>
                  </a:cubicBezTo>
                  <a:cubicBezTo>
                    <a:pt x="451" y="36"/>
                    <a:pt x="451" y="36"/>
                    <a:pt x="451" y="36"/>
                  </a:cubicBezTo>
                  <a:cubicBezTo>
                    <a:pt x="451" y="36"/>
                    <a:pt x="452" y="36"/>
                    <a:pt x="452" y="36"/>
                  </a:cubicBezTo>
                  <a:cubicBezTo>
                    <a:pt x="452" y="36"/>
                    <a:pt x="452" y="36"/>
                    <a:pt x="452" y="36"/>
                  </a:cubicBezTo>
                  <a:cubicBezTo>
                    <a:pt x="452" y="54"/>
                    <a:pt x="452" y="54"/>
                    <a:pt x="452" y="54"/>
                  </a:cubicBezTo>
                  <a:cubicBezTo>
                    <a:pt x="462" y="49"/>
                    <a:pt x="462" y="49"/>
                    <a:pt x="462" y="49"/>
                  </a:cubicBezTo>
                  <a:cubicBezTo>
                    <a:pt x="462" y="30"/>
                    <a:pt x="462" y="30"/>
                    <a:pt x="462" y="30"/>
                  </a:cubicBezTo>
                  <a:cubicBezTo>
                    <a:pt x="462" y="29"/>
                    <a:pt x="462" y="29"/>
                    <a:pt x="462" y="29"/>
                  </a:cubicBezTo>
                  <a:cubicBezTo>
                    <a:pt x="477" y="18"/>
                    <a:pt x="477" y="18"/>
                    <a:pt x="477" y="18"/>
                  </a:cubicBezTo>
                  <a:cubicBezTo>
                    <a:pt x="477" y="18"/>
                    <a:pt x="478" y="18"/>
                    <a:pt x="478" y="18"/>
                  </a:cubicBezTo>
                  <a:cubicBezTo>
                    <a:pt x="478" y="18"/>
                    <a:pt x="478" y="18"/>
                    <a:pt x="478" y="18"/>
                  </a:cubicBezTo>
                  <a:cubicBezTo>
                    <a:pt x="478" y="41"/>
                    <a:pt x="478" y="41"/>
                    <a:pt x="478" y="41"/>
                  </a:cubicBezTo>
                  <a:cubicBezTo>
                    <a:pt x="488" y="35"/>
                    <a:pt x="488" y="35"/>
                    <a:pt x="488" y="35"/>
                  </a:cubicBezTo>
                  <a:cubicBezTo>
                    <a:pt x="488" y="12"/>
                    <a:pt x="488" y="12"/>
                    <a:pt x="488" y="12"/>
                  </a:cubicBezTo>
                  <a:cubicBezTo>
                    <a:pt x="488" y="11"/>
                    <a:pt x="488" y="11"/>
                    <a:pt x="488" y="11"/>
                  </a:cubicBezTo>
                  <a:cubicBezTo>
                    <a:pt x="505" y="0"/>
                    <a:pt x="505" y="0"/>
                    <a:pt x="505" y="0"/>
                  </a:cubicBezTo>
                  <a:cubicBezTo>
                    <a:pt x="506" y="0"/>
                    <a:pt x="506" y="0"/>
                    <a:pt x="506" y="0"/>
                  </a:cubicBezTo>
                  <a:cubicBezTo>
                    <a:pt x="549" y="1"/>
                    <a:pt x="549" y="1"/>
                    <a:pt x="549" y="1"/>
                  </a:cubicBezTo>
                  <a:cubicBezTo>
                    <a:pt x="550" y="1"/>
                    <a:pt x="550" y="2"/>
                    <a:pt x="550" y="2"/>
                  </a:cubicBezTo>
                  <a:cubicBezTo>
                    <a:pt x="550" y="26"/>
                    <a:pt x="550" y="26"/>
                    <a:pt x="550" y="26"/>
                  </a:cubicBezTo>
                  <a:cubicBezTo>
                    <a:pt x="562" y="26"/>
                    <a:pt x="562" y="26"/>
                    <a:pt x="562" y="26"/>
                  </a:cubicBezTo>
                  <a:cubicBezTo>
                    <a:pt x="562" y="2"/>
                    <a:pt x="562" y="2"/>
                    <a:pt x="562" y="2"/>
                  </a:cubicBezTo>
                  <a:cubicBezTo>
                    <a:pt x="562" y="2"/>
                    <a:pt x="562" y="2"/>
                    <a:pt x="562" y="2"/>
                  </a:cubicBezTo>
                  <a:cubicBezTo>
                    <a:pt x="562" y="2"/>
                    <a:pt x="562" y="2"/>
                    <a:pt x="562" y="2"/>
                  </a:cubicBezTo>
                  <a:cubicBezTo>
                    <a:pt x="596" y="5"/>
                    <a:pt x="596" y="5"/>
                    <a:pt x="596" y="5"/>
                  </a:cubicBezTo>
                  <a:cubicBezTo>
                    <a:pt x="596" y="5"/>
                    <a:pt x="596" y="5"/>
                    <a:pt x="596" y="6"/>
                  </a:cubicBezTo>
                  <a:cubicBezTo>
                    <a:pt x="596" y="28"/>
                    <a:pt x="596" y="28"/>
                    <a:pt x="596" y="28"/>
                  </a:cubicBezTo>
                  <a:cubicBezTo>
                    <a:pt x="608" y="29"/>
                    <a:pt x="608" y="29"/>
                    <a:pt x="608" y="29"/>
                  </a:cubicBezTo>
                  <a:cubicBezTo>
                    <a:pt x="608" y="6"/>
                    <a:pt x="608" y="6"/>
                    <a:pt x="608" y="6"/>
                  </a:cubicBezTo>
                  <a:cubicBezTo>
                    <a:pt x="608" y="6"/>
                    <a:pt x="608" y="6"/>
                    <a:pt x="608" y="6"/>
                  </a:cubicBezTo>
                  <a:cubicBezTo>
                    <a:pt x="608" y="6"/>
                    <a:pt x="608" y="5"/>
                    <a:pt x="609" y="5"/>
                  </a:cubicBezTo>
                  <a:cubicBezTo>
                    <a:pt x="651" y="8"/>
                    <a:pt x="651" y="8"/>
                    <a:pt x="651" y="8"/>
                  </a:cubicBezTo>
                  <a:cubicBezTo>
                    <a:pt x="651" y="8"/>
                    <a:pt x="651" y="8"/>
                    <a:pt x="651" y="9"/>
                  </a:cubicBezTo>
                  <a:cubicBezTo>
                    <a:pt x="651" y="9"/>
                    <a:pt x="651" y="29"/>
                    <a:pt x="651" y="49"/>
                  </a:cubicBezTo>
                  <a:cubicBezTo>
                    <a:pt x="651" y="50"/>
                    <a:pt x="651" y="50"/>
                    <a:pt x="651" y="50"/>
                  </a:cubicBezTo>
                  <a:cubicBezTo>
                    <a:pt x="653" y="50"/>
                    <a:pt x="653" y="50"/>
                    <a:pt x="653" y="50"/>
                  </a:cubicBezTo>
                  <a:cubicBezTo>
                    <a:pt x="653" y="50"/>
                    <a:pt x="653" y="50"/>
                    <a:pt x="653" y="51"/>
                  </a:cubicBezTo>
                  <a:cubicBezTo>
                    <a:pt x="653" y="51"/>
                    <a:pt x="653" y="51"/>
                    <a:pt x="653" y="51"/>
                  </a:cubicBezTo>
                  <a:cubicBezTo>
                    <a:pt x="651" y="51"/>
                    <a:pt x="651" y="51"/>
                    <a:pt x="651" y="51"/>
                  </a:cubicBezTo>
                  <a:cubicBezTo>
                    <a:pt x="651" y="53"/>
                    <a:pt x="651" y="53"/>
                    <a:pt x="651" y="53"/>
                  </a:cubicBezTo>
                  <a:cubicBezTo>
                    <a:pt x="651" y="60"/>
                    <a:pt x="651" y="66"/>
                    <a:pt x="651" y="72"/>
                  </a:cubicBezTo>
                  <a:cubicBezTo>
                    <a:pt x="651" y="72"/>
                    <a:pt x="651" y="72"/>
                    <a:pt x="651" y="72"/>
                  </a:cubicBezTo>
                  <a:cubicBezTo>
                    <a:pt x="652" y="73"/>
                    <a:pt x="652" y="73"/>
                    <a:pt x="652" y="73"/>
                  </a:cubicBezTo>
                  <a:cubicBezTo>
                    <a:pt x="656" y="80"/>
                    <a:pt x="658" y="87"/>
                    <a:pt x="657" y="94"/>
                  </a:cubicBezTo>
                  <a:cubicBezTo>
                    <a:pt x="657" y="164"/>
                    <a:pt x="657" y="164"/>
                    <a:pt x="657" y="164"/>
                  </a:cubicBezTo>
                  <a:cubicBezTo>
                    <a:pt x="659" y="163"/>
                    <a:pt x="659" y="163"/>
                    <a:pt x="659" y="163"/>
                  </a:cubicBezTo>
                  <a:cubicBezTo>
                    <a:pt x="660" y="163"/>
                    <a:pt x="662" y="162"/>
                    <a:pt x="664" y="162"/>
                  </a:cubicBezTo>
                  <a:cubicBezTo>
                    <a:pt x="673" y="162"/>
                    <a:pt x="689" y="167"/>
                    <a:pt x="691" y="168"/>
                  </a:cubicBezTo>
                  <a:cubicBezTo>
                    <a:pt x="693" y="170"/>
                    <a:pt x="698" y="174"/>
                    <a:pt x="700" y="176"/>
                  </a:cubicBezTo>
                  <a:cubicBezTo>
                    <a:pt x="702" y="179"/>
                    <a:pt x="709" y="185"/>
                    <a:pt x="710" y="186"/>
                  </a:cubicBezTo>
                  <a:cubicBezTo>
                    <a:pt x="722" y="194"/>
                    <a:pt x="722" y="194"/>
                    <a:pt x="722" y="194"/>
                  </a:cubicBezTo>
                  <a:cubicBezTo>
                    <a:pt x="757" y="209"/>
                    <a:pt x="757" y="209"/>
                    <a:pt x="757" y="209"/>
                  </a:cubicBezTo>
                  <a:cubicBezTo>
                    <a:pt x="765" y="210"/>
                    <a:pt x="776" y="213"/>
                    <a:pt x="777" y="216"/>
                  </a:cubicBezTo>
                  <a:cubicBezTo>
                    <a:pt x="778" y="217"/>
                    <a:pt x="778" y="219"/>
                    <a:pt x="779" y="221"/>
                  </a:cubicBezTo>
                  <a:cubicBezTo>
                    <a:pt x="780" y="225"/>
                    <a:pt x="781" y="232"/>
                    <a:pt x="786" y="246"/>
                  </a:cubicBezTo>
                  <a:cubicBezTo>
                    <a:pt x="794" y="268"/>
                    <a:pt x="802" y="280"/>
                    <a:pt x="802" y="281"/>
                  </a:cubicBezTo>
                  <a:cubicBezTo>
                    <a:pt x="802" y="281"/>
                    <a:pt x="802" y="281"/>
                    <a:pt x="802" y="281"/>
                  </a:cubicBezTo>
                  <a:cubicBezTo>
                    <a:pt x="803" y="281"/>
                    <a:pt x="803" y="281"/>
                    <a:pt x="803" y="281"/>
                  </a:cubicBezTo>
                  <a:cubicBezTo>
                    <a:pt x="803" y="281"/>
                    <a:pt x="816" y="291"/>
                    <a:pt x="822" y="299"/>
                  </a:cubicBezTo>
                  <a:cubicBezTo>
                    <a:pt x="828" y="305"/>
                    <a:pt x="828" y="305"/>
                    <a:pt x="828" y="305"/>
                  </a:cubicBezTo>
                  <a:cubicBezTo>
                    <a:pt x="833" y="312"/>
                    <a:pt x="840" y="320"/>
                    <a:pt x="842" y="322"/>
                  </a:cubicBezTo>
                  <a:cubicBezTo>
                    <a:pt x="843" y="324"/>
                    <a:pt x="845" y="330"/>
                    <a:pt x="845" y="332"/>
                  </a:cubicBezTo>
                  <a:cubicBezTo>
                    <a:pt x="845" y="333"/>
                    <a:pt x="847" y="339"/>
                    <a:pt x="849" y="343"/>
                  </a:cubicBezTo>
                  <a:cubicBezTo>
                    <a:pt x="846" y="341"/>
                    <a:pt x="843" y="337"/>
                    <a:pt x="842" y="332"/>
                  </a:cubicBezTo>
                  <a:cubicBezTo>
                    <a:pt x="840" y="323"/>
                    <a:pt x="831" y="309"/>
                    <a:pt x="819" y="302"/>
                  </a:cubicBezTo>
                  <a:cubicBezTo>
                    <a:pt x="808" y="296"/>
                    <a:pt x="799" y="287"/>
                    <a:pt x="797" y="286"/>
                  </a:cubicBezTo>
                  <a:cubicBezTo>
                    <a:pt x="796" y="284"/>
                    <a:pt x="787" y="266"/>
                    <a:pt x="783" y="248"/>
                  </a:cubicBezTo>
                  <a:cubicBezTo>
                    <a:pt x="778" y="229"/>
                    <a:pt x="770" y="220"/>
                    <a:pt x="770" y="220"/>
                  </a:cubicBezTo>
                  <a:cubicBezTo>
                    <a:pt x="769" y="219"/>
                    <a:pt x="769" y="219"/>
                    <a:pt x="769" y="219"/>
                  </a:cubicBezTo>
                  <a:cubicBezTo>
                    <a:pt x="769" y="219"/>
                    <a:pt x="769" y="219"/>
                    <a:pt x="769" y="219"/>
                  </a:cubicBezTo>
                  <a:cubicBezTo>
                    <a:pt x="769" y="219"/>
                    <a:pt x="744" y="212"/>
                    <a:pt x="729" y="205"/>
                  </a:cubicBezTo>
                  <a:cubicBezTo>
                    <a:pt x="715" y="199"/>
                    <a:pt x="708" y="192"/>
                    <a:pt x="700" y="184"/>
                  </a:cubicBezTo>
                  <a:cubicBezTo>
                    <a:pt x="699" y="182"/>
                    <a:pt x="698" y="181"/>
                    <a:pt x="697" y="180"/>
                  </a:cubicBezTo>
                  <a:cubicBezTo>
                    <a:pt x="693" y="176"/>
                    <a:pt x="687" y="173"/>
                    <a:pt x="679" y="173"/>
                  </a:cubicBezTo>
                  <a:cubicBezTo>
                    <a:pt x="676" y="173"/>
                    <a:pt x="673" y="174"/>
                    <a:pt x="670" y="175"/>
                  </a:cubicBezTo>
                  <a:cubicBezTo>
                    <a:pt x="669" y="175"/>
                    <a:pt x="667" y="175"/>
                    <a:pt x="658" y="179"/>
                  </a:cubicBezTo>
                  <a:cubicBezTo>
                    <a:pt x="657" y="180"/>
                    <a:pt x="657" y="180"/>
                    <a:pt x="657" y="180"/>
                  </a:cubicBezTo>
                  <a:cubicBezTo>
                    <a:pt x="657" y="193"/>
                    <a:pt x="657" y="193"/>
                    <a:pt x="657" y="193"/>
                  </a:cubicBezTo>
                  <a:cubicBezTo>
                    <a:pt x="658" y="193"/>
                    <a:pt x="658" y="193"/>
                    <a:pt x="658" y="193"/>
                  </a:cubicBezTo>
                  <a:cubicBezTo>
                    <a:pt x="692" y="207"/>
                    <a:pt x="733" y="228"/>
                    <a:pt x="748" y="274"/>
                  </a:cubicBezTo>
                  <a:cubicBezTo>
                    <a:pt x="748" y="274"/>
                    <a:pt x="748" y="274"/>
                    <a:pt x="748" y="274"/>
                  </a:cubicBezTo>
                  <a:cubicBezTo>
                    <a:pt x="749" y="274"/>
                    <a:pt x="749" y="274"/>
                    <a:pt x="749" y="274"/>
                  </a:cubicBezTo>
                  <a:cubicBezTo>
                    <a:pt x="751" y="281"/>
                    <a:pt x="753" y="287"/>
                    <a:pt x="754" y="294"/>
                  </a:cubicBezTo>
                  <a:cubicBezTo>
                    <a:pt x="763" y="345"/>
                    <a:pt x="761" y="408"/>
                    <a:pt x="760" y="420"/>
                  </a:cubicBezTo>
                  <a:cubicBezTo>
                    <a:pt x="763" y="421"/>
                    <a:pt x="763" y="421"/>
                    <a:pt x="763" y="421"/>
                  </a:cubicBezTo>
                  <a:cubicBezTo>
                    <a:pt x="764" y="420"/>
                    <a:pt x="764" y="418"/>
                    <a:pt x="765" y="417"/>
                  </a:cubicBezTo>
                  <a:cubicBezTo>
                    <a:pt x="767" y="412"/>
                    <a:pt x="769" y="407"/>
                    <a:pt x="776" y="399"/>
                  </a:cubicBezTo>
                  <a:cubicBezTo>
                    <a:pt x="772" y="408"/>
                    <a:pt x="766" y="421"/>
                    <a:pt x="761" y="432"/>
                  </a:cubicBezTo>
                  <a:cubicBezTo>
                    <a:pt x="753" y="450"/>
                    <a:pt x="728" y="463"/>
                    <a:pt x="713" y="463"/>
                  </a:cubicBezTo>
                  <a:cubicBezTo>
                    <a:pt x="699" y="464"/>
                    <a:pt x="691" y="466"/>
                    <a:pt x="674" y="480"/>
                  </a:cubicBezTo>
                  <a:cubicBezTo>
                    <a:pt x="659" y="494"/>
                    <a:pt x="652" y="500"/>
                    <a:pt x="638" y="505"/>
                  </a:cubicBezTo>
                  <a:cubicBezTo>
                    <a:pt x="633" y="506"/>
                    <a:pt x="628" y="507"/>
                    <a:pt x="624" y="507"/>
                  </a:cubicBezTo>
                  <a:cubicBezTo>
                    <a:pt x="616" y="508"/>
                    <a:pt x="609" y="509"/>
                    <a:pt x="599" y="517"/>
                  </a:cubicBezTo>
                  <a:cubicBezTo>
                    <a:pt x="592" y="522"/>
                    <a:pt x="589" y="526"/>
                    <a:pt x="586" y="529"/>
                  </a:cubicBezTo>
                  <a:cubicBezTo>
                    <a:pt x="583" y="533"/>
                    <a:pt x="581" y="535"/>
                    <a:pt x="572" y="539"/>
                  </a:cubicBezTo>
                  <a:cubicBezTo>
                    <a:pt x="567" y="541"/>
                    <a:pt x="563" y="542"/>
                    <a:pt x="558" y="543"/>
                  </a:cubicBezTo>
                  <a:cubicBezTo>
                    <a:pt x="549" y="545"/>
                    <a:pt x="541" y="547"/>
                    <a:pt x="535" y="556"/>
                  </a:cubicBezTo>
                  <a:cubicBezTo>
                    <a:pt x="533" y="559"/>
                    <a:pt x="533" y="559"/>
                    <a:pt x="533" y="559"/>
                  </a:cubicBezTo>
                  <a:cubicBezTo>
                    <a:pt x="526" y="569"/>
                    <a:pt x="521" y="576"/>
                    <a:pt x="497" y="586"/>
                  </a:cubicBezTo>
                  <a:cubicBezTo>
                    <a:pt x="481" y="592"/>
                    <a:pt x="475" y="596"/>
                    <a:pt x="469" y="599"/>
                  </a:cubicBezTo>
                  <a:cubicBezTo>
                    <a:pt x="465" y="601"/>
                    <a:pt x="461" y="604"/>
                    <a:pt x="453" y="607"/>
                  </a:cubicBezTo>
                  <a:cubicBezTo>
                    <a:pt x="442" y="612"/>
                    <a:pt x="435" y="616"/>
                    <a:pt x="429" y="619"/>
                  </a:cubicBezTo>
                  <a:cubicBezTo>
                    <a:pt x="424" y="622"/>
                    <a:pt x="419" y="624"/>
                    <a:pt x="413" y="627"/>
                  </a:cubicBezTo>
                  <a:cubicBezTo>
                    <a:pt x="405" y="631"/>
                    <a:pt x="388" y="635"/>
                    <a:pt x="378" y="637"/>
                  </a:cubicBezTo>
                  <a:cubicBezTo>
                    <a:pt x="380" y="636"/>
                    <a:pt x="382" y="635"/>
                    <a:pt x="383" y="634"/>
                  </a:cubicBezTo>
                  <a:cubicBezTo>
                    <a:pt x="383" y="632"/>
                    <a:pt x="383" y="632"/>
                    <a:pt x="383" y="632"/>
                  </a:cubicBezTo>
                  <a:cubicBezTo>
                    <a:pt x="382" y="632"/>
                    <a:pt x="382" y="632"/>
                    <a:pt x="382" y="632"/>
                  </a:cubicBezTo>
                  <a:cubicBezTo>
                    <a:pt x="381" y="632"/>
                    <a:pt x="380" y="632"/>
                    <a:pt x="379" y="632"/>
                  </a:cubicBezTo>
                  <a:cubicBezTo>
                    <a:pt x="379" y="632"/>
                    <a:pt x="376" y="632"/>
                    <a:pt x="374" y="632"/>
                  </a:cubicBezTo>
                  <a:cubicBezTo>
                    <a:pt x="365" y="632"/>
                    <a:pt x="352" y="632"/>
                    <a:pt x="338" y="633"/>
                  </a:cubicBezTo>
                  <a:cubicBezTo>
                    <a:pt x="337" y="633"/>
                    <a:pt x="337" y="633"/>
                    <a:pt x="337" y="633"/>
                  </a:cubicBezTo>
                  <a:cubicBezTo>
                    <a:pt x="322" y="634"/>
                    <a:pt x="307" y="635"/>
                    <a:pt x="295" y="635"/>
                  </a:cubicBezTo>
                  <a:cubicBezTo>
                    <a:pt x="289" y="635"/>
                    <a:pt x="285" y="635"/>
                    <a:pt x="282" y="634"/>
                  </a:cubicBezTo>
                  <a:cubicBezTo>
                    <a:pt x="273" y="633"/>
                    <a:pt x="267" y="631"/>
                    <a:pt x="261" y="630"/>
                  </a:cubicBezTo>
                  <a:cubicBezTo>
                    <a:pt x="254" y="628"/>
                    <a:pt x="247" y="626"/>
                    <a:pt x="238" y="625"/>
                  </a:cubicBezTo>
                  <a:cubicBezTo>
                    <a:pt x="235" y="625"/>
                    <a:pt x="233" y="624"/>
                    <a:pt x="231" y="624"/>
                  </a:cubicBezTo>
                  <a:cubicBezTo>
                    <a:pt x="220" y="624"/>
                    <a:pt x="214" y="628"/>
                    <a:pt x="212" y="629"/>
                  </a:cubicBezTo>
                  <a:cubicBezTo>
                    <a:pt x="212" y="629"/>
                    <a:pt x="212" y="629"/>
                    <a:pt x="212" y="629"/>
                  </a:cubicBezTo>
                  <a:cubicBezTo>
                    <a:pt x="212" y="630"/>
                    <a:pt x="212" y="630"/>
                    <a:pt x="212" y="630"/>
                  </a:cubicBezTo>
                  <a:cubicBezTo>
                    <a:pt x="211" y="633"/>
                    <a:pt x="208" y="648"/>
                    <a:pt x="205" y="665"/>
                  </a:cubicBezTo>
                  <a:cubicBezTo>
                    <a:pt x="205" y="666"/>
                    <a:pt x="204" y="666"/>
                    <a:pt x="204" y="666"/>
                  </a:cubicBezTo>
                  <a:cubicBezTo>
                    <a:pt x="204" y="666"/>
                    <a:pt x="203" y="666"/>
                    <a:pt x="203" y="665"/>
                  </a:cubicBezTo>
                  <a:cubicBezTo>
                    <a:pt x="203" y="665"/>
                    <a:pt x="204" y="664"/>
                    <a:pt x="204" y="664"/>
                  </a:cubicBezTo>
                  <a:cubicBezTo>
                    <a:pt x="204" y="663"/>
                    <a:pt x="204" y="659"/>
                    <a:pt x="204" y="659"/>
                  </a:cubicBezTo>
                  <a:cubicBezTo>
                    <a:pt x="206" y="650"/>
                    <a:pt x="211" y="629"/>
                    <a:pt x="211" y="629"/>
                  </a:cubicBezTo>
                  <a:cubicBezTo>
                    <a:pt x="211" y="629"/>
                    <a:pt x="211" y="629"/>
                    <a:pt x="211" y="629"/>
                  </a:cubicBezTo>
                  <a:cubicBezTo>
                    <a:pt x="211" y="629"/>
                    <a:pt x="211" y="629"/>
                    <a:pt x="211" y="629"/>
                  </a:cubicBezTo>
                  <a:cubicBezTo>
                    <a:pt x="211" y="628"/>
                    <a:pt x="217" y="623"/>
                    <a:pt x="231" y="623"/>
                  </a:cubicBezTo>
                  <a:cubicBezTo>
                    <a:pt x="233" y="623"/>
                    <a:pt x="236" y="623"/>
                    <a:pt x="238" y="624"/>
                  </a:cubicBezTo>
                  <a:cubicBezTo>
                    <a:pt x="248" y="625"/>
                    <a:pt x="254" y="627"/>
                    <a:pt x="261" y="628"/>
                  </a:cubicBezTo>
                  <a:cubicBezTo>
                    <a:pt x="267" y="630"/>
                    <a:pt x="272" y="631"/>
                    <a:pt x="279" y="633"/>
                  </a:cubicBezTo>
                  <a:cubicBezTo>
                    <a:pt x="281" y="633"/>
                    <a:pt x="281" y="633"/>
                    <a:pt x="281" y="633"/>
                  </a:cubicBezTo>
                  <a:cubicBezTo>
                    <a:pt x="281" y="570"/>
                    <a:pt x="281" y="570"/>
                    <a:pt x="281" y="570"/>
                  </a:cubicBezTo>
                  <a:cubicBezTo>
                    <a:pt x="281" y="570"/>
                    <a:pt x="281" y="569"/>
                    <a:pt x="282" y="569"/>
                  </a:cubicBezTo>
                  <a:cubicBezTo>
                    <a:pt x="282" y="569"/>
                    <a:pt x="282" y="570"/>
                    <a:pt x="282" y="570"/>
                  </a:cubicBezTo>
                  <a:cubicBezTo>
                    <a:pt x="282" y="633"/>
                    <a:pt x="282" y="633"/>
                    <a:pt x="282" y="633"/>
                  </a:cubicBezTo>
                  <a:cubicBezTo>
                    <a:pt x="284" y="633"/>
                    <a:pt x="284" y="633"/>
                    <a:pt x="284" y="633"/>
                  </a:cubicBezTo>
                  <a:cubicBezTo>
                    <a:pt x="287" y="634"/>
                    <a:pt x="290" y="634"/>
                    <a:pt x="295" y="634"/>
                  </a:cubicBezTo>
                  <a:cubicBezTo>
                    <a:pt x="307" y="634"/>
                    <a:pt x="322" y="633"/>
                    <a:pt x="337" y="632"/>
                  </a:cubicBezTo>
                  <a:cubicBezTo>
                    <a:pt x="352" y="631"/>
                    <a:pt x="365" y="630"/>
                    <a:pt x="374" y="630"/>
                  </a:cubicBezTo>
                  <a:cubicBezTo>
                    <a:pt x="376" y="630"/>
                    <a:pt x="380" y="631"/>
                    <a:pt x="380" y="631"/>
                  </a:cubicBezTo>
                  <a:cubicBezTo>
                    <a:pt x="393" y="631"/>
                    <a:pt x="405" y="628"/>
                    <a:pt x="418" y="622"/>
                  </a:cubicBezTo>
                  <a:cubicBezTo>
                    <a:pt x="420" y="620"/>
                    <a:pt x="423" y="617"/>
                    <a:pt x="426" y="614"/>
                  </a:cubicBezTo>
                  <a:cubicBezTo>
                    <a:pt x="442" y="600"/>
                    <a:pt x="454" y="596"/>
                    <a:pt x="468" y="592"/>
                  </a:cubicBezTo>
                  <a:cubicBezTo>
                    <a:pt x="471" y="591"/>
                    <a:pt x="475" y="590"/>
                    <a:pt x="478" y="589"/>
                  </a:cubicBezTo>
                  <a:cubicBezTo>
                    <a:pt x="480" y="589"/>
                    <a:pt x="480" y="589"/>
                    <a:pt x="480" y="589"/>
                  </a:cubicBezTo>
                  <a:cubicBezTo>
                    <a:pt x="495" y="582"/>
                    <a:pt x="509" y="575"/>
                    <a:pt x="516" y="569"/>
                  </a:cubicBezTo>
                  <a:cubicBezTo>
                    <a:pt x="518" y="568"/>
                    <a:pt x="520" y="566"/>
                    <a:pt x="522" y="565"/>
                  </a:cubicBezTo>
                  <a:cubicBezTo>
                    <a:pt x="522" y="564"/>
                    <a:pt x="522" y="564"/>
                    <a:pt x="522" y="564"/>
                  </a:cubicBezTo>
                  <a:cubicBezTo>
                    <a:pt x="522" y="564"/>
                    <a:pt x="522" y="564"/>
                    <a:pt x="522" y="564"/>
                  </a:cubicBezTo>
                  <a:cubicBezTo>
                    <a:pt x="522" y="563"/>
                    <a:pt x="523" y="562"/>
                    <a:pt x="523" y="561"/>
                  </a:cubicBezTo>
                  <a:cubicBezTo>
                    <a:pt x="524" y="558"/>
                    <a:pt x="525" y="556"/>
                    <a:pt x="527" y="554"/>
                  </a:cubicBezTo>
                  <a:cubicBezTo>
                    <a:pt x="527" y="553"/>
                    <a:pt x="527" y="553"/>
                    <a:pt x="527" y="553"/>
                  </a:cubicBezTo>
                  <a:cubicBezTo>
                    <a:pt x="527" y="491"/>
                    <a:pt x="527" y="491"/>
                    <a:pt x="527" y="491"/>
                  </a:cubicBezTo>
                  <a:cubicBezTo>
                    <a:pt x="527" y="491"/>
                    <a:pt x="527" y="491"/>
                    <a:pt x="527" y="491"/>
                  </a:cubicBezTo>
                  <a:cubicBezTo>
                    <a:pt x="528" y="491"/>
                    <a:pt x="528" y="491"/>
                    <a:pt x="528" y="491"/>
                  </a:cubicBezTo>
                  <a:cubicBezTo>
                    <a:pt x="528" y="551"/>
                    <a:pt x="528" y="551"/>
                    <a:pt x="528" y="551"/>
                  </a:cubicBezTo>
                  <a:cubicBezTo>
                    <a:pt x="530" y="548"/>
                    <a:pt x="530" y="548"/>
                    <a:pt x="530" y="548"/>
                  </a:cubicBezTo>
                  <a:cubicBezTo>
                    <a:pt x="531" y="547"/>
                    <a:pt x="532" y="546"/>
                    <a:pt x="534" y="545"/>
                  </a:cubicBezTo>
                  <a:cubicBezTo>
                    <a:pt x="536" y="542"/>
                    <a:pt x="540" y="540"/>
                    <a:pt x="544" y="539"/>
                  </a:cubicBezTo>
                  <a:cubicBezTo>
                    <a:pt x="547" y="538"/>
                    <a:pt x="550" y="537"/>
                    <a:pt x="553" y="537"/>
                  </a:cubicBezTo>
                  <a:cubicBezTo>
                    <a:pt x="564" y="534"/>
                    <a:pt x="571" y="533"/>
                    <a:pt x="574" y="533"/>
                  </a:cubicBezTo>
                  <a:cubicBezTo>
                    <a:pt x="577" y="532"/>
                    <a:pt x="580" y="530"/>
                    <a:pt x="583" y="529"/>
                  </a:cubicBezTo>
                  <a:cubicBezTo>
                    <a:pt x="583" y="528"/>
                    <a:pt x="583" y="528"/>
                    <a:pt x="583" y="528"/>
                  </a:cubicBezTo>
                  <a:cubicBezTo>
                    <a:pt x="583" y="528"/>
                    <a:pt x="583" y="528"/>
                    <a:pt x="583" y="528"/>
                  </a:cubicBezTo>
                  <a:cubicBezTo>
                    <a:pt x="584" y="527"/>
                    <a:pt x="584" y="526"/>
                    <a:pt x="585" y="525"/>
                  </a:cubicBezTo>
                  <a:cubicBezTo>
                    <a:pt x="585" y="523"/>
                    <a:pt x="586" y="521"/>
                    <a:pt x="587" y="519"/>
                  </a:cubicBezTo>
                  <a:cubicBezTo>
                    <a:pt x="593" y="507"/>
                    <a:pt x="599" y="507"/>
                    <a:pt x="608" y="507"/>
                  </a:cubicBezTo>
                  <a:cubicBezTo>
                    <a:pt x="610" y="506"/>
                    <a:pt x="612" y="506"/>
                    <a:pt x="614" y="506"/>
                  </a:cubicBezTo>
                  <a:cubicBezTo>
                    <a:pt x="627" y="503"/>
                    <a:pt x="652" y="493"/>
                    <a:pt x="661" y="483"/>
                  </a:cubicBezTo>
                  <a:cubicBezTo>
                    <a:pt x="662" y="482"/>
                    <a:pt x="663" y="480"/>
                    <a:pt x="664" y="479"/>
                  </a:cubicBezTo>
                  <a:cubicBezTo>
                    <a:pt x="677" y="462"/>
                    <a:pt x="683" y="460"/>
                    <a:pt x="693" y="460"/>
                  </a:cubicBezTo>
                  <a:cubicBezTo>
                    <a:pt x="694" y="460"/>
                    <a:pt x="694" y="460"/>
                    <a:pt x="694" y="460"/>
                  </a:cubicBezTo>
                  <a:cubicBezTo>
                    <a:pt x="698" y="459"/>
                    <a:pt x="702" y="459"/>
                    <a:pt x="707" y="459"/>
                  </a:cubicBezTo>
                  <a:cubicBezTo>
                    <a:pt x="709" y="459"/>
                    <a:pt x="711" y="459"/>
                    <a:pt x="713" y="459"/>
                  </a:cubicBezTo>
                  <a:cubicBezTo>
                    <a:pt x="714" y="459"/>
                    <a:pt x="715" y="459"/>
                    <a:pt x="716" y="459"/>
                  </a:cubicBezTo>
                  <a:cubicBezTo>
                    <a:pt x="744" y="459"/>
                    <a:pt x="757" y="426"/>
                    <a:pt x="759" y="423"/>
                  </a:cubicBezTo>
                  <a:cubicBezTo>
                    <a:pt x="759" y="423"/>
                    <a:pt x="759" y="423"/>
                    <a:pt x="759" y="423"/>
                  </a:cubicBezTo>
                  <a:cubicBezTo>
                    <a:pt x="759" y="422"/>
                    <a:pt x="759" y="422"/>
                    <a:pt x="759" y="422"/>
                  </a:cubicBezTo>
                  <a:cubicBezTo>
                    <a:pt x="759" y="420"/>
                    <a:pt x="760" y="407"/>
                    <a:pt x="760" y="390"/>
                  </a:cubicBezTo>
                  <a:cubicBezTo>
                    <a:pt x="760" y="370"/>
                    <a:pt x="759" y="341"/>
                    <a:pt x="755" y="313"/>
                  </a:cubicBezTo>
                  <a:cubicBezTo>
                    <a:pt x="753" y="313"/>
                    <a:pt x="753" y="313"/>
                    <a:pt x="753" y="313"/>
                  </a:cubicBezTo>
                  <a:cubicBezTo>
                    <a:pt x="746" y="347"/>
                    <a:pt x="711" y="377"/>
                    <a:pt x="649" y="403"/>
                  </a:cubicBezTo>
                  <a:cubicBezTo>
                    <a:pt x="585" y="430"/>
                    <a:pt x="553" y="452"/>
                    <a:pt x="521" y="473"/>
                  </a:cubicBezTo>
                  <a:cubicBezTo>
                    <a:pt x="520" y="474"/>
                    <a:pt x="520" y="474"/>
                    <a:pt x="520" y="474"/>
                  </a:cubicBezTo>
                  <a:cubicBezTo>
                    <a:pt x="516" y="477"/>
                    <a:pt x="512" y="479"/>
                    <a:pt x="508" y="482"/>
                  </a:cubicBezTo>
                  <a:cubicBezTo>
                    <a:pt x="492" y="492"/>
                    <a:pt x="472" y="498"/>
                    <a:pt x="452" y="498"/>
                  </a:cubicBezTo>
                  <a:cubicBezTo>
                    <a:pt x="444" y="498"/>
                    <a:pt x="437" y="497"/>
                    <a:pt x="430" y="496"/>
                  </a:cubicBezTo>
                  <a:cubicBezTo>
                    <a:pt x="428" y="496"/>
                    <a:pt x="428" y="496"/>
                    <a:pt x="428" y="496"/>
                  </a:cubicBezTo>
                  <a:cubicBezTo>
                    <a:pt x="428" y="567"/>
                    <a:pt x="428" y="567"/>
                    <a:pt x="428" y="567"/>
                  </a:cubicBezTo>
                  <a:cubicBezTo>
                    <a:pt x="428" y="568"/>
                    <a:pt x="428" y="568"/>
                    <a:pt x="428" y="568"/>
                  </a:cubicBezTo>
                  <a:cubicBezTo>
                    <a:pt x="427" y="568"/>
                    <a:pt x="427" y="568"/>
                    <a:pt x="427" y="567"/>
                  </a:cubicBezTo>
                  <a:cubicBezTo>
                    <a:pt x="427" y="495"/>
                    <a:pt x="427" y="495"/>
                    <a:pt x="427" y="495"/>
                  </a:cubicBezTo>
                  <a:cubicBezTo>
                    <a:pt x="426" y="495"/>
                    <a:pt x="426" y="495"/>
                    <a:pt x="426" y="495"/>
                  </a:cubicBezTo>
                  <a:cubicBezTo>
                    <a:pt x="402" y="490"/>
                    <a:pt x="363" y="486"/>
                    <a:pt x="311" y="483"/>
                  </a:cubicBezTo>
                  <a:cubicBezTo>
                    <a:pt x="306" y="483"/>
                    <a:pt x="301" y="483"/>
                    <a:pt x="296" y="483"/>
                  </a:cubicBezTo>
                  <a:cubicBezTo>
                    <a:pt x="272" y="483"/>
                    <a:pt x="249" y="486"/>
                    <a:pt x="230" y="492"/>
                  </a:cubicBezTo>
                  <a:cubicBezTo>
                    <a:pt x="229" y="492"/>
                    <a:pt x="229" y="492"/>
                    <a:pt x="229" y="492"/>
                  </a:cubicBezTo>
                  <a:cubicBezTo>
                    <a:pt x="229" y="508"/>
                    <a:pt x="229" y="508"/>
                    <a:pt x="229" y="508"/>
                  </a:cubicBezTo>
                  <a:cubicBezTo>
                    <a:pt x="229" y="508"/>
                    <a:pt x="229" y="509"/>
                    <a:pt x="229" y="509"/>
                  </a:cubicBezTo>
                  <a:cubicBezTo>
                    <a:pt x="228" y="509"/>
                    <a:pt x="228" y="508"/>
                    <a:pt x="228" y="508"/>
                  </a:cubicBezTo>
                  <a:cubicBezTo>
                    <a:pt x="228" y="492"/>
                    <a:pt x="228" y="492"/>
                    <a:pt x="228" y="492"/>
                  </a:cubicBezTo>
                  <a:cubicBezTo>
                    <a:pt x="226" y="493"/>
                    <a:pt x="226" y="493"/>
                    <a:pt x="226" y="493"/>
                  </a:cubicBezTo>
                  <a:cubicBezTo>
                    <a:pt x="214" y="497"/>
                    <a:pt x="203" y="502"/>
                    <a:pt x="196" y="509"/>
                  </a:cubicBezTo>
                  <a:cubicBezTo>
                    <a:pt x="186" y="517"/>
                    <a:pt x="181" y="533"/>
                    <a:pt x="181" y="556"/>
                  </a:cubicBezTo>
                  <a:cubicBezTo>
                    <a:pt x="181" y="573"/>
                    <a:pt x="186" y="603"/>
                    <a:pt x="192" y="635"/>
                  </a:cubicBezTo>
                  <a:cubicBezTo>
                    <a:pt x="195" y="647"/>
                    <a:pt x="195" y="658"/>
                    <a:pt x="195" y="667"/>
                  </a:cubicBezTo>
                  <a:close/>
                  <a:moveTo>
                    <a:pt x="433" y="467"/>
                  </a:moveTo>
                  <a:cubicBezTo>
                    <a:pt x="426" y="470"/>
                    <a:pt x="419" y="474"/>
                    <a:pt x="413" y="476"/>
                  </a:cubicBezTo>
                  <a:cubicBezTo>
                    <a:pt x="409" y="479"/>
                    <a:pt x="409" y="479"/>
                    <a:pt x="409" y="479"/>
                  </a:cubicBezTo>
                  <a:cubicBezTo>
                    <a:pt x="414" y="479"/>
                    <a:pt x="414" y="479"/>
                    <a:pt x="414" y="479"/>
                  </a:cubicBezTo>
                  <a:cubicBezTo>
                    <a:pt x="420" y="480"/>
                    <a:pt x="425" y="481"/>
                    <a:pt x="430" y="481"/>
                  </a:cubicBezTo>
                  <a:cubicBezTo>
                    <a:pt x="437" y="482"/>
                    <a:pt x="437" y="482"/>
                    <a:pt x="437" y="482"/>
                  </a:cubicBezTo>
                  <a:cubicBezTo>
                    <a:pt x="440" y="482"/>
                    <a:pt x="442" y="483"/>
                    <a:pt x="445" y="483"/>
                  </a:cubicBezTo>
                  <a:cubicBezTo>
                    <a:pt x="455" y="483"/>
                    <a:pt x="466" y="480"/>
                    <a:pt x="478" y="474"/>
                  </a:cubicBezTo>
                  <a:cubicBezTo>
                    <a:pt x="478" y="472"/>
                    <a:pt x="478" y="472"/>
                    <a:pt x="478" y="472"/>
                  </a:cubicBezTo>
                  <a:cubicBezTo>
                    <a:pt x="477" y="472"/>
                    <a:pt x="477" y="472"/>
                    <a:pt x="477" y="472"/>
                  </a:cubicBezTo>
                  <a:cubicBezTo>
                    <a:pt x="473" y="472"/>
                    <a:pt x="467" y="472"/>
                    <a:pt x="453" y="472"/>
                  </a:cubicBezTo>
                  <a:cubicBezTo>
                    <a:pt x="454" y="472"/>
                    <a:pt x="455" y="472"/>
                    <a:pt x="456" y="472"/>
                  </a:cubicBezTo>
                  <a:cubicBezTo>
                    <a:pt x="486" y="470"/>
                    <a:pt x="486" y="470"/>
                    <a:pt x="486" y="470"/>
                  </a:cubicBezTo>
                  <a:cubicBezTo>
                    <a:pt x="487" y="470"/>
                    <a:pt x="487" y="470"/>
                    <a:pt x="487" y="470"/>
                  </a:cubicBezTo>
                  <a:cubicBezTo>
                    <a:pt x="496" y="465"/>
                    <a:pt x="507" y="458"/>
                    <a:pt x="518" y="451"/>
                  </a:cubicBezTo>
                  <a:cubicBezTo>
                    <a:pt x="529" y="444"/>
                    <a:pt x="543" y="436"/>
                    <a:pt x="559" y="427"/>
                  </a:cubicBezTo>
                  <a:cubicBezTo>
                    <a:pt x="563" y="424"/>
                    <a:pt x="563" y="424"/>
                    <a:pt x="563" y="424"/>
                  </a:cubicBezTo>
                  <a:cubicBezTo>
                    <a:pt x="558" y="424"/>
                    <a:pt x="558" y="424"/>
                    <a:pt x="558" y="424"/>
                  </a:cubicBezTo>
                  <a:cubicBezTo>
                    <a:pt x="558" y="424"/>
                    <a:pt x="557" y="424"/>
                    <a:pt x="555" y="424"/>
                  </a:cubicBezTo>
                  <a:cubicBezTo>
                    <a:pt x="552" y="424"/>
                    <a:pt x="545" y="424"/>
                    <a:pt x="532" y="424"/>
                  </a:cubicBezTo>
                  <a:cubicBezTo>
                    <a:pt x="532" y="424"/>
                    <a:pt x="533" y="424"/>
                    <a:pt x="534" y="424"/>
                  </a:cubicBezTo>
                  <a:cubicBezTo>
                    <a:pt x="566" y="423"/>
                    <a:pt x="566" y="423"/>
                    <a:pt x="566" y="423"/>
                  </a:cubicBezTo>
                  <a:cubicBezTo>
                    <a:pt x="567" y="423"/>
                    <a:pt x="567" y="423"/>
                    <a:pt x="567" y="423"/>
                  </a:cubicBezTo>
                  <a:cubicBezTo>
                    <a:pt x="575" y="418"/>
                    <a:pt x="584" y="414"/>
                    <a:pt x="592" y="410"/>
                  </a:cubicBezTo>
                  <a:cubicBezTo>
                    <a:pt x="610" y="401"/>
                    <a:pt x="627" y="393"/>
                    <a:pt x="642" y="387"/>
                  </a:cubicBezTo>
                  <a:cubicBezTo>
                    <a:pt x="652" y="382"/>
                    <a:pt x="652" y="382"/>
                    <a:pt x="652" y="382"/>
                  </a:cubicBezTo>
                  <a:cubicBezTo>
                    <a:pt x="651" y="380"/>
                    <a:pt x="651" y="380"/>
                    <a:pt x="651" y="380"/>
                  </a:cubicBezTo>
                  <a:cubicBezTo>
                    <a:pt x="646" y="379"/>
                    <a:pt x="639" y="379"/>
                    <a:pt x="628" y="379"/>
                  </a:cubicBezTo>
                  <a:cubicBezTo>
                    <a:pt x="623" y="379"/>
                    <a:pt x="618" y="379"/>
                    <a:pt x="612" y="379"/>
                  </a:cubicBezTo>
                  <a:cubicBezTo>
                    <a:pt x="613" y="379"/>
                    <a:pt x="614" y="379"/>
                    <a:pt x="615" y="379"/>
                  </a:cubicBezTo>
                  <a:cubicBezTo>
                    <a:pt x="660" y="378"/>
                    <a:pt x="660" y="378"/>
                    <a:pt x="660" y="378"/>
                  </a:cubicBezTo>
                  <a:cubicBezTo>
                    <a:pt x="660" y="378"/>
                    <a:pt x="660" y="378"/>
                    <a:pt x="660" y="378"/>
                  </a:cubicBezTo>
                  <a:cubicBezTo>
                    <a:pt x="699" y="360"/>
                    <a:pt x="727" y="345"/>
                    <a:pt x="737" y="315"/>
                  </a:cubicBezTo>
                  <a:cubicBezTo>
                    <a:pt x="737" y="313"/>
                    <a:pt x="738" y="311"/>
                    <a:pt x="738" y="308"/>
                  </a:cubicBezTo>
                  <a:cubicBezTo>
                    <a:pt x="739" y="307"/>
                    <a:pt x="739" y="307"/>
                    <a:pt x="739" y="307"/>
                  </a:cubicBezTo>
                  <a:cubicBezTo>
                    <a:pt x="739" y="307"/>
                    <a:pt x="739" y="307"/>
                    <a:pt x="739" y="307"/>
                  </a:cubicBezTo>
                  <a:cubicBezTo>
                    <a:pt x="739" y="306"/>
                    <a:pt x="739" y="306"/>
                    <a:pt x="739" y="306"/>
                  </a:cubicBezTo>
                  <a:cubicBezTo>
                    <a:pt x="739" y="304"/>
                    <a:pt x="739" y="302"/>
                    <a:pt x="739" y="301"/>
                  </a:cubicBezTo>
                  <a:cubicBezTo>
                    <a:pt x="740" y="299"/>
                    <a:pt x="740" y="299"/>
                    <a:pt x="740" y="299"/>
                  </a:cubicBezTo>
                  <a:cubicBezTo>
                    <a:pt x="738" y="299"/>
                    <a:pt x="738" y="299"/>
                    <a:pt x="738" y="299"/>
                  </a:cubicBezTo>
                  <a:cubicBezTo>
                    <a:pt x="734" y="299"/>
                    <a:pt x="725" y="299"/>
                    <a:pt x="710" y="299"/>
                  </a:cubicBezTo>
                  <a:cubicBezTo>
                    <a:pt x="705" y="299"/>
                    <a:pt x="700" y="299"/>
                    <a:pt x="694" y="299"/>
                  </a:cubicBezTo>
                  <a:cubicBezTo>
                    <a:pt x="695" y="299"/>
                    <a:pt x="696" y="298"/>
                    <a:pt x="697" y="298"/>
                  </a:cubicBezTo>
                  <a:cubicBezTo>
                    <a:pt x="740" y="297"/>
                    <a:pt x="740" y="297"/>
                    <a:pt x="740" y="297"/>
                  </a:cubicBezTo>
                  <a:cubicBezTo>
                    <a:pt x="740" y="296"/>
                    <a:pt x="740" y="296"/>
                    <a:pt x="740" y="296"/>
                  </a:cubicBezTo>
                  <a:cubicBezTo>
                    <a:pt x="741" y="262"/>
                    <a:pt x="716" y="232"/>
                    <a:pt x="662" y="204"/>
                  </a:cubicBezTo>
                  <a:cubicBezTo>
                    <a:pt x="659" y="203"/>
                    <a:pt x="659" y="203"/>
                    <a:pt x="659" y="203"/>
                  </a:cubicBezTo>
                  <a:cubicBezTo>
                    <a:pt x="660" y="208"/>
                    <a:pt x="660" y="208"/>
                    <a:pt x="660" y="208"/>
                  </a:cubicBezTo>
                  <a:cubicBezTo>
                    <a:pt x="661" y="208"/>
                    <a:pt x="661" y="208"/>
                    <a:pt x="661" y="208"/>
                  </a:cubicBezTo>
                  <a:cubicBezTo>
                    <a:pt x="661" y="210"/>
                    <a:pt x="663" y="216"/>
                    <a:pt x="666" y="224"/>
                  </a:cubicBezTo>
                  <a:cubicBezTo>
                    <a:pt x="667" y="225"/>
                    <a:pt x="667" y="225"/>
                    <a:pt x="667" y="225"/>
                  </a:cubicBezTo>
                  <a:cubicBezTo>
                    <a:pt x="667" y="225"/>
                    <a:pt x="667" y="225"/>
                    <a:pt x="667" y="225"/>
                  </a:cubicBezTo>
                  <a:cubicBezTo>
                    <a:pt x="667" y="225"/>
                    <a:pt x="667" y="225"/>
                    <a:pt x="667" y="225"/>
                  </a:cubicBezTo>
                  <a:cubicBezTo>
                    <a:pt x="667" y="227"/>
                    <a:pt x="667" y="227"/>
                    <a:pt x="667" y="227"/>
                  </a:cubicBezTo>
                  <a:cubicBezTo>
                    <a:pt x="669" y="233"/>
                    <a:pt x="672" y="239"/>
                    <a:pt x="674" y="245"/>
                  </a:cubicBezTo>
                  <a:cubicBezTo>
                    <a:pt x="674" y="246"/>
                    <a:pt x="674" y="246"/>
                    <a:pt x="674" y="246"/>
                  </a:cubicBezTo>
                  <a:cubicBezTo>
                    <a:pt x="674" y="248"/>
                    <a:pt x="674" y="248"/>
                    <a:pt x="674" y="248"/>
                  </a:cubicBezTo>
                  <a:cubicBezTo>
                    <a:pt x="676" y="252"/>
                    <a:pt x="677" y="256"/>
                    <a:pt x="678" y="258"/>
                  </a:cubicBezTo>
                  <a:cubicBezTo>
                    <a:pt x="689" y="296"/>
                    <a:pt x="655" y="320"/>
                    <a:pt x="623" y="344"/>
                  </a:cubicBezTo>
                  <a:cubicBezTo>
                    <a:pt x="621" y="345"/>
                    <a:pt x="621" y="345"/>
                    <a:pt x="621" y="345"/>
                  </a:cubicBezTo>
                  <a:cubicBezTo>
                    <a:pt x="616" y="348"/>
                    <a:pt x="611" y="352"/>
                    <a:pt x="605" y="357"/>
                  </a:cubicBezTo>
                  <a:cubicBezTo>
                    <a:pt x="601" y="359"/>
                    <a:pt x="601" y="359"/>
                    <a:pt x="601" y="359"/>
                  </a:cubicBezTo>
                  <a:cubicBezTo>
                    <a:pt x="553" y="393"/>
                    <a:pt x="511" y="421"/>
                    <a:pt x="475" y="443"/>
                  </a:cubicBezTo>
                  <a:cubicBezTo>
                    <a:pt x="470" y="446"/>
                    <a:pt x="470" y="446"/>
                    <a:pt x="470" y="446"/>
                  </a:cubicBezTo>
                  <a:cubicBezTo>
                    <a:pt x="459" y="452"/>
                    <a:pt x="448" y="459"/>
                    <a:pt x="437" y="464"/>
                  </a:cubicBezTo>
                  <a:cubicBezTo>
                    <a:pt x="438" y="467"/>
                    <a:pt x="438" y="467"/>
                    <a:pt x="438" y="467"/>
                  </a:cubicBezTo>
                  <a:cubicBezTo>
                    <a:pt x="435" y="467"/>
                    <a:pt x="435" y="467"/>
                    <a:pt x="435" y="467"/>
                  </a:cubicBezTo>
                  <a:cubicBezTo>
                    <a:pt x="435" y="466"/>
                    <a:pt x="435" y="466"/>
                    <a:pt x="435" y="466"/>
                  </a:cubicBezTo>
                  <a:lnTo>
                    <a:pt x="433" y="467"/>
                  </a:lnTo>
                  <a:close/>
                  <a:moveTo>
                    <a:pt x="123" y="467"/>
                  </a:moveTo>
                  <a:cubicBezTo>
                    <a:pt x="106" y="467"/>
                    <a:pt x="93" y="470"/>
                    <a:pt x="82" y="478"/>
                  </a:cubicBezTo>
                  <a:cubicBezTo>
                    <a:pt x="84" y="481"/>
                    <a:pt x="84" y="481"/>
                    <a:pt x="84" y="481"/>
                  </a:cubicBezTo>
                  <a:cubicBezTo>
                    <a:pt x="96" y="476"/>
                    <a:pt x="113" y="474"/>
                    <a:pt x="134" y="474"/>
                  </a:cubicBezTo>
                  <a:cubicBezTo>
                    <a:pt x="154" y="474"/>
                    <a:pt x="175" y="476"/>
                    <a:pt x="193" y="477"/>
                  </a:cubicBezTo>
                  <a:cubicBezTo>
                    <a:pt x="204" y="478"/>
                    <a:pt x="213" y="479"/>
                    <a:pt x="222" y="480"/>
                  </a:cubicBezTo>
                  <a:cubicBezTo>
                    <a:pt x="222" y="480"/>
                    <a:pt x="222" y="480"/>
                    <a:pt x="222" y="480"/>
                  </a:cubicBezTo>
                  <a:cubicBezTo>
                    <a:pt x="223" y="480"/>
                    <a:pt x="223" y="480"/>
                    <a:pt x="223" y="480"/>
                  </a:cubicBezTo>
                  <a:cubicBezTo>
                    <a:pt x="230" y="477"/>
                    <a:pt x="238" y="476"/>
                    <a:pt x="246" y="474"/>
                  </a:cubicBezTo>
                  <a:cubicBezTo>
                    <a:pt x="246" y="472"/>
                    <a:pt x="246" y="472"/>
                    <a:pt x="246" y="472"/>
                  </a:cubicBezTo>
                  <a:cubicBezTo>
                    <a:pt x="217" y="470"/>
                    <a:pt x="168" y="468"/>
                    <a:pt x="128" y="467"/>
                  </a:cubicBezTo>
                  <a:cubicBezTo>
                    <a:pt x="127" y="467"/>
                    <a:pt x="125" y="467"/>
                    <a:pt x="123" y="467"/>
                  </a:cubicBezTo>
                  <a:close/>
                  <a:moveTo>
                    <a:pt x="665" y="231"/>
                  </a:moveTo>
                  <a:cubicBezTo>
                    <a:pt x="666" y="246"/>
                    <a:pt x="663" y="260"/>
                    <a:pt x="658" y="272"/>
                  </a:cubicBezTo>
                  <a:cubicBezTo>
                    <a:pt x="641" y="311"/>
                    <a:pt x="613" y="333"/>
                    <a:pt x="558" y="371"/>
                  </a:cubicBezTo>
                  <a:cubicBezTo>
                    <a:pt x="476" y="429"/>
                    <a:pt x="420" y="464"/>
                    <a:pt x="393" y="474"/>
                  </a:cubicBezTo>
                  <a:cubicBezTo>
                    <a:pt x="393" y="477"/>
                    <a:pt x="393" y="477"/>
                    <a:pt x="393" y="477"/>
                  </a:cubicBezTo>
                  <a:cubicBezTo>
                    <a:pt x="398" y="477"/>
                    <a:pt x="402" y="478"/>
                    <a:pt x="406" y="478"/>
                  </a:cubicBezTo>
                  <a:cubicBezTo>
                    <a:pt x="407" y="478"/>
                    <a:pt x="407" y="478"/>
                    <a:pt x="407" y="478"/>
                  </a:cubicBezTo>
                  <a:cubicBezTo>
                    <a:pt x="407" y="478"/>
                    <a:pt x="407" y="478"/>
                    <a:pt x="407" y="478"/>
                  </a:cubicBezTo>
                  <a:cubicBezTo>
                    <a:pt x="480" y="445"/>
                    <a:pt x="586" y="369"/>
                    <a:pt x="621" y="344"/>
                  </a:cubicBezTo>
                  <a:cubicBezTo>
                    <a:pt x="622" y="343"/>
                    <a:pt x="622" y="343"/>
                    <a:pt x="622" y="343"/>
                  </a:cubicBezTo>
                  <a:cubicBezTo>
                    <a:pt x="656" y="319"/>
                    <a:pt x="687" y="296"/>
                    <a:pt x="677" y="259"/>
                  </a:cubicBezTo>
                  <a:cubicBezTo>
                    <a:pt x="675" y="254"/>
                    <a:pt x="671" y="241"/>
                    <a:pt x="667" y="230"/>
                  </a:cubicBezTo>
                  <a:lnTo>
                    <a:pt x="665" y="231"/>
                  </a:lnTo>
                  <a:close/>
                  <a:moveTo>
                    <a:pt x="653" y="199"/>
                  </a:moveTo>
                  <a:cubicBezTo>
                    <a:pt x="655" y="211"/>
                    <a:pt x="654" y="225"/>
                    <a:pt x="651" y="242"/>
                  </a:cubicBezTo>
                  <a:cubicBezTo>
                    <a:pt x="643" y="286"/>
                    <a:pt x="624" y="303"/>
                    <a:pt x="623" y="304"/>
                  </a:cubicBezTo>
                  <a:cubicBezTo>
                    <a:pt x="594" y="336"/>
                    <a:pt x="450" y="438"/>
                    <a:pt x="376" y="472"/>
                  </a:cubicBezTo>
                  <a:cubicBezTo>
                    <a:pt x="371" y="474"/>
                    <a:pt x="371" y="474"/>
                    <a:pt x="371" y="474"/>
                  </a:cubicBezTo>
                  <a:cubicBezTo>
                    <a:pt x="376" y="475"/>
                    <a:pt x="376" y="475"/>
                    <a:pt x="376" y="475"/>
                  </a:cubicBezTo>
                  <a:cubicBezTo>
                    <a:pt x="379" y="475"/>
                    <a:pt x="387" y="476"/>
                    <a:pt x="387" y="476"/>
                  </a:cubicBezTo>
                  <a:cubicBezTo>
                    <a:pt x="387" y="475"/>
                    <a:pt x="387" y="475"/>
                    <a:pt x="387" y="475"/>
                  </a:cubicBezTo>
                  <a:cubicBezTo>
                    <a:pt x="387" y="475"/>
                    <a:pt x="387" y="475"/>
                    <a:pt x="387" y="475"/>
                  </a:cubicBezTo>
                  <a:cubicBezTo>
                    <a:pt x="412" y="467"/>
                    <a:pt x="471" y="431"/>
                    <a:pt x="558" y="370"/>
                  </a:cubicBezTo>
                  <a:cubicBezTo>
                    <a:pt x="612" y="332"/>
                    <a:pt x="640" y="310"/>
                    <a:pt x="657" y="272"/>
                  </a:cubicBezTo>
                  <a:cubicBezTo>
                    <a:pt x="668" y="246"/>
                    <a:pt x="663" y="217"/>
                    <a:pt x="656" y="199"/>
                  </a:cubicBezTo>
                  <a:lnTo>
                    <a:pt x="653" y="199"/>
                  </a:lnTo>
                  <a:close/>
                  <a:moveTo>
                    <a:pt x="564" y="294"/>
                  </a:moveTo>
                  <a:cubicBezTo>
                    <a:pt x="570" y="294"/>
                    <a:pt x="575" y="294"/>
                    <a:pt x="585" y="297"/>
                  </a:cubicBezTo>
                  <a:cubicBezTo>
                    <a:pt x="598" y="298"/>
                    <a:pt x="611" y="300"/>
                    <a:pt x="622" y="302"/>
                  </a:cubicBezTo>
                  <a:cubicBezTo>
                    <a:pt x="623" y="302"/>
                    <a:pt x="623" y="302"/>
                    <a:pt x="623" y="302"/>
                  </a:cubicBezTo>
                  <a:cubicBezTo>
                    <a:pt x="623" y="302"/>
                    <a:pt x="623" y="302"/>
                    <a:pt x="623" y="302"/>
                  </a:cubicBezTo>
                  <a:cubicBezTo>
                    <a:pt x="626" y="299"/>
                    <a:pt x="643" y="281"/>
                    <a:pt x="650" y="242"/>
                  </a:cubicBezTo>
                  <a:cubicBezTo>
                    <a:pt x="657" y="206"/>
                    <a:pt x="651" y="189"/>
                    <a:pt x="647" y="183"/>
                  </a:cubicBezTo>
                  <a:cubicBezTo>
                    <a:pt x="644" y="180"/>
                    <a:pt x="641" y="178"/>
                    <a:pt x="638" y="177"/>
                  </a:cubicBezTo>
                  <a:cubicBezTo>
                    <a:pt x="638" y="177"/>
                    <a:pt x="638" y="177"/>
                    <a:pt x="638" y="177"/>
                  </a:cubicBezTo>
                  <a:cubicBezTo>
                    <a:pt x="637" y="177"/>
                    <a:pt x="637" y="177"/>
                    <a:pt x="637" y="177"/>
                  </a:cubicBezTo>
                  <a:cubicBezTo>
                    <a:pt x="626" y="174"/>
                    <a:pt x="601" y="168"/>
                    <a:pt x="554" y="168"/>
                  </a:cubicBezTo>
                  <a:cubicBezTo>
                    <a:pt x="538" y="168"/>
                    <a:pt x="522" y="169"/>
                    <a:pt x="504" y="170"/>
                  </a:cubicBezTo>
                  <a:cubicBezTo>
                    <a:pt x="503" y="170"/>
                    <a:pt x="503" y="170"/>
                    <a:pt x="503" y="170"/>
                  </a:cubicBezTo>
                  <a:cubicBezTo>
                    <a:pt x="503" y="297"/>
                    <a:pt x="503" y="297"/>
                    <a:pt x="503" y="297"/>
                  </a:cubicBezTo>
                  <a:cubicBezTo>
                    <a:pt x="504" y="297"/>
                    <a:pt x="504" y="297"/>
                    <a:pt x="504" y="297"/>
                  </a:cubicBezTo>
                  <a:cubicBezTo>
                    <a:pt x="510" y="297"/>
                    <a:pt x="526" y="295"/>
                    <a:pt x="546" y="295"/>
                  </a:cubicBezTo>
                  <a:cubicBezTo>
                    <a:pt x="553" y="294"/>
                    <a:pt x="559" y="294"/>
                    <a:pt x="564" y="294"/>
                  </a:cubicBezTo>
                  <a:close/>
                  <a:moveTo>
                    <a:pt x="436" y="138"/>
                  </a:moveTo>
                  <a:cubicBezTo>
                    <a:pt x="427" y="145"/>
                    <a:pt x="420" y="156"/>
                    <a:pt x="414" y="166"/>
                  </a:cubicBezTo>
                  <a:cubicBezTo>
                    <a:pt x="411" y="170"/>
                    <a:pt x="408" y="175"/>
                    <a:pt x="405" y="179"/>
                  </a:cubicBezTo>
                  <a:cubicBezTo>
                    <a:pt x="401" y="185"/>
                    <a:pt x="397" y="191"/>
                    <a:pt x="392" y="197"/>
                  </a:cubicBezTo>
                  <a:cubicBezTo>
                    <a:pt x="383" y="208"/>
                    <a:pt x="376" y="219"/>
                    <a:pt x="371" y="228"/>
                  </a:cubicBezTo>
                  <a:cubicBezTo>
                    <a:pt x="370" y="230"/>
                    <a:pt x="369" y="231"/>
                    <a:pt x="369" y="233"/>
                  </a:cubicBezTo>
                  <a:cubicBezTo>
                    <a:pt x="366" y="238"/>
                    <a:pt x="363" y="243"/>
                    <a:pt x="363" y="248"/>
                  </a:cubicBezTo>
                  <a:cubicBezTo>
                    <a:pt x="362" y="253"/>
                    <a:pt x="362" y="257"/>
                    <a:pt x="362" y="260"/>
                  </a:cubicBezTo>
                  <a:cubicBezTo>
                    <a:pt x="362" y="262"/>
                    <a:pt x="362" y="262"/>
                    <a:pt x="362" y="262"/>
                  </a:cubicBezTo>
                  <a:cubicBezTo>
                    <a:pt x="364" y="261"/>
                    <a:pt x="364" y="261"/>
                    <a:pt x="364" y="261"/>
                  </a:cubicBezTo>
                  <a:cubicBezTo>
                    <a:pt x="367" y="260"/>
                    <a:pt x="370" y="259"/>
                    <a:pt x="372" y="257"/>
                  </a:cubicBezTo>
                  <a:cubicBezTo>
                    <a:pt x="375" y="254"/>
                    <a:pt x="375" y="254"/>
                    <a:pt x="378" y="253"/>
                  </a:cubicBezTo>
                  <a:cubicBezTo>
                    <a:pt x="379" y="253"/>
                    <a:pt x="381" y="253"/>
                    <a:pt x="383" y="252"/>
                  </a:cubicBezTo>
                  <a:cubicBezTo>
                    <a:pt x="385" y="252"/>
                    <a:pt x="385" y="252"/>
                    <a:pt x="385" y="252"/>
                  </a:cubicBezTo>
                  <a:cubicBezTo>
                    <a:pt x="391" y="250"/>
                    <a:pt x="391" y="250"/>
                    <a:pt x="395" y="246"/>
                  </a:cubicBezTo>
                  <a:cubicBezTo>
                    <a:pt x="396" y="245"/>
                    <a:pt x="396" y="245"/>
                    <a:pt x="396" y="245"/>
                  </a:cubicBezTo>
                  <a:cubicBezTo>
                    <a:pt x="399" y="242"/>
                    <a:pt x="403" y="241"/>
                    <a:pt x="406" y="241"/>
                  </a:cubicBezTo>
                  <a:cubicBezTo>
                    <a:pt x="408" y="241"/>
                    <a:pt x="410" y="240"/>
                    <a:pt x="411" y="240"/>
                  </a:cubicBezTo>
                  <a:cubicBezTo>
                    <a:pt x="415" y="239"/>
                    <a:pt x="416" y="238"/>
                    <a:pt x="419" y="237"/>
                  </a:cubicBezTo>
                  <a:cubicBezTo>
                    <a:pt x="421" y="236"/>
                    <a:pt x="423" y="235"/>
                    <a:pt x="427" y="233"/>
                  </a:cubicBezTo>
                  <a:cubicBezTo>
                    <a:pt x="431" y="231"/>
                    <a:pt x="434" y="231"/>
                    <a:pt x="437" y="231"/>
                  </a:cubicBezTo>
                  <a:cubicBezTo>
                    <a:pt x="439" y="230"/>
                    <a:pt x="439" y="230"/>
                    <a:pt x="439" y="230"/>
                  </a:cubicBezTo>
                  <a:cubicBezTo>
                    <a:pt x="439" y="159"/>
                    <a:pt x="439" y="159"/>
                    <a:pt x="439" y="159"/>
                  </a:cubicBezTo>
                  <a:cubicBezTo>
                    <a:pt x="438" y="159"/>
                    <a:pt x="438" y="159"/>
                    <a:pt x="438" y="159"/>
                  </a:cubicBezTo>
                  <a:cubicBezTo>
                    <a:pt x="437" y="158"/>
                    <a:pt x="438" y="158"/>
                    <a:pt x="438" y="158"/>
                  </a:cubicBezTo>
                  <a:cubicBezTo>
                    <a:pt x="439" y="157"/>
                    <a:pt x="439" y="157"/>
                    <a:pt x="439" y="157"/>
                  </a:cubicBezTo>
                  <a:cubicBezTo>
                    <a:pt x="439" y="136"/>
                    <a:pt x="439" y="136"/>
                    <a:pt x="439" y="136"/>
                  </a:cubicBezTo>
                  <a:lnTo>
                    <a:pt x="436" y="138"/>
                  </a:lnTo>
                  <a:close/>
                  <a:moveTo>
                    <a:pt x="436" y="116"/>
                  </a:moveTo>
                  <a:cubicBezTo>
                    <a:pt x="427" y="123"/>
                    <a:pt x="420" y="134"/>
                    <a:pt x="414" y="144"/>
                  </a:cubicBezTo>
                  <a:cubicBezTo>
                    <a:pt x="411" y="149"/>
                    <a:pt x="408" y="153"/>
                    <a:pt x="405" y="158"/>
                  </a:cubicBezTo>
                  <a:cubicBezTo>
                    <a:pt x="401" y="164"/>
                    <a:pt x="396" y="170"/>
                    <a:pt x="392" y="175"/>
                  </a:cubicBezTo>
                  <a:cubicBezTo>
                    <a:pt x="383" y="187"/>
                    <a:pt x="375" y="197"/>
                    <a:pt x="371" y="206"/>
                  </a:cubicBezTo>
                  <a:cubicBezTo>
                    <a:pt x="368" y="213"/>
                    <a:pt x="366" y="222"/>
                    <a:pt x="365" y="232"/>
                  </a:cubicBezTo>
                  <a:cubicBezTo>
                    <a:pt x="367" y="233"/>
                    <a:pt x="367" y="233"/>
                    <a:pt x="367" y="233"/>
                  </a:cubicBezTo>
                  <a:cubicBezTo>
                    <a:pt x="367" y="233"/>
                    <a:pt x="367" y="233"/>
                    <a:pt x="367" y="233"/>
                  </a:cubicBezTo>
                  <a:cubicBezTo>
                    <a:pt x="368" y="231"/>
                    <a:pt x="369" y="229"/>
                    <a:pt x="370" y="227"/>
                  </a:cubicBezTo>
                  <a:cubicBezTo>
                    <a:pt x="375" y="218"/>
                    <a:pt x="382" y="208"/>
                    <a:pt x="391" y="196"/>
                  </a:cubicBezTo>
                  <a:cubicBezTo>
                    <a:pt x="392" y="195"/>
                    <a:pt x="392" y="195"/>
                    <a:pt x="392" y="195"/>
                  </a:cubicBezTo>
                  <a:cubicBezTo>
                    <a:pt x="396" y="190"/>
                    <a:pt x="400" y="184"/>
                    <a:pt x="404" y="179"/>
                  </a:cubicBezTo>
                  <a:cubicBezTo>
                    <a:pt x="407" y="174"/>
                    <a:pt x="410" y="169"/>
                    <a:pt x="413" y="165"/>
                  </a:cubicBezTo>
                  <a:cubicBezTo>
                    <a:pt x="420" y="154"/>
                    <a:pt x="427" y="143"/>
                    <a:pt x="438" y="135"/>
                  </a:cubicBezTo>
                  <a:cubicBezTo>
                    <a:pt x="439" y="135"/>
                    <a:pt x="439" y="135"/>
                    <a:pt x="439" y="135"/>
                  </a:cubicBezTo>
                  <a:cubicBezTo>
                    <a:pt x="439" y="115"/>
                    <a:pt x="439" y="115"/>
                    <a:pt x="439" y="115"/>
                  </a:cubicBezTo>
                  <a:lnTo>
                    <a:pt x="436" y="116"/>
                  </a:lnTo>
                  <a:close/>
                  <a:moveTo>
                    <a:pt x="440" y="158"/>
                  </a:moveTo>
                  <a:cubicBezTo>
                    <a:pt x="440" y="230"/>
                    <a:pt x="440" y="230"/>
                    <a:pt x="440" y="230"/>
                  </a:cubicBezTo>
                  <a:cubicBezTo>
                    <a:pt x="441" y="230"/>
                    <a:pt x="441" y="230"/>
                    <a:pt x="441" y="230"/>
                  </a:cubicBezTo>
                  <a:cubicBezTo>
                    <a:pt x="443" y="230"/>
                    <a:pt x="444" y="230"/>
                    <a:pt x="445" y="229"/>
                  </a:cubicBezTo>
                  <a:cubicBezTo>
                    <a:pt x="447" y="229"/>
                    <a:pt x="448" y="229"/>
                    <a:pt x="449" y="229"/>
                  </a:cubicBezTo>
                  <a:cubicBezTo>
                    <a:pt x="450" y="229"/>
                    <a:pt x="450" y="229"/>
                    <a:pt x="451" y="229"/>
                  </a:cubicBezTo>
                  <a:cubicBezTo>
                    <a:pt x="452" y="230"/>
                    <a:pt x="453" y="230"/>
                    <a:pt x="454" y="230"/>
                  </a:cubicBezTo>
                  <a:cubicBezTo>
                    <a:pt x="457" y="230"/>
                    <a:pt x="458" y="229"/>
                    <a:pt x="461" y="228"/>
                  </a:cubicBezTo>
                  <a:cubicBezTo>
                    <a:pt x="462" y="227"/>
                    <a:pt x="463" y="226"/>
                    <a:pt x="464" y="225"/>
                  </a:cubicBezTo>
                  <a:cubicBezTo>
                    <a:pt x="467" y="223"/>
                    <a:pt x="468" y="223"/>
                    <a:pt x="469" y="223"/>
                  </a:cubicBezTo>
                  <a:cubicBezTo>
                    <a:pt x="469" y="223"/>
                    <a:pt x="469" y="223"/>
                    <a:pt x="469" y="223"/>
                  </a:cubicBezTo>
                  <a:cubicBezTo>
                    <a:pt x="470" y="223"/>
                    <a:pt x="470" y="223"/>
                    <a:pt x="470" y="223"/>
                  </a:cubicBezTo>
                  <a:cubicBezTo>
                    <a:pt x="471" y="223"/>
                    <a:pt x="472" y="223"/>
                    <a:pt x="472" y="223"/>
                  </a:cubicBezTo>
                  <a:cubicBezTo>
                    <a:pt x="473" y="223"/>
                    <a:pt x="474" y="223"/>
                    <a:pt x="475" y="223"/>
                  </a:cubicBezTo>
                  <a:cubicBezTo>
                    <a:pt x="478" y="222"/>
                    <a:pt x="482" y="221"/>
                    <a:pt x="487" y="218"/>
                  </a:cubicBezTo>
                  <a:cubicBezTo>
                    <a:pt x="491" y="216"/>
                    <a:pt x="492" y="216"/>
                    <a:pt x="495" y="216"/>
                  </a:cubicBezTo>
                  <a:cubicBezTo>
                    <a:pt x="496" y="216"/>
                    <a:pt x="498" y="216"/>
                    <a:pt x="500" y="215"/>
                  </a:cubicBezTo>
                  <a:cubicBezTo>
                    <a:pt x="502" y="215"/>
                    <a:pt x="502" y="215"/>
                    <a:pt x="502" y="215"/>
                  </a:cubicBezTo>
                  <a:cubicBezTo>
                    <a:pt x="502" y="170"/>
                    <a:pt x="502" y="170"/>
                    <a:pt x="502" y="170"/>
                  </a:cubicBezTo>
                  <a:cubicBezTo>
                    <a:pt x="501" y="170"/>
                    <a:pt x="501" y="170"/>
                    <a:pt x="501" y="170"/>
                  </a:cubicBezTo>
                  <a:cubicBezTo>
                    <a:pt x="495" y="148"/>
                    <a:pt x="496" y="134"/>
                    <a:pt x="505" y="125"/>
                  </a:cubicBezTo>
                  <a:cubicBezTo>
                    <a:pt x="505" y="125"/>
                    <a:pt x="505" y="125"/>
                    <a:pt x="505" y="125"/>
                  </a:cubicBezTo>
                  <a:cubicBezTo>
                    <a:pt x="505" y="121"/>
                    <a:pt x="505" y="121"/>
                    <a:pt x="505" y="121"/>
                  </a:cubicBezTo>
                  <a:lnTo>
                    <a:pt x="440" y="158"/>
                  </a:lnTo>
                  <a:close/>
                  <a:moveTo>
                    <a:pt x="651" y="81"/>
                  </a:moveTo>
                  <a:cubicBezTo>
                    <a:pt x="651" y="96"/>
                    <a:pt x="638" y="113"/>
                    <a:pt x="617" y="127"/>
                  </a:cubicBezTo>
                  <a:cubicBezTo>
                    <a:pt x="600" y="138"/>
                    <a:pt x="587" y="162"/>
                    <a:pt x="586" y="166"/>
                  </a:cubicBezTo>
                  <a:cubicBezTo>
                    <a:pt x="586" y="168"/>
                    <a:pt x="586" y="168"/>
                    <a:pt x="586" y="168"/>
                  </a:cubicBezTo>
                  <a:cubicBezTo>
                    <a:pt x="587" y="168"/>
                    <a:pt x="587" y="168"/>
                    <a:pt x="587" y="168"/>
                  </a:cubicBezTo>
                  <a:cubicBezTo>
                    <a:pt x="593" y="168"/>
                    <a:pt x="598" y="169"/>
                    <a:pt x="603" y="169"/>
                  </a:cubicBezTo>
                  <a:cubicBezTo>
                    <a:pt x="604" y="170"/>
                    <a:pt x="604" y="170"/>
                    <a:pt x="604" y="170"/>
                  </a:cubicBezTo>
                  <a:cubicBezTo>
                    <a:pt x="604" y="169"/>
                    <a:pt x="604" y="169"/>
                    <a:pt x="604" y="169"/>
                  </a:cubicBezTo>
                  <a:cubicBezTo>
                    <a:pt x="621" y="138"/>
                    <a:pt x="631" y="128"/>
                    <a:pt x="643" y="118"/>
                  </a:cubicBezTo>
                  <a:cubicBezTo>
                    <a:pt x="644" y="117"/>
                    <a:pt x="644" y="117"/>
                    <a:pt x="644" y="117"/>
                  </a:cubicBezTo>
                  <a:cubicBezTo>
                    <a:pt x="655" y="107"/>
                    <a:pt x="659" y="93"/>
                    <a:pt x="654" y="80"/>
                  </a:cubicBezTo>
                  <a:lnTo>
                    <a:pt x="651" y="81"/>
                  </a:lnTo>
                  <a:close/>
                  <a:moveTo>
                    <a:pt x="525" y="137"/>
                  </a:moveTo>
                  <a:cubicBezTo>
                    <a:pt x="519" y="142"/>
                    <a:pt x="514" y="145"/>
                    <a:pt x="512" y="149"/>
                  </a:cubicBezTo>
                  <a:cubicBezTo>
                    <a:pt x="508" y="156"/>
                    <a:pt x="505" y="163"/>
                    <a:pt x="504" y="167"/>
                  </a:cubicBezTo>
                  <a:cubicBezTo>
                    <a:pt x="503" y="169"/>
                    <a:pt x="503" y="169"/>
                    <a:pt x="503" y="169"/>
                  </a:cubicBezTo>
                  <a:cubicBezTo>
                    <a:pt x="505" y="169"/>
                    <a:pt x="505" y="169"/>
                    <a:pt x="505" y="169"/>
                  </a:cubicBezTo>
                  <a:cubicBezTo>
                    <a:pt x="522" y="168"/>
                    <a:pt x="539" y="167"/>
                    <a:pt x="554" y="167"/>
                  </a:cubicBezTo>
                  <a:cubicBezTo>
                    <a:pt x="564" y="167"/>
                    <a:pt x="574" y="167"/>
                    <a:pt x="583" y="168"/>
                  </a:cubicBezTo>
                  <a:cubicBezTo>
                    <a:pt x="584" y="168"/>
                    <a:pt x="584" y="168"/>
                    <a:pt x="584" y="168"/>
                  </a:cubicBezTo>
                  <a:cubicBezTo>
                    <a:pt x="585" y="167"/>
                    <a:pt x="585" y="167"/>
                    <a:pt x="585" y="167"/>
                  </a:cubicBezTo>
                  <a:cubicBezTo>
                    <a:pt x="585" y="166"/>
                    <a:pt x="585" y="165"/>
                    <a:pt x="586" y="163"/>
                  </a:cubicBezTo>
                  <a:cubicBezTo>
                    <a:pt x="587" y="161"/>
                    <a:pt x="587" y="161"/>
                    <a:pt x="587" y="161"/>
                  </a:cubicBezTo>
                  <a:cubicBezTo>
                    <a:pt x="587" y="161"/>
                    <a:pt x="587" y="161"/>
                    <a:pt x="587" y="161"/>
                  </a:cubicBezTo>
                  <a:cubicBezTo>
                    <a:pt x="587" y="160"/>
                    <a:pt x="587" y="160"/>
                    <a:pt x="587" y="160"/>
                  </a:cubicBezTo>
                  <a:cubicBezTo>
                    <a:pt x="591" y="152"/>
                    <a:pt x="600" y="139"/>
                    <a:pt x="610" y="131"/>
                  </a:cubicBezTo>
                  <a:cubicBezTo>
                    <a:pt x="612" y="128"/>
                    <a:pt x="612" y="128"/>
                    <a:pt x="612" y="128"/>
                  </a:cubicBezTo>
                  <a:cubicBezTo>
                    <a:pt x="609" y="128"/>
                    <a:pt x="609" y="128"/>
                    <a:pt x="609" y="128"/>
                  </a:cubicBezTo>
                  <a:cubicBezTo>
                    <a:pt x="606" y="128"/>
                    <a:pt x="596" y="128"/>
                    <a:pt x="579" y="128"/>
                  </a:cubicBezTo>
                  <a:cubicBezTo>
                    <a:pt x="574" y="128"/>
                    <a:pt x="569" y="128"/>
                    <a:pt x="563" y="128"/>
                  </a:cubicBezTo>
                  <a:cubicBezTo>
                    <a:pt x="564" y="128"/>
                    <a:pt x="565" y="128"/>
                    <a:pt x="566" y="127"/>
                  </a:cubicBezTo>
                  <a:cubicBezTo>
                    <a:pt x="615" y="127"/>
                    <a:pt x="615" y="127"/>
                    <a:pt x="615" y="127"/>
                  </a:cubicBezTo>
                  <a:cubicBezTo>
                    <a:pt x="615" y="127"/>
                    <a:pt x="616" y="126"/>
                    <a:pt x="616" y="126"/>
                  </a:cubicBezTo>
                  <a:cubicBezTo>
                    <a:pt x="618" y="125"/>
                    <a:pt x="619" y="124"/>
                    <a:pt x="621" y="123"/>
                  </a:cubicBezTo>
                  <a:cubicBezTo>
                    <a:pt x="625" y="120"/>
                    <a:pt x="625" y="120"/>
                    <a:pt x="625" y="120"/>
                  </a:cubicBezTo>
                  <a:cubicBezTo>
                    <a:pt x="620" y="120"/>
                    <a:pt x="620" y="120"/>
                    <a:pt x="620" y="120"/>
                  </a:cubicBezTo>
                  <a:cubicBezTo>
                    <a:pt x="618" y="120"/>
                    <a:pt x="616" y="120"/>
                    <a:pt x="614" y="120"/>
                  </a:cubicBezTo>
                  <a:cubicBezTo>
                    <a:pt x="593" y="120"/>
                    <a:pt x="557" y="118"/>
                    <a:pt x="553" y="117"/>
                  </a:cubicBezTo>
                  <a:cubicBezTo>
                    <a:pt x="552" y="117"/>
                    <a:pt x="552" y="117"/>
                    <a:pt x="552" y="117"/>
                  </a:cubicBezTo>
                  <a:cubicBezTo>
                    <a:pt x="552" y="118"/>
                    <a:pt x="552" y="118"/>
                    <a:pt x="552" y="118"/>
                  </a:cubicBezTo>
                  <a:cubicBezTo>
                    <a:pt x="545" y="124"/>
                    <a:pt x="537" y="130"/>
                    <a:pt x="530" y="134"/>
                  </a:cubicBezTo>
                  <a:cubicBezTo>
                    <a:pt x="526" y="137"/>
                    <a:pt x="526" y="137"/>
                    <a:pt x="526" y="137"/>
                  </a:cubicBezTo>
                  <a:cubicBezTo>
                    <a:pt x="526" y="137"/>
                    <a:pt x="526" y="137"/>
                    <a:pt x="526" y="137"/>
                  </a:cubicBezTo>
                  <a:lnTo>
                    <a:pt x="525" y="137"/>
                  </a:lnTo>
                  <a:close/>
                  <a:moveTo>
                    <a:pt x="535" y="117"/>
                  </a:moveTo>
                  <a:cubicBezTo>
                    <a:pt x="523" y="126"/>
                    <a:pt x="523" y="126"/>
                    <a:pt x="523" y="126"/>
                  </a:cubicBezTo>
                  <a:cubicBezTo>
                    <a:pt x="519" y="128"/>
                    <a:pt x="516" y="130"/>
                    <a:pt x="513" y="131"/>
                  </a:cubicBezTo>
                  <a:cubicBezTo>
                    <a:pt x="511" y="132"/>
                    <a:pt x="511" y="132"/>
                    <a:pt x="511" y="132"/>
                  </a:cubicBezTo>
                  <a:cubicBezTo>
                    <a:pt x="510" y="133"/>
                    <a:pt x="510" y="133"/>
                    <a:pt x="510" y="133"/>
                  </a:cubicBezTo>
                  <a:cubicBezTo>
                    <a:pt x="508" y="134"/>
                    <a:pt x="508" y="134"/>
                    <a:pt x="508" y="134"/>
                  </a:cubicBezTo>
                  <a:cubicBezTo>
                    <a:pt x="508" y="135"/>
                    <a:pt x="508" y="135"/>
                    <a:pt x="507" y="135"/>
                  </a:cubicBezTo>
                  <a:cubicBezTo>
                    <a:pt x="507" y="135"/>
                    <a:pt x="507" y="135"/>
                    <a:pt x="507" y="135"/>
                  </a:cubicBezTo>
                  <a:cubicBezTo>
                    <a:pt x="507" y="136"/>
                    <a:pt x="506" y="136"/>
                    <a:pt x="506" y="136"/>
                  </a:cubicBezTo>
                  <a:cubicBezTo>
                    <a:pt x="506" y="136"/>
                    <a:pt x="506" y="136"/>
                    <a:pt x="506" y="137"/>
                  </a:cubicBezTo>
                  <a:cubicBezTo>
                    <a:pt x="506" y="137"/>
                    <a:pt x="505" y="137"/>
                    <a:pt x="505" y="137"/>
                  </a:cubicBezTo>
                  <a:cubicBezTo>
                    <a:pt x="505" y="138"/>
                    <a:pt x="505" y="138"/>
                    <a:pt x="505" y="138"/>
                  </a:cubicBezTo>
                  <a:cubicBezTo>
                    <a:pt x="505" y="138"/>
                    <a:pt x="504" y="139"/>
                    <a:pt x="504" y="139"/>
                  </a:cubicBezTo>
                  <a:cubicBezTo>
                    <a:pt x="504" y="140"/>
                    <a:pt x="503" y="140"/>
                    <a:pt x="503" y="141"/>
                  </a:cubicBezTo>
                  <a:cubicBezTo>
                    <a:pt x="503" y="142"/>
                    <a:pt x="503" y="142"/>
                    <a:pt x="503" y="142"/>
                  </a:cubicBezTo>
                  <a:cubicBezTo>
                    <a:pt x="503" y="142"/>
                    <a:pt x="503" y="143"/>
                    <a:pt x="503" y="143"/>
                  </a:cubicBezTo>
                  <a:cubicBezTo>
                    <a:pt x="503" y="144"/>
                    <a:pt x="503" y="144"/>
                    <a:pt x="503" y="144"/>
                  </a:cubicBezTo>
                  <a:cubicBezTo>
                    <a:pt x="502" y="144"/>
                    <a:pt x="502" y="145"/>
                    <a:pt x="502" y="145"/>
                  </a:cubicBezTo>
                  <a:cubicBezTo>
                    <a:pt x="502" y="146"/>
                    <a:pt x="502" y="146"/>
                    <a:pt x="502" y="146"/>
                  </a:cubicBezTo>
                  <a:cubicBezTo>
                    <a:pt x="502" y="147"/>
                    <a:pt x="502" y="147"/>
                    <a:pt x="502" y="148"/>
                  </a:cubicBezTo>
                  <a:cubicBezTo>
                    <a:pt x="502" y="149"/>
                    <a:pt x="502" y="149"/>
                    <a:pt x="502" y="149"/>
                  </a:cubicBezTo>
                  <a:cubicBezTo>
                    <a:pt x="502" y="150"/>
                    <a:pt x="502" y="152"/>
                    <a:pt x="502" y="152"/>
                  </a:cubicBezTo>
                  <a:cubicBezTo>
                    <a:pt x="502" y="153"/>
                    <a:pt x="502" y="156"/>
                    <a:pt x="502" y="156"/>
                  </a:cubicBezTo>
                  <a:cubicBezTo>
                    <a:pt x="502" y="157"/>
                    <a:pt x="502" y="158"/>
                    <a:pt x="502" y="159"/>
                  </a:cubicBezTo>
                  <a:cubicBezTo>
                    <a:pt x="502" y="160"/>
                    <a:pt x="502" y="160"/>
                    <a:pt x="502" y="160"/>
                  </a:cubicBezTo>
                  <a:cubicBezTo>
                    <a:pt x="505" y="160"/>
                    <a:pt x="505" y="160"/>
                    <a:pt x="505" y="160"/>
                  </a:cubicBezTo>
                  <a:cubicBezTo>
                    <a:pt x="505" y="159"/>
                    <a:pt x="506" y="157"/>
                    <a:pt x="507" y="156"/>
                  </a:cubicBezTo>
                  <a:cubicBezTo>
                    <a:pt x="507" y="154"/>
                    <a:pt x="508" y="153"/>
                    <a:pt x="509" y="151"/>
                  </a:cubicBezTo>
                  <a:cubicBezTo>
                    <a:pt x="509" y="150"/>
                    <a:pt x="510" y="149"/>
                    <a:pt x="511" y="148"/>
                  </a:cubicBezTo>
                  <a:cubicBezTo>
                    <a:pt x="514" y="143"/>
                    <a:pt x="521" y="139"/>
                    <a:pt x="529" y="133"/>
                  </a:cubicBezTo>
                  <a:cubicBezTo>
                    <a:pt x="536" y="129"/>
                    <a:pt x="544" y="123"/>
                    <a:pt x="551" y="117"/>
                  </a:cubicBezTo>
                  <a:cubicBezTo>
                    <a:pt x="552" y="116"/>
                    <a:pt x="552" y="116"/>
                    <a:pt x="552" y="116"/>
                  </a:cubicBezTo>
                  <a:cubicBezTo>
                    <a:pt x="552" y="105"/>
                    <a:pt x="552" y="105"/>
                    <a:pt x="552" y="105"/>
                  </a:cubicBezTo>
                  <a:lnTo>
                    <a:pt x="535" y="117"/>
                  </a:lnTo>
                  <a:close/>
                  <a:moveTo>
                    <a:pt x="440" y="82"/>
                  </a:moveTo>
                  <a:cubicBezTo>
                    <a:pt x="440" y="156"/>
                    <a:pt x="440" y="156"/>
                    <a:pt x="440" y="156"/>
                  </a:cubicBezTo>
                  <a:cubicBezTo>
                    <a:pt x="505" y="119"/>
                    <a:pt x="505" y="119"/>
                    <a:pt x="505" y="119"/>
                  </a:cubicBezTo>
                  <a:cubicBezTo>
                    <a:pt x="505" y="45"/>
                    <a:pt x="505" y="45"/>
                    <a:pt x="505" y="45"/>
                  </a:cubicBezTo>
                  <a:lnTo>
                    <a:pt x="440" y="82"/>
                  </a:lnTo>
                  <a:close/>
                  <a:moveTo>
                    <a:pt x="535" y="105"/>
                  </a:moveTo>
                  <a:cubicBezTo>
                    <a:pt x="533" y="107"/>
                    <a:pt x="525" y="114"/>
                    <a:pt x="516" y="119"/>
                  </a:cubicBezTo>
                  <a:cubicBezTo>
                    <a:pt x="513" y="120"/>
                    <a:pt x="510" y="122"/>
                    <a:pt x="507" y="125"/>
                  </a:cubicBezTo>
                  <a:cubicBezTo>
                    <a:pt x="505" y="126"/>
                    <a:pt x="504" y="128"/>
                    <a:pt x="503" y="130"/>
                  </a:cubicBezTo>
                  <a:cubicBezTo>
                    <a:pt x="500" y="133"/>
                    <a:pt x="499" y="137"/>
                    <a:pt x="499" y="142"/>
                  </a:cubicBezTo>
                  <a:cubicBezTo>
                    <a:pt x="501" y="143"/>
                    <a:pt x="501" y="143"/>
                    <a:pt x="501" y="143"/>
                  </a:cubicBezTo>
                  <a:cubicBezTo>
                    <a:pt x="502" y="142"/>
                    <a:pt x="502" y="141"/>
                    <a:pt x="502" y="140"/>
                  </a:cubicBezTo>
                  <a:cubicBezTo>
                    <a:pt x="502" y="140"/>
                    <a:pt x="503" y="139"/>
                    <a:pt x="503" y="138"/>
                  </a:cubicBezTo>
                  <a:cubicBezTo>
                    <a:pt x="503" y="138"/>
                    <a:pt x="503" y="138"/>
                    <a:pt x="503" y="138"/>
                  </a:cubicBezTo>
                  <a:cubicBezTo>
                    <a:pt x="503" y="138"/>
                    <a:pt x="504" y="137"/>
                    <a:pt x="504" y="137"/>
                  </a:cubicBezTo>
                  <a:cubicBezTo>
                    <a:pt x="504" y="137"/>
                    <a:pt x="504" y="137"/>
                    <a:pt x="504" y="136"/>
                  </a:cubicBezTo>
                  <a:cubicBezTo>
                    <a:pt x="505" y="136"/>
                    <a:pt x="505" y="136"/>
                    <a:pt x="505" y="136"/>
                  </a:cubicBezTo>
                  <a:cubicBezTo>
                    <a:pt x="506" y="135"/>
                    <a:pt x="506" y="135"/>
                    <a:pt x="506" y="135"/>
                  </a:cubicBezTo>
                  <a:cubicBezTo>
                    <a:pt x="506" y="135"/>
                    <a:pt x="506" y="134"/>
                    <a:pt x="506" y="134"/>
                  </a:cubicBezTo>
                  <a:cubicBezTo>
                    <a:pt x="507" y="134"/>
                    <a:pt x="507" y="134"/>
                    <a:pt x="507" y="134"/>
                  </a:cubicBezTo>
                  <a:cubicBezTo>
                    <a:pt x="507" y="133"/>
                    <a:pt x="508" y="133"/>
                    <a:pt x="508" y="133"/>
                  </a:cubicBezTo>
                  <a:cubicBezTo>
                    <a:pt x="509" y="132"/>
                    <a:pt x="510" y="132"/>
                    <a:pt x="510" y="132"/>
                  </a:cubicBezTo>
                  <a:cubicBezTo>
                    <a:pt x="511" y="131"/>
                    <a:pt x="511" y="131"/>
                    <a:pt x="511" y="131"/>
                  </a:cubicBezTo>
                  <a:cubicBezTo>
                    <a:pt x="511" y="131"/>
                    <a:pt x="512" y="131"/>
                    <a:pt x="513" y="130"/>
                  </a:cubicBezTo>
                  <a:cubicBezTo>
                    <a:pt x="515" y="129"/>
                    <a:pt x="518" y="127"/>
                    <a:pt x="522" y="125"/>
                  </a:cubicBezTo>
                  <a:cubicBezTo>
                    <a:pt x="541" y="111"/>
                    <a:pt x="541" y="111"/>
                    <a:pt x="541" y="111"/>
                  </a:cubicBezTo>
                  <a:cubicBezTo>
                    <a:pt x="550" y="104"/>
                    <a:pt x="550" y="104"/>
                    <a:pt x="550" y="104"/>
                  </a:cubicBezTo>
                  <a:cubicBezTo>
                    <a:pt x="535" y="104"/>
                    <a:pt x="535" y="104"/>
                    <a:pt x="535" y="104"/>
                  </a:cubicBezTo>
                  <a:lnTo>
                    <a:pt x="535" y="105"/>
                  </a:lnTo>
                  <a:close/>
                  <a:moveTo>
                    <a:pt x="506" y="118"/>
                  </a:moveTo>
                  <a:cubicBezTo>
                    <a:pt x="507" y="119"/>
                    <a:pt x="507" y="119"/>
                    <a:pt x="507" y="119"/>
                  </a:cubicBezTo>
                  <a:cubicBezTo>
                    <a:pt x="507" y="119"/>
                    <a:pt x="507" y="119"/>
                    <a:pt x="507" y="119"/>
                  </a:cubicBezTo>
                  <a:cubicBezTo>
                    <a:pt x="509" y="121"/>
                    <a:pt x="509" y="121"/>
                    <a:pt x="509" y="121"/>
                  </a:cubicBezTo>
                  <a:cubicBezTo>
                    <a:pt x="511" y="120"/>
                    <a:pt x="513" y="119"/>
                    <a:pt x="515" y="118"/>
                  </a:cubicBezTo>
                  <a:cubicBezTo>
                    <a:pt x="525" y="113"/>
                    <a:pt x="534" y="104"/>
                    <a:pt x="535" y="103"/>
                  </a:cubicBezTo>
                  <a:cubicBezTo>
                    <a:pt x="535" y="103"/>
                    <a:pt x="535" y="103"/>
                    <a:pt x="535" y="103"/>
                  </a:cubicBezTo>
                  <a:cubicBezTo>
                    <a:pt x="552" y="103"/>
                    <a:pt x="552" y="103"/>
                    <a:pt x="552" y="103"/>
                  </a:cubicBezTo>
                  <a:cubicBezTo>
                    <a:pt x="552" y="103"/>
                    <a:pt x="552" y="103"/>
                    <a:pt x="552" y="103"/>
                  </a:cubicBezTo>
                  <a:cubicBezTo>
                    <a:pt x="553" y="103"/>
                    <a:pt x="553" y="103"/>
                    <a:pt x="553" y="103"/>
                  </a:cubicBezTo>
                  <a:cubicBezTo>
                    <a:pt x="553" y="104"/>
                    <a:pt x="553" y="104"/>
                    <a:pt x="553" y="104"/>
                  </a:cubicBezTo>
                  <a:cubicBezTo>
                    <a:pt x="553" y="104"/>
                    <a:pt x="553" y="104"/>
                    <a:pt x="553" y="104"/>
                  </a:cubicBezTo>
                  <a:cubicBezTo>
                    <a:pt x="553" y="116"/>
                    <a:pt x="553" y="116"/>
                    <a:pt x="553" y="116"/>
                  </a:cubicBezTo>
                  <a:cubicBezTo>
                    <a:pt x="554" y="116"/>
                    <a:pt x="554" y="116"/>
                    <a:pt x="554" y="116"/>
                  </a:cubicBezTo>
                  <a:cubicBezTo>
                    <a:pt x="557" y="116"/>
                    <a:pt x="561" y="117"/>
                    <a:pt x="567" y="117"/>
                  </a:cubicBezTo>
                  <a:cubicBezTo>
                    <a:pt x="569" y="117"/>
                    <a:pt x="569" y="117"/>
                    <a:pt x="569" y="117"/>
                  </a:cubicBezTo>
                  <a:cubicBezTo>
                    <a:pt x="569" y="68"/>
                    <a:pt x="569" y="68"/>
                    <a:pt x="569" y="68"/>
                  </a:cubicBezTo>
                  <a:cubicBezTo>
                    <a:pt x="570" y="68"/>
                    <a:pt x="574" y="64"/>
                    <a:pt x="589" y="64"/>
                  </a:cubicBezTo>
                  <a:cubicBezTo>
                    <a:pt x="589" y="64"/>
                    <a:pt x="590" y="64"/>
                    <a:pt x="591" y="64"/>
                  </a:cubicBezTo>
                  <a:cubicBezTo>
                    <a:pt x="608" y="65"/>
                    <a:pt x="611" y="70"/>
                    <a:pt x="612" y="70"/>
                  </a:cubicBezTo>
                  <a:cubicBezTo>
                    <a:pt x="613" y="119"/>
                    <a:pt x="613" y="119"/>
                    <a:pt x="613" y="119"/>
                  </a:cubicBezTo>
                  <a:cubicBezTo>
                    <a:pt x="615" y="119"/>
                    <a:pt x="615" y="119"/>
                    <a:pt x="615" y="119"/>
                  </a:cubicBezTo>
                  <a:cubicBezTo>
                    <a:pt x="619" y="119"/>
                    <a:pt x="622" y="119"/>
                    <a:pt x="625" y="119"/>
                  </a:cubicBezTo>
                  <a:cubicBezTo>
                    <a:pt x="625" y="119"/>
                    <a:pt x="625" y="119"/>
                    <a:pt x="625" y="119"/>
                  </a:cubicBezTo>
                  <a:cubicBezTo>
                    <a:pt x="626" y="118"/>
                    <a:pt x="626" y="118"/>
                    <a:pt x="626" y="118"/>
                  </a:cubicBezTo>
                  <a:cubicBezTo>
                    <a:pt x="641" y="106"/>
                    <a:pt x="650" y="93"/>
                    <a:pt x="650" y="80"/>
                  </a:cubicBezTo>
                  <a:cubicBezTo>
                    <a:pt x="650" y="74"/>
                    <a:pt x="650" y="64"/>
                    <a:pt x="650" y="52"/>
                  </a:cubicBezTo>
                  <a:cubicBezTo>
                    <a:pt x="650" y="51"/>
                    <a:pt x="650" y="51"/>
                    <a:pt x="650" y="51"/>
                  </a:cubicBezTo>
                  <a:cubicBezTo>
                    <a:pt x="506" y="44"/>
                    <a:pt x="506" y="44"/>
                    <a:pt x="506" y="44"/>
                  </a:cubicBezTo>
                  <a:lnTo>
                    <a:pt x="506" y="118"/>
                  </a:lnTo>
                  <a:close/>
                  <a:moveTo>
                    <a:pt x="440" y="46"/>
                  </a:moveTo>
                  <a:cubicBezTo>
                    <a:pt x="440" y="80"/>
                    <a:pt x="440" y="80"/>
                    <a:pt x="440" y="80"/>
                  </a:cubicBezTo>
                  <a:cubicBezTo>
                    <a:pt x="505" y="43"/>
                    <a:pt x="505" y="43"/>
                    <a:pt x="505" y="43"/>
                  </a:cubicBezTo>
                  <a:cubicBezTo>
                    <a:pt x="505" y="2"/>
                    <a:pt x="505" y="2"/>
                    <a:pt x="505" y="2"/>
                  </a:cubicBezTo>
                  <a:cubicBezTo>
                    <a:pt x="489" y="12"/>
                    <a:pt x="489" y="12"/>
                    <a:pt x="489" y="12"/>
                  </a:cubicBezTo>
                  <a:cubicBezTo>
                    <a:pt x="489" y="36"/>
                    <a:pt x="489" y="36"/>
                    <a:pt x="489" y="36"/>
                  </a:cubicBezTo>
                  <a:cubicBezTo>
                    <a:pt x="489" y="36"/>
                    <a:pt x="489" y="36"/>
                    <a:pt x="489" y="36"/>
                  </a:cubicBezTo>
                  <a:cubicBezTo>
                    <a:pt x="478" y="42"/>
                    <a:pt x="478" y="42"/>
                    <a:pt x="478" y="42"/>
                  </a:cubicBezTo>
                  <a:cubicBezTo>
                    <a:pt x="477" y="42"/>
                    <a:pt x="477" y="42"/>
                    <a:pt x="477" y="42"/>
                  </a:cubicBezTo>
                  <a:cubicBezTo>
                    <a:pt x="477" y="42"/>
                    <a:pt x="477" y="42"/>
                    <a:pt x="477" y="42"/>
                  </a:cubicBezTo>
                  <a:cubicBezTo>
                    <a:pt x="477" y="20"/>
                    <a:pt x="477" y="20"/>
                    <a:pt x="477" y="20"/>
                  </a:cubicBezTo>
                  <a:cubicBezTo>
                    <a:pt x="463" y="30"/>
                    <a:pt x="463" y="30"/>
                    <a:pt x="463" y="30"/>
                  </a:cubicBezTo>
                  <a:cubicBezTo>
                    <a:pt x="463" y="49"/>
                    <a:pt x="463" y="49"/>
                    <a:pt x="463" y="49"/>
                  </a:cubicBezTo>
                  <a:cubicBezTo>
                    <a:pt x="463" y="49"/>
                    <a:pt x="463" y="50"/>
                    <a:pt x="463" y="50"/>
                  </a:cubicBezTo>
                  <a:cubicBezTo>
                    <a:pt x="452" y="56"/>
                    <a:pt x="452" y="56"/>
                    <a:pt x="452" y="56"/>
                  </a:cubicBezTo>
                  <a:cubicBezTo>
                    <a:pt x="451" y="56"/>
                    <a:pt x="451" y="56"/>
                    <a:pt x="451" y="56"/>
                  </a:cubicBezTo>
                  <a:cubicBezTo>
                    <a:pt x="451" y="56"/>
                    <a:pt x="451" y="55"/>
                    <a:pt x="451" y="55"/>
                  </a:cubicBezTo>
                  <a:cubicBezTo>
                    <a:pt x="451" y="38"/>
                    <a:pt x="451" y="38"/>
                    <a:pt x="451" y="38"/>
                  </a:cubicBezTo>
                  <a:lnTo>
                    <a:pt x="440" y="46"/>
                  </a:lnTo>
                  <a:close/>
                  <a:moveTo>
                    <a:pt x="506" y="42"/>
                  </a:moveTo>
                  <a:cubicBezTo>
                    <a:pt x="650" y="50"/>
                    <a:pt x="650" y="50"/>
                    <a:pt x="650" y="50"/>
                  </a:cubicBezTo>
                  <a:cubicBezTo>
                    <a:pt x="650" y="48"/>
                    <a:pt x="650" y="48"/>
                    <a:pt x="650" y="48"/>
                  </a:cubicBezTo>
                  <a:cubicBezTo>
                    <a:pt x="650" y="32"/>
                    <a:pt x="650" y="16"/>
                    <a:pt x="650" y="11"/>
                  </a:cubicBezTo>
                  <a:cubicBezTo>
                    <a:pt x="650" y="9"/>
                    <a:pt x="650" y="9"/>
                    <a:pt x="650" y="9"/>
                  </a:cubicBezTo>
                  <a:cubicBezTo>
                    <a:pt x="609" y="7"/>
                    <a:pt x="609" y="7"/>
                    <a:pt x="609" y="7"/>
                  </a:cubicBezTo>
                  <a:cubicBezTo>
                    <a:pt x="609" y="29"/>
                    <a:pt x="609" y="29"/>
                    <a:pt x="609" y="29"/>
                  </a:cubicBezTo>
                  <a:cubicBezTo>
                    <a:pt x="609" y="29"/>
                    <a:pt x="609" y="30"/>
                    <a:pt x="609" y="30"/>
                  </a:cubicBezTo>
                  <a:cubicBezTo>
                    <a:pt x="609" y="30"/>
                    <a:pt x="609" y="30"/>
                    <a:pt x="609" y="30"/>
                  </a:cubicBezTo>
                  <a:cubicBezTo>
                    <a:pt x="596" y="29"/>
                    <a:pt x="596" y="29"/>
                    <a:pt x="596" y="29"/>
                  </a:cubicBezTo>
                  <a:cubicBezTo>
                    <a:pt x="595" y="29"/>
                    <a:pt x="595" y="29"/>
                    <a:pt x="595" y="29"/>
                  </a:cubicBezTo>
                  <a:cubicBezTo>
                    <a:pt x="595" y="6"/>
                    <a:pt x="595" y="6"/>
                    <a:pt x="595" y="6"/>
                  </a:cubicBezTo>
                  <a:cubicBezTo>
                    <a:pt x="563" y="3"/>
                    <a:pt x="563" y="3"/>
                    <a:pt x="563" y="3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7"/>
                    <a:pt x="563" y="28"/>
                    <a:pt x="562" y="28"/>
                  </a:cubicBezTo>
                  <a:cubicBezTo>
                    <a:pt x="549" y="28"/>
                    <a:pt x="549" y="28"/>
                    <a:pt x="549" y="28"/>
                  </a:cubicBezTo>
                  <a:cubicBezTo>
                    <a:pt x="549" y="28"/>
                    <a:pt x="549" y="27"/>
                    <a:pt x="549" y="27"/>
                  </a:cubicBezTo>
                  <a:cubicBezTo>
                    <a:pt x="549" y="3"/>
                    <a:pt x="549" y="3"/>
                    <a:pt x="549" y="3"/>
                  </a:cubicBezTo>
                  <a:cubicBezTo>
                    <a:pt x="506" y="1"/>
                    <a:pt x="506" y="1"/>
                    <a:pt x="506" y="1"/>
                  </a:cubicBezTo>
                  <a:lnTo>
                    <a:pt x="506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Freeform 387"/>
            <p:cNvSpPr>
              <a:spLocks/>
            </p:cNvSpPr>
            <p:nvPr/>
          </p:nvSpPr>
          <p:spPr bwMode="auto">
            <a:xfrm>
              <a:off x="5537201" y="6073775"/>
              <a:ext cx="1050925" cy="625475"/>
            </a:xfrm>
            <a:custGeom>
              <a:avLst/>
              <a:gdLst>
                <a:gd name="T0" fmla="*/ 10 w 571"/>
                <a:gd name="T1" fmla="*/ 300 h 337"/>
                <a:gd name="T2" fmla="*/ 14 w 571"/>
                <a:gd name="T3" fmla="*/ 185 h 337"/>
                <a:gd name="T4" fmla="*/ 39 w 571"/>
                <a:gd name="T5" fmla="*/ 181 h 337"/>
                <a:gd name="T6" fmla="*/ 48 w 571"/>
                <a:gd name="T7" fmla="*/ 181 h 337"/>
                <a:gd name="T8" fmla="*/ 111 w 571"/>
                <a:gd name="T9" fmla="*/ 160 h 337"/>
                <a:gd name="T10" fmla="*/ 238 w 571"/>
                <a:gd name="T11" fmla="*/ 172 h 337"/>
                <a:gd name="T12" fmla="*/ 243 w 571"/>
                <a:gd name="T13" fmla="*/ 245 h 337"/>
                <a:gd name="T14" fmla="*/ 247 w 571"/>
                <a:gd name="T15" fmla="*/ 173 h 337"/>
                <a:gd name="T16" fmla="*/ 325 w 571"/>
                <a:gd name="T17" fmla="*/ 158 h 337"/>
                <a:gd name="T18" fmla="*/ 338 w 571"/>
                <a:gd name="T19" fmla="*/ 149 h 337"/>
                <a:gd name="T20" fmla="*/ 568 w 571"/>
                <a:gd name="T21" fmla="*/ 0 h 337"/>
                <a:gd name="T22" fmla="*/ 570 w 571"/>
                <a:gd name="T23" fmla="*/ 95 h 337"/>
                <a:gd name="T24" fmla="*/ 528 w 571"/>
                <a:gd name="T25" fmla="*/ 128 h 337"/>
                <a:gd name="T26" fmla="*/ 508 w 571"/>
                <a:gd name="T27" fmla="*/ 129 h 337"/>
                <a:gd name="T28" fmla="*/ 476 w 571"/>
                <a:gd name="T29" fmla="*/ 149 h 337"/>
                <a:gd name="T30" fmla="*/ 428 w 571"/>
                <a:gd name="T31" fmla="*/ 175 h 337"/>
                <a:gd name="T32" fmla="*/ 399 w 571"/>
                <a:gd name="T33" fmla="*/ 190 h 337"/>
                <a:gd name="T34" fmla="*/ 395 w 571"/>
                <a:gd name="T35" fmla="*/ 199 h 337"/>
                <a:gd name="T36" fmla="*/ 367 w 571"/>
                <a:gd name="T37" fmla="*/ 206 h 337"/>
                <a:gd name="T38" fmla="*/ 347 w 571"/>
                <a:gd name="T39" fmla="*/ 214 h 337"/>
                <a:gd name="T40" fmla="*/ 342 w 571"/>
                <a:gd name="T41" fmla="*/ 160 h 337"/>
                <a:gd name="T42" fmla="*/ 338 w 571"/>
                <a:gd name="T43" fmla="*/ 225 h 337"/>
                <a:gd name="T44" fmla="*/ 333 w 571"/>
                <a:gd name="T45" fmla="*/ 235 h 337"/>
                <a:gd name="T46" fmla="*/ 294 w 571"/>
                <a:gd name="T47" fmla="*/ 258 h 337"/>
                <a:gd name="T48" fmla="*/ 282 w 571"/>
                <a:gd name="T49" fmla="*/ 261 h 337"/>
                <a:gd name="T50" fmla="*/ 230 w 571"/>
                <a:gd name="T51" fmla="*/ 292 h 337"/>
                <a:gd name="T52" fmla="*/ 193 w 571"/>
                <a:gd name="T53" fmla="*/ 299 h 337"/>
                <a:gd name="T54" fmla="*/ 152 w 571"/>
                <a:gd name="T55" fmla="*/ 301 h 337"/>
                <a:gd name="T56" fmla="*/ 101 w 571"/>
                <a:gd name="T57" fmla="*/ 302 h 337"/>
                <a:gd name="T58" fmla="*/ 97 w 571"/>
                <a:gd name="T59" fmla="*/ 238 h 337"/>
                <a:gd name="T60" fmla="*/ 92 w 571"/>
                <a:gd name="T61" fmla="*/ 301 h 337"/>
                <a:gd name="T62" fmla="*/ 53 w 571"/>
                <a:gd name="T63" fmla="*/ 292 h 337"/>
                <a:gd name="T64" fmla="*/ 23 w 571"/>
                <a:gd name="T65" fmla="*/ 299 h 337"/>
                <a:gd name="T66" fmla="*/ 21 w 571"/>
                <a:gd name="T67" fmla="*/ 302 h 337"/>
                <a:gd name="T68" fmla="*/ 13 w 571"/>
                <a:gd name="T69" fmla="*/ 337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1" h="337">
                  <a:moveTo>
                    <a:pt x="13" y="337"/>
                  </a:moveTo>
                  <a:cubicBezTo>
                    <a:pt x="15" y="316"/>
                    <a:pt x="12" y="313"/>
                    <a:pt x="10" y="300"/>
                  </a:cubicBezTo>
                  <a:cubicBezTo>
                    <a:pt x="3" y="268"/>
                    <a:pt x="0" y="246"/>
                    <a:pt x="0" y="229"/>
                  </a:cubicBezTo>
                  <a:cubicBezTo>
                    <a:pt x="0" y="207"/>
                    <a:pt x="4" y="193"/>
                    <a:pt x="14" y="185"/>
                  </a:cubicBezTo>
                  <a:cubicBezTo>
                    <a:pt x="20" y="179"/>
                    <a:pt x="29" y="175"/>
                    <a:pt x="39" y="171"/>
                  </a:cubicBezTo>
                  <a:cubicBezTo>
                    <a:pt x="39" y="181"/>
                    <a:pt x="39" y="181"/>
                    <a:pt x="39" y="181"/>
                  </a:cubicBezTo>
                  <a:cubicBezTo>
                    <a:pt x="39" y="184"/>
                    <a:pt x="41" y="186"/>
                    <a:pt x="44" y="186"/>
                  </a:cubicBezTo>
                  <a:cubicBezTo>
                    <a:pt x="46" y="186"/>
                    <a:pt x="48" y="184"/>
                    <a:pt x="48" y="181"/>
                  </a:cubicBezTo>
                  <a:cubicBezTo>
                    <a:pt x="48" y="168"/>
                    <a:pt x="48" y="168"/>
                    <a:pt x="48" y="168"/>
                  </a:cubicBezTo>
                  <a:cubicBezTo>
                    <a:pt x="66" y="163"/>
                    <a:pt x="88" y="160"/>
                    <a:pt x="111" y="160"/>
                  </a:cubicBezTo>
                  <a:cubicBezTo>
                    <a:pt x="116" y="160"/>
                    <a:pt x="121" y="160"/>
                    <a:pt x="126" y="160"/>
                  </a:cubicBezTo>
                  <a:cubicBezTo>
                    <a:pt x="176" y="163"/>
                    <a:pt x="214" y="167"/>
                    <a:pt x="238" y="172"/>
                  </a:cubicBezTo>
                  <a:cubicBezTo>
                    <a:pt x="238" y="240"/>
                    <a:pt x="238" y="240"/>
                    <a:pt x="238" y="240"/>
                  </a:cubicBezTo>
                  <a:cubicBezTo>
                    <a:pt x="238" y="243"/>
                    <a:pt x="240" y="245"/>
                    <a:pt x="243" y="245"/>
                  </a:cubicBezTo>
                  <a:cubicBezTo>
                    <a:pt x="245" y="245"/>
                    <a:pt x="247" y="243"/>
                    <a:pt x="247" y="240"/>
                  </a:cubicBezTo>
                  <a:cubicBezTo>
                    <a:pt x="247" y="173"/>
                    <a:pt x="247" y="173"/>
                    <a:pt x="247" y="173"/>
                  </a:cubicBezTo>
                  <a:cubicBezTo>
                    <a:pt x="254" y="175"/>
                    <a:pt x="260" y="175"/>
                    <a:pt x="267" y="175"/>
                  </a:cubicBezTo>
                  <a:cubicBezTo>
                    <a:pt x="288" y="175"/>
                    <a:pt x="308" y="169"/>
                    <a:pt x="325" y="158"/>
                  </a:cubicBezTo>
                  <a:cubicBezTo>
                    <a:pt x="329" y="156"/>
                    <a:pt x="333" y="153"/>
                    <a:pt x="337" y="150"/>
                  </a:cubicBezTo>
                  <a:cubicBezTo>
                    <a:pt x="338" y="149"/>
                    <a:pt x="338" y="149"/>
                    <a:pt x="338" y="149"/>
                  </a:cubicBezTo>
                  <a:cubicBezTo>
                    <a:pt x="370" y="129"/>
                    <a:pt x="402" y="107"/>
                    <a:pt x="466" y="80"/>
                  </a:cubicBezTo>
                  <a:cubicBezTo>
                    <a:pt x="521" y="57"/>
                    <a:pt x="556" y="30"/>
                    <a:pt x="568" y="0"/>
                  </a:cubicBezTo>
                  <a:cubicBezTo>
                    <a:pt x="570" y="23"/>
                    <a:pt x="571" y="47"/>
                    <a:pt x="571" y="63"/>
                  </a:cubicBezTo>
                  <a:cubicBezTo>
                    <a:pt x="571" y="80"/>
                    <a:pt x="570" y="92"/>
                    <a:pt x="570" y="95"/>
                  </a:cubicBezTo>
                  <a:cubicBezTo>
                    <a:pt x="568" y="99"/>
                    <a:pt x="555" y="128"/>
                    <a:pt x="531" y="128"/>
                  </a:cubicBezTo>
                  <a:cubicBezTo>
                    <a:pt x="530" y="128"/>
                    <a:pt x="529" y="128"/>
                    <a:pt x="528" y="128"/>
                  </a:cubicBezTo>
                  <a:cubicBezTo>
                    <a:pt x="526" y="128"/>
                    <a:pt x="524" y="128"/>
                    <a:pt x="522" y="128"/>
                  </a:cubicBezTo>
                  <a:cubicBezTo>
                    <a:pt x="517" y="128"/>
                    <a:pt x="513" y="128"/>
                    <a:pt x="508" y="129"/>
                  </a:cubicBezTo>
                  <a:cubicBezTo>
                    <a:pt x="508" y="129"/>
                    <a:pt x="508" y="129"/>
                    <a:pt x="508" y="129"/>
                  </a:cubicBezTo>
                  <a:cubicBezTo>
                    <a:pt x="496" y="129"/>
                    <a:pt x="489" y="132"/>
                    <a:pt x="476" y="149"/>
                  </a:cubicBezTo>
                  <a:cubicBezTo>
                    <a:pt x="475" y="151"/>
                    <a:pt x="474" y="153"/>
                    <a:pt x="473" y="154"/>
                  </a:cubicBezTo>
                  <a:cubicBezTo>
                    <a:pt x="464" y="163"/>
                    <a:pt x="440" y="172"/>
                    <a:pt x="428" y="175"/>
                  </a:cubicBezTo>
                  <a:cubicBezTo>
                    <a:pt x="427" y="175"/>
                    <a:pt x="425" y="175"/>
                    <a:pt x="423" y="175"/>
                  </a:cubicBezTo>
                  <a:cubicBezTo>
                    <a:pt x="414" y="176"/>
                    <a:pt x="405" y="176"/>
                    <a:pt x="399" y="190"/>
                  </a:cubicBezTo>
                  <a:cubicBezTo>
                    <a:pt x="397" y="193"/>
                    <a:pt x="397" y="195"/>
                    <a:pt x="396" y="196"/>
                  </a:cubicBezTo>
                  <a:cubicBezTo>
                    <a:pt x="395" y="197"/>
                    <a:pt x="395" y="198"/>
                    <a:pt x="395" y="199"/>
                  </a:cubicBezTo>
                  <a:cubicBezTo>
                    <a:pt x="393" y="200"/>
                    <a:pt x="391" y="201"/>
                    <a:pt x="388" y="202"/>
                  </a:cubicBezTo>
                  <a:cubicBezTo>
                    <a:pt x="382" y="203"/>
                    <a:pt x="375" y="204"/>
                    <a:pt x="367" y="206"/>
                  </a:cubicBezTo>
                  <a:cubicBezTo>
                    <a:pt x="364" y="206"/>
                    <a:pt x="361" y="207"/>
                    <a:pt x="358" y="208"/>
                  </a:cubicBezTo>
                  <a:cubicBezTo>
                    <a:pt x="354" y="209"/>
                    <a:pt x="350" y="211"/>
                    <a:pt x="347" y="214"/>
                  </a:cubicBezTo>
                  <a:cubicBezTo>
                    <a:pt x="347" y="164"/>
                    <a:pt x="347" y="164"/>
                    <a:pt x="347" y="164"/>
                  </a:cubicBezTo>
                  <a:cubicBezTo>
                    <a:pt x="347" y="162"/>
                    <a:pt x="345" y="160"/>
                    <a:pt x="342" y="160"/>
                  </a:cubicBezTo>
                  <a:cubicBezTo>
                    <a:pt x="340" y="160"/>
                    <a:pt x="338" y="162"/>
                    <a:pt x="338" y="164"/>
                  </a:cubicBezTo>
                  <a:cubicBezTo>
                    <a:pt x="338" y="225"/>
                    <a:pt x="338" y="225"/>
                    <a:pt x="338" y="225"/>
                  </a:cubicBezTo>
                  <a:cubicBezTo>
                    <a:pt x="336" y="228"/>
                    <a:pt x="335" y="230"/>
                    <a:pt x="335" y="232"/>
                  </a:cubicBezTo>
                  <a:cubicBezTo>
                    <a:pt x="334" y="233"/>
                    <a:pt x="334" y="234"/>
                    <a:pt x="333" y="235"/>
                  </a:cubicBezTo>
                  <a:cubicBezTo>
                    <a:pt x="332" y="236"/>
                    <a:pt x="331" y="238"/>
                    <a:pt x="329" y="239"/>
                  </a:cubicBezTo>
                  <a:cubicBezTo>
                    <a:pt x="321" y="244"/>
                    <a:pt x="308" y="251"/>
                    <a:pt x="294" y="258"/>
                  </a:cubicBezTo>
                  <a:cubicBezTo>
                    <a:pt x="292" y="258"/>
                    <a:pt x="292" y="258"/>
                    <a:pt x="292" y="258"/>
                  </a:cubicBezTo>
                  <a:cubicBezTo>
                    <a:pt x="289" y="260"/>
                    <a:pt x="285" y="261"/>
                    <a:pt x="282" y="261"/>
                  </a:cubicBezTo>
                  <a:cubicBezTo>
                    <a:pt x="267" y="265"/>
                    <a:pt x="255" y="269"/>
                    <a:pt x="238" y="284"/>
                  </a:cubicBezTo>
                  <a:cubicBezTo>
                    <a:pt x="235" y="287"/>
                    <a:pt x="233" y="290"/>
                    <a:pt x="230" y="292"/>
                  </a:cubicBezTo>
                  <a:cubicBezTo>
                    <a:pt x="219" y="297"/>
                    <a:pt x="207" y="299"/>
                    <a:pt x="195" y="299"/>
                  </a:cubicBezTo>
                  <a:cubicBezTo>
                    <a:pt x="193" y="299"/>
                    <a:pt x="193" y="299"/>
                    <a:pt x="193" y="299"/>
                  </a:cubicBezTo>
                  <a:cubicBezTo>
                    <a:pt x="192" y="299"/>
                    <a:pt x="191" y="299"/>
                    <a:pt x="189" y="299"/>
                  </a:cubicBezTo>
                  <a:cubicBezTo>
                    <a:pt x="180" y="299"/>
                    <a:pt x="166" y="300"/>
                    <a:pt x="152" y="301"/>
                  </a:cubicBezTo>
                  <a:cubicBezTo>
                    <a:pt x="137" y="302"/>
                    <a:pt x="122" y="303"/>
                    <a:pt x="110" y="303"/>
                  </a:cubicBezTo>
                  <a:cubicBezTo>
                    <a:pt x="107" y="303"/>
                    <a:pt x="104" y="303"/>
                    <a:pt x="101" y="302"/>
                  </a:cubicBezTo>
                  <a:cubicBezTo>
                    <a:pt x="101" y="243"/>
                    <a:pt x="101" y="243"/>
                    <a:pt x="101" y="243"/>
                  </a:cubicBezTo>
                  <a:cubicBezTo>
                    <a:pt x="101" y="240"/>
                    <a:pt x="99" y="238"/>
                    <a:pt x="97" y="238"/>
                  </a:cubicBezTo>
                  <a:cubicBezTo>
                    <a:pt x="94" y="238"/>
                    <a:pt x="92" y="240"/>
                    <a:pt x="92" y="243"/>
                  </a:cubicBezTo>
                  <a:cubicBezTo>
                    <a:pt x="92" y="301"/>
                    <a:pt x="92" y="301"/>
                    <a:pt x="92" y="301"/>
                  </a:cubicBezTo>
                  <a:cubicBezTo>
                    <a:pt x="86" y="300"/>
                    <a:pt x="82" y="299"/>
                    <a:pt x="77" y="297"/>
                  </a:cubicBezTo>
                  <a:cubicBezTo>
                    <a:pt x="70" y="296"/>
                    <a:pt x="63" y="294"/>
                    <a:pt x="53" y="292"/>
                  </a:cubicBezTo>
                  <a:cubicBezTo>
                    <a:pt x="51" y="292"/>
                    <a:pt x="48" y="292"/>
                    <a:pt x="46" y="292"/>
                  </a:cubicBezTo>
                  <a:cubicBezTo>
                    <a:pt x="31" y="292"/>
                    <a:pt x="23" y="298"/>
                    <a:pt x="23" y="299"/>
                  </a:cubicBezTo>
                  <a:cubicBezTo>
                    <a:pt x="22" y="299"/>
                    <a:pt x="22" y="300"/>
                    <a:pt x="22" y="301"/>
                  </a:cubicBezTo>
                  <a:cubicBezTo>
                    <a:pt x="21" y="302"/>
                    <a:pt x="21" y="302"/>
                    <a:pt x="21" y="302"/>
                  </a:cubicBezTo>
                  <a:cubicBezTo>
                    <a:pt x="21" y="304"/>
                    <a:pt x="18" y="318"/>
                    <a:pt x="15" y="336"/>
                  </a:cubicBezTo>
                  <a:lnTo>
                    <a:pt x="13" y="3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Freeform 388"/>
            <p:cNvSpPr>
              <a:spLocks/>
            </p:cNvSpPr>
            <p:nvPr/>
          </p:nvSpPr>
          <p:spPr bwMode="auto">
            <a:xfrm>
              <a:off x="6129339" y="5784850"/>
              <a:ext cx="269875" cy="234950"/>
            </a:xfrm>
            <a:custGeom>
              <a:avLst/>
              <a:gdLst>
                <a:gd name="T0" fmla="*/ 114 w 146"/>
                <a:gd name="T1" fmla="*/ 126 h 126"/>
                <a:gd name="T2" fmla="*/ 79 w 146"/>
                <a:gd name="T3" fmla="*/ 121 h 126"/>
                <a:gd name="T4" fmla="*/ 57 w 146"/>
                <a:gd name="T5" fmla="*/ 118 h 126"/>
                <a:gd name="T6" fmla="*/ 39 w 146"/>
                <a:gd name="T7" fmla="*/ 119 h 126"/>
                <a:gd name="T8" fmla="*/ 0 w 146"/>
                <a:gd name="T9" fmla="*/ 121 h 126"/>
                <a:gd name="T10" fmla="*/ 0 w 146"/>
                <a:gd name="T11" fmla="*/ 2 h 126"/>
                <a:gd name="T12" fmla="*/ 47 w 146"/>
                <a:gd name="T13" fmla="*/ 0 h 126"/>
                <a:gd name="T14" fmla="*/ 129 w 146"/>
                <a:gd name="T15" fmla="*/ 9 h 126"/>
                <a:gd name="T16" fmla="*/ 130 w 146"/>
                <a:gd name="T17" fmla="*/ 9 h 126"/>
                <a:gd name="T18" fmla="*/ 136 w 146"/>
                <a:gd name="T19" fmla="*/ 13 h 126"/>
                <a:gd name="T20" fmla="*/ 139 w 146"/>
                <a:gd name="T21" fmla="*/ 69 h 126"/>
                <a:gd name="T22" fmla="*/ 114 w 146"/>
                <a:gd name="T23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6" h="126">
                  <a:moveTo>
                    <a:pt x="114" y="126"/>
                  </a:moveTo>
                  <a:cubicBezTo>
                    <a:pt x="103" y="124"/>
                    <a:pt x="91" y="122"/>
                    <a:pt x="79" y="121"/>
                  </a:cubicBezTo>
                  <a:cubicBezTo>
                    <a:pt x="69" y="119"/>
                    <a:pt x="63" y="118"/>
                    <a:pt x="57" y="118"/>
                  </a:cubicBezTo>
                  <a:cubicBezTo>
                    <a:pt x="52" y="118"/>
                    <a:pt x="46" y="118"/>
                    <a:pt x="39" y="119"/>
                  </a:cubicBezTo>
                  <a:cubicBezTo>
                    <a:pt x="21" y="119"/>
                    <a:pt x="7" y="120"/>
                    <a:pt x="0" y="12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6" y="1"/>
                    <a:pt x="32" y="0"/>
                    <a:pt x="47" y="0"/>
                  </a:cubicBezTo>
                  <a:cubicBezTo>
                    <a:pt x="93" y="0"/>
                    <a:pt x="118" y="6"/>
                    <a:pt x="129" y="9"/>
                  </a:cubicBezTo>
                  <a:cubicBezTo>
                    <a:pt x="129" y="9"/>
                    <a:pt x="130" y="9"/>
                    <a:pt x="130" y="9"/>
                  </a:cubicBezTo>
                  <a:cubicBezTo>
                    <a:pt x="132" y="10"/>
                    <a:pt x="134" y="11"/>
                    <a:pt x="136" y="13"/>
                  </a:cubicBezTo>
                  <a:cubicBezTo>
                    <a:pt x="140" y="19"/>
                    <a:pt x="146" y="35"/>
                    <a:pt x="139" y="69"/>
                  </a:cubicBezTo>
                  <a:cubicBezTo>
                    <a:pt x="133" y="104"/>
                    <a:pt x="119" y="121"/>
                    <a:pt x="114" y="1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Freeform 389"/>
            <p:cNvSpPr>
              <a:spLocks/>
            </p:cNvSpPr>
            <p:nvPr/>
          </p:nvSpPr>
          <p:spPr bwMode="auto">
            <a:xfrm>
              <a:off x="5870576" y="5734050"/>
              <a:ext cx="127000" cy="206375"/>
            </a:xfrm>
            <a:custGeom>
              <a:avLst/>
              <a:gdLst>
                <a:gd name="T0" fmla="*/ 0 w 69"/>
                <a:gd name="T1" fmla="*/ 111 h 111"/>
                <a:gd name="T2" fmla="*/ 1 w 69"/>
                <a:gd name="T3" fmla="*/ 103 h 111"/>
                <a:gd name="T4" fmla="*/ 6 w 69"/>
                <a:gd name="T5" fmla="*/ 90 h 111"/>
                <a:gd name="T6" fmla="*/ 9 w 69"/>
                <a:gd name="T7" fmla="*/ 84 h 111"/>
                <a:gd name="T8" fmla="*/ 29 w 69"/>
                <a:gd name="T9" fmla="*/ 54 h 111"/>
                <a:gd name="T10" fmla="*/ 42 w 69"/>
                <a:gd name="T11" fmla="*/ 37 h 111"/>
                <a:gd name="T12" fmla="*/ 51 w 69"/>
                <a:gd name="T13" fmla="*/ 23 h 111"/>
                <a:gd name="T14" fmla="*/ 69 w 69"/>
                <a:gd name="T15" fmla="*/ 0 h 111"/>
                <a:gd name="T16" fmla="*/ 69 w 69"/>
                <a:gd name="T17" fmla="*/ 10 h 111"/>
                <a:gd name="T18" fmla="*/ 68 w 69"/>
                <a:gd name="T19" fmla="*/ 15 h 111"/>
                <a:gd name="T20" fmla="*/ 69 w 69"/>
                <a:gd name="T21" fmla="*/ 16 h 111"/>
                <a:gd name="T22" fmla="*/ 69 w 69"/>
                <a:gd name="T23" fmla="*/ 82 h 111"/>
                <a:gd name="T24" fmla="*/ 59 w 69"/>
                <a:gd name="T25" fmla="*/ 85 h 111"/>
                <a:gd name="T26" fmla="*/ 51 w 69"/>
                <a:gd name="T27" fmla="*/ 88 h 111"/>
                <a:gd name="T28" fmla="*/ 44 w 69"/>
                <a:gd name="T29" fmla="*/ 91 h 111"/>
                <a:gd name="T30" fmla="*/ 40 w 69"/>
                <a:gd name="T31" fmla="*/ 92 h 111"/>
                <a:gd name="T32" fmla="*/ 27 w 69"/>
                <a:gd name="T33" fmla="*/ 97 h 111"/>
                <a:gd name="T34" fmla="*/ 26 w 69"/>
                <a:gd name="T35" fmla="*/ 98 h 111"/>
                <a:gd name="T36" fmla="*/ 18 w 69"/>
                <a:gd name="T37" fmla="*/ 103 h 111"/>
                <a:gd name="T38" fmla="*/ 16 w 69"/>
                <a:gd name="T39" fmla="*/ 103 h 111"/>
                <a:gd name="T40" fmla="*/ 11 w 69"/>
                <a:gd name="T41" fmla="*/ 105 h 111"/>
                <a:gd name="T42" fmla="*/ 3 w 69"/>
                <a:gd name="T43" fmla="*/ 109 h 111"/>
                <a:gd name="T44" fmla="*/ 0 w 69"/>
                <a:gd name="T4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9" h="111">
                  <a:moveTo>
                    <a:pt x="0" y="111"/>
                  </a:moveTo>
                  <a:cubicBezTo>
                    <a:pt x="0" y="109"/>
                    <a:pt x="0" y="106"/>
                    <a:pt x="1" y="103"/>
                  </a:cubicBezTo>
                  <a:cubicBezTo>
                    <a:pt x="1" y="99"/>
                    <a:pt x="3" y="95"/>
                    <a:pt x="6" y="90"/>
                  </a:cubicBezTo>
                  <a:cubicBezTo>
                    <a:pt x="7" y="88"/>
                    <a:pt x="8" y="86"/>
                    <a:pt x="9" y="84"/>
                  </a:cubicBezTo>
                  <a:cubicBezTo>
                    <a:pt x="13" y="76"/>
                    <a:pt x="21" y="66"/>
                    <a:pt x="29" y="54"/>
                  </a:cubicBezTo>
                  <a:cubicBezTo>
                    <a:pt x="34" y="48"/>
                    <a:pt x="38" y="43"/>
                    <a:pt x="42" y="37"/>
                  </a:cubicBezTo>
                  <a:cubicBezTo>
                    <a:pt x="46" y="32"/>
                    <a:pt x="48" y="28"/>
                    <a:pt x="51" y="23"/>
                  </a:cubicBezTo>
                  <a:cubicBezTo>
                    <a:pt x="57" y="14"/>
                    <a:pt x="62" y="6"/>
                    <a:pt x="69" y="0"/>
                  </a:cubicBezTo>
                  <a:cubicBezTo>
                    <a:pt x="69" y="10"/>
                    <a:pt x="69" y="10"/>
                    <a:pt x="69" y="10"/>
                  </a:cubicBezTo>
                  <a:cubicBezTo>
                    <a:pt x="67" y="12"/>
                    <a:pt x="67" y="14"/>
                    <a:pt x="68" y="15"/>
                  </a:cubicBezTo>
                  <a:cubicBezTo>
                    <a:pt x="68" y="16"/>
                    <a:pt x="68" y="16"/>
                    <a:pt x="69" y="16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66" y="82"/>
                    <a:pt x="63" y="83"/>
                    <a:pt x="59" y="85"/>
                  </a:cubicBezTo>
                  <a:cubicBezTo>
                    <a:pt x="56" y="86"/>
                    <a:pt x="53" y="87"/>
                    <a:pt x="51" y="88"/>
                  </a:cubicBezTo>
                  <a:cubicBezTo>
                    <a:pt x="49" y="89"/>
                    <a:pt x="47" y="90"/>
                    <a:pt x="44" y="91"/>
                  </a:cubicBezTo>
                  <a:cubicBezTo>
                    <a:pt x="43" y="92"/>
                    <a:pt x="41" y="92"/>
                    <a:pt x="40" y="92"/>
                  </a:cubicBezTo>
                  <a:cubicBezTo>
                    <a:pt x="36" y="92"/>
                    <a:pt x="32" y="93"/>
                    <a:pt x="27" y="97"/>
                  </a:cubicBezTo>
                  <a:cubicBezTo>
                    <a:pt x="26" y="98"/>
                    <a:pt x="26" y="98"/>
                    <a:pt x="26" y="98"/>
                  </a:cubicBezTo>
                  <a:cubicBezTo>
                    <a:pt x="23" y="101"/>
                    <a:pt x="23" y="101"/>
                    <a:pt x="18" y="103"/>
                  </a:cubicBezTo>
                  <a:cubicBezTo>
                    <a:pt x="16" y="103"/>
                    <a:pt x="16" y="103"/>
                    <a:pt x="16" y="103"/>
                  </a:cubicBezTo>
                  <a:cubicBezTo>
                    <a:pt x="14" y="104"/>
                    <a:pt x="13" y="104"/>
                    <a:pt x="11" y="105"/>
                  </a:cubicBezTo>
                  <a:cubicBezTo>
                    <a:pt x="8" y="105"/>
                    <a:pt x="7" y="106"/>
                    <a:pt x="3" y="109"/>
                  </a:cubicBezTo>
                  <a:cubicBezTo>
                    <a:pt x="2" y="110"/>
                    <a:pt x="1" y="111"/>
                    <a:pt x="0" y="1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Freeform 390"/>
            <p:cNvSpPr>
              <a:spLocks/>
            </p:cNvSpPr>
            <p:nvPr/>
          </p:nvSpPr>
          <p:spPr bwMode="auto">
            <a:xfrm>
              <a:off x="6321426" y="5680075"/>
              <a:ext cx="76200" cy="122238"/>
            </a:xfrm>
            <a:custGeom>
              <a:avLst/>
              <a:gdLst>
                <a:gd name="T0" fmla="*/ 41 w 41"/>
                <a:gd name="T1" fmla="*/ 65 h 65"/>
                <a:gd name="T2" fmla="*/ 39 w 41"/>
                <a:gd name="T3" fmla="*/ 63 h 65"/>
                <a:gd name="T4" fmla="*/ 35 w 41"/>
                <a:gd name="T5" fmla="*/ 59 h 65"/>
                <a:gd name="T6" fmla="*/ 0 w 41"/>
                <a:gd name="T7" fmla="*/ 51 h 65"/>
                <a:gd name="T8" fmla="*/ 35 w 41"/>
                <a:gd name="T9" fmla="*/ 6 h 65"/>
                <a:gd name="T10" fmla="*/ 36 w 41"/>
                <a:gd name="T11" fmla="*/ 5 h 65"/>
                <a:gd name="T12" fmla="*/ 41 w 41"/>
                <a:gd name="T13" fmla="*/ 0 h 65"/>
                <a:gd name="T14" fmla="*/ 41 w 41"/>
                <a:gd name="T15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65">
                  <a:moveTo>
                    <a:pt x="41" y="65"/>
                  </a:moveTo>
                  <a:cubicBezTo>
                    <a:pt x="41" y="65"/>
                    <a:pt x="40" y="64"/>
                    <a:pt x="39" y="63"/>
                  </a:cubicBezTo>
                  <a:cubicBezTo>
                    <a:pt x="37" y="60"/>
                    <a:pt x="35" y="59"/>
                    <a:pt x="35" y="59"/>
                  </a:cubicBezTo>
                  <a:cubicBezTo>
                    <a:pt x="34" y="58"/>
                    <a:pt x="24" y="54"/>
                    <a:pt x="0" y="51"/>
                  </a:cubicBezTo>
                  <a:cubicBezTo>
                    <a:pt x="15" y="24"/>
                    <a:pt x="25" y="15"/>
                    <a:pt x="35" y="6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38" y="3"/>
                    <a:pt x="40" y="2"/>
                    <a:pt x="41" y="0"/>
                  </a:cubicBezTo>
                  <a:lnTo>
                    <a:pt x="41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8" name="Freeform 391"/>
            <p:cNvSpPr>
              <a:spLocks/>
            </p:cNvSpPr>
            <p:nvPr/>
          </p:nvSpPr>
          <p:spPr bwMode="auto">
            <a:xfrm>
              <a:off x="6013451" y="5707063"/>
              <a:ext cx="100013" cy="177800"/>
            </a:xfrm>
            <a:custGeom>
              <a:avLst/>
              <a:gdLst>
                <a:gd name="T0" fmla="*/ 10 w 54"/>
                <a:gd name="T1" fmla="*/ 96 h 96"/>
                <a:gd name="T2" fmla="*/ 9 w 54"/>
                <a:gd name="T3" fmla="*/ 96 h 96"/>
                <a:gd name="T4" fmla="*/ 5 w 54"/>
                <a:gd name="T5" fmla="*/ 95 h 96"/>
                <a:gd name="T6" fmla="*/ 0 w 54"/>
                <a:gd name="T7" fmla="*/ 95 h 96"/>
                <a:gd name="T8" fmla="*/ 0 w 54"/>
                <a:gd name="T9" fmla="*/ 96 h 96"/>
                <a:gd name="T10" fmla="*/ 0 w 54"/>
                <a:gd name="T11" fmla="*/ 30 h 96"/>
                <a:gd name="T12" fmla="*/ 52 w 54"/>
                <a:gd name="T13" fmla="*/ 0 h 96"/>
                <a:gd name="T14" fmla="*/ 54 w 54"/>
                <a:gd name="T15" fmla="*/ 40 h 96"/>
                <a:gd name="T16" fmla="*/ 54 w 54"/>
                <a:gd name="T17" fmla="*/ 82 h 96"/>
                <a:gd name="T18" fmla="*/ 51 w 54"/>
                <a:gd name="T19" fmla="*/ 82 h 96"/>
                <a:gd name="T20" fmla="*/ 41 w 54"/>
                <a:gd name="T21" fmla="*/ 85 h 96"/>
                <a:gd name="T22" fmla="*/ 31 w 54"/>
                <a:gd name="T23" fmla="*/ 89 h 96"/>
                <a:gd name="T24" fmla="*/ 27 w 54"/>
                <a:gd name="T25" fmla="*/ 89 h 96"/>
                <a:gd name="T26" fmla="*/ 26 w 54"/>
                <a:gd name="T27" fmla="*/ 89 h 96"/>
                <a:gd name="T28" fmla="*/ 26 w 54"/>
                <a:gd name="T29" fmla="*/ 89 h 96"/>
                <a:gd name="T30" fmla="*/ 25 w 54"/>
                <a:gd name="T31" fmla="*/ 89 h 96"/>
                <a:gd name="T32" fmla="*/ 18 w 54"/>
                <a:gd name="T33" fmla="*/ 92 h 96"/>
                <a:gd name="T34" fmla="*/ 14 w 54"/>
                <a:gd name="T35" fmla="*/ 94 h 96"/>
                <a:gd name="T36" fmla="*/ 10 w 54"/>
                <a:gd name="T3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4" h="96">
                  <a:moveTo>
                    <a:pt x="10" y="96"/>
                  </a:moveTo>
                  <a:cubicBezTo>
                    <a:pt x="10" y="96"/>
                    <a:pt x="9" y="96"/>
                    <a:pt x="9" y="96"/>
                  </a:cubicBezTo>
                  <a:cubicBezTo>
                    <a:pt x="8" y="95"/>
                    <a:pt x="7" y="95"/>
                    <a:pt x="5" y="95"/>
                  </a:cubicBezTo>
                  <a:cubicBezTo>
                    <a:pt x="3" y="95"/>
                    <a:pt x="2" y="95"/>
                    <a:pt x="0" y="95"/>
                  </a:cubicBezTo>
                  <a:cubicBezTo>
                    <a:pt x="0" y="95"/>
                    <a:pt x="0" y="96"/>
                    <a:pt x="0" y="9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8" y="10"/>
                    <a:pt x="48" y="23"/>
                    <a:pt x="54" y="40"/>
                  </a:cubicBezTo>
                  <a:cubicBezTo>
                    <a:pt x="54" y="82"/>
                    <a:pt x="54" y="82"/>
                    <a:pt x="54" y="82"/>
                  </a:cubicBezTo>
                  <a:cubicBezTo>
                    <a:pt x="52" y="82"/>
                    <a:pt x="52" y="82"/>
                    <a:pt x="51" y="82"/>
                  </a:cubicBezTo>
                  <a:cubicBezTo>
                    <a:pt x="48" y="82"/>
                    <a:pt x="46" y="82"/>
                    <a:pt x="41" y="85"/>
                  </a:cubicBezTo>
                  <a:cubicBezTo>
                    <a:pt x="37" y="88"/>
                    <a:pt x="34" y="88"/>
                    <a:pt x="31" y="89"/>
                  </a:cubicBezTo>
                  <a:cubicBezTo>
                    <a:pt x="29" y="89"/>
                    <a:pt x="28" y="89"/>
                    <a:pt x="27" y="89"/>
                  </a:cubicBezTo>
                  <a:cubicBezTo>
                    <a:pt x="27" y="89"/>
                    <a:pt x="27" y="89"/>
                    <a:pt x="26" y="89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5" y="89"/>
                    <a:pt x="25" y="89"/>
                    <a:pt x="25" y="89"/>
                  </a:cubicBezTo>
                  <a:cubicBezTo>
                    <a:pt x="23" y="89"/>
                    <a:pt x="21" y="90"/>
                    <a:pt x="18" y="92"/>
                  </a:cubicBezTo>
                  <a:cubicBezTo>
                    <a:pt x="16" y="93"/>
                    <a:pt x="15" y="94"/>
                    <a:pt x="14" y="94"/>
                  </a:cubicBezTo>
                  <a:cubicBezTo>
                    <a:pt x="12" y="96"/>
                    <a:pt x="12" y="96"/>
                    <a:pt x="10" y="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" name="Freeform 392"/>
            <p:cNvSpPr>
              <a:spLocks/>
            </p:cNvSpPr>
            <p:nvPr/>
          </p:nvSpPr>
          <p:spPr bwMode="auto">
            <a:xfrm>
              <a:off x="6010276" y="5556250"/>
              <a:ext cx="111125" cy="192088"/>
            </a:xfrm>
            <a:custGeom>
              <a:avLst/>
              <a:gdLst>
                <a:gd name="T0" fmla="*/ 0 w 70"/>
                <a:gd name="T1" fmla="*/ 40 h 121"/>
                <a:gd name="T2" fmla="*/ 70 w 70"/>
                <a:gd name="T3" fmla="*/ 0 h 121"/>
                <a:gd name="T4" fmla="*/ 70 w 70"/>
                <a:gd name="T5" fmla="*/ 81 h 121"/>
                <a:gd name="T6" fmla="*/ 0 w 70"/>
                <a:gd name="T7" fmla="*/ 121 h 121"/>
                <a:gd name="T8" fmla="*/ 0 w 70"/>
                <a:gd name="T9" fmla="*/ 4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121">
                  <a:moveTo>
                    <a:pt x="0" y="40"/>
                  </a:moveTo>
                  <a:lnTo>
                    <a:pt x="70" y="0"/>
                  </a:lnTo>
                  <a:lnTo>
                    <a:pt x="70" y="81"/>
                  </a:lnTo>
                  <a:lnTo>
                    <a:pt x="0" y="121"/>
                  </a:lnTo>
                  <a:lnTo>
                    <a:pt x="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" name="Freeform 393"/>
            <p:cNvSpPr>
              <a:spLocks/>
            </p:cNvSpPr>
            <p:nvPr/>
          </p:nvSpPr>
          <p:spPr bwMode="auto">
            <a:xfrm>
              <a:off x="6084889" y="5602288"/>
              <a:ext cx="19050" cy="76200"/>
            </a:xfrm>
            <a:custGeom>
              <a:avLst/>
              <a:gdLst>
                <a:gd name="T0" fmla="*/ 0 w 12"/>
                <a:gd name="T1" fmla="*/ 19 h 48"/>
                <a:gd name="T2" fmla="*/ 0 w 12"/>
                <a:gd name="T3" fmla="*/ 45 h 48"/>
                <a:gd name="T4" fmla="*/ 0 w 12"/>
                <a:gd name="T5" fmla="*/ 48 h 48"/>
                <a:gd name="T6" fmla="*/ 12 w 12"/>
                <a:gd name="T7" fmla="*/ 41 h 48"/>
                <a:gd name="T8" fmla="*/ 12 w 12"/>
                <a:gd name="T9" fmla="*/ 0 h 48"/>
                <a:gd name="T10" fmla="*/ 0 w 12"/>
                <a:gd name="T11" fmla="*/ 7 h 48"/>
                <a:gd name="T12" fmla="*/ 0 w 12"/>
                <a:gd name="T13" fmla="*/ 1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48">
                  <a:moveTo>
                    <a:pt x="0" y="19"/>
                  </a:moveTo>
                  <a:lnTo>
                    <a:pt x="0" y="45"/>
                  </a:lnTo>
                  <a:lnTo>
                    <a:pt x="0" y="48"/>
                  </a:lnTo>
                  <a:lnTo>
                    <a:pt x="12" y="41"/>
                  </a:lnTo>
                  <a:lnTo>
                    <a:pt x="12" y="0"/>
                  </a:lnTo>
                  <a:lnTo>
                    <a:pt x="0" y="7"/>
                  </a:lnTo>
                  <a:lnTo>
                    <a:pt x="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1" name="Freeform 394"/>
            <p:cNvSpPr>
              <a:spLocks/>
            </p:cNvSpPr>
            <p:nvPr/>
          </p:nvSpPr>
          <p:spPr bwMode="auto">
            <a:xfrm>
              <a:off x="6054726" y="5619750"/>
              <a:ext cx="20638" cy="76200"/>
            </a:xfrm>
            <a:custGeom>
              <a:avLst/>
              <a:gdLst>
                <a:gd name="T0" fmla="*/ 0 w 13"/>
                <a:gd name="T1" fmla="*/ 18 h 48"/>
                <a:gd name="T2" fmla="*/ 0 w 13"/>
                <a:gd name="T3" fmla="*/ 44 h 48"/>
                <a:gd name="T4" fmla="*/ 0 w 13"/>
                <a:gd name="T5" fmla="*/ 48 h 48"/>
                <a:gd name="T6" fmla="*/ 13 w 13"/>
                <a:gd name="T7" fmla="*/ 41 h 48"/>
                <a:gd name="T8" fmla="*/ 13 w 13"/>
                <a:gd name="T9" fmla="*/ 37 h 48"/>
                <a:gd name="T10" fmla="*/ 13 w 13"/>
                <a:gd name="T11" fmla="*/ 10 h 48"/>
                <a:gd name="T12" fmla="*/ 13 w 13"/>
                <a:gd name="T13" fmla="*/ 0 h 48"/>
                <a:gd name="T14" fmla="*/ 0 w 13"/>
                <a:gd name="T15" fmla="*/ 7 h 48"/>
                <a:gd name="T16" fmla="*/ 0 w 13"/>
                <a:gd name="T17" fmla="*/ 1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48">
                  <a:moveTo>
                    <a:pt x="0" y="18"/>
                  </a:moveTo>
                  <a:lnTo>
                    <a:pt x="0" y="44"/>
                  </a:lnTo>
                  <a:lnTo>
                    <a:pt x="0" y="48"/>
                  </a:lnTo>
                  <a:lnTo>
                    <a:pt x="13" y="41"/>
                  </a:lnTo>
                  <a:lnTo>
                    <a:pt x="13" y="37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0" y="7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2" name="Freeform 395"/>
            <p:cNvSpPr>
              <a:spLocks/>
            </p:cNvSpPr>
            <p:nvPr/>
          </p:nvSpPr>
          <p:spPr bwMode="auto">
            <a:xfrm>
              <a:off x="6024564" y="5635625"/>
              <a:ext cx="20638" cy="76200"/>
            </a:xfrm>
            <a:custGeom>
              <a:avLst/>
              <a:gdLst>
                <a:gd name="T0" fmla="*/ 0 w 13"/>
                <a:gd name="T1" fmla="*/ 7 h 48"/>
                <a:gd name="T2" fmla="*/ 0 w 13"/>
                <a:gd name="T3" fmla="*/ 48 h 48"/>
                <a:gd name="T4" fmla="*/ 13 w 13"/>
                <a:gd name="T5" fmla="*/ 41 h 48"/>
                <a:gd name="T6" fmla="*/ 13 w 13"/>
                <a:gd name="T7" fmla="*/ 38 h 48"/>
                <a:gd name="T8" fmla="*/ 13 w 13"/>
                <a:gd name="T9" fmla="*/ 12 h 48"/>
                <a:gd name="T10" fmla="*/ 13 w 13"/>
                <a:gd name="T11" fmla="*/ 12 h 48"/>
                <a:gd name="T12" fmla="*/ 13 w 13"/>
                <a:gd name="T13" fmla="*/ 0 h 48"/>
                <a:gd name="T14" fmla="*/ 13 w 13"/>
                <a:gd name="T15" fmla="*/ 0 h 48"/>
                <a:gd name="T16" fmla="*/ 0 w 13"/>
                <a:gd name="T17" fmla="*/ 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48">
                  <a:moveTo>
                    <a:pt x="0" y="7"/>
                  </a:moveTo>
                  <a:lnTo>
                    <a:pt x="0" y="48"/>
                  </a:lnTo>
                  <a:lnTo>
                    <a:pt x="13" y="41"/>
                  </a:lnTo>
                  <a:lnTo>
                    <a:pt x="13" y="38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0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3" name="Freeform 396"/>
            <p:cNvSpPr>
              <a:spLocks/>
            </p:cNvSpPr>
            <p:nvPr/>
          </p:nvSpPr>
          <p:spPr bwMode="auto">
            <a:xfrm>
              <a:off x="6013451" y="5481638"/>
              <a:ext cx="106363" cy="120650"/>
            </a:xfrm>
            <a:custGeom>
              <a:avLst/>
              <a:gdLst>
                <a:gd name="T0" fmla="*/ 0 w 57"/>
                <a:gd name="T1" fmla="*/ 39 h 65"/>
                <a:gd name="T2" fmla="*/ 3 w 57"/>
                <a:gd name="T3" fmla="*/ 37 h 65"/>
                <a:gd name="T4" fmla="*/ 3 w 57"/>
                <a:gd name="T5" fmla="*/ 46 h 65"/>
                <a:gd name="T6" fmla="*/ 5 w 57"/>
                <a:gd name="T7" fmla="*/ 50 h 65"/>
                <a:gd name="T8" fmla="*/ 8 w 57"/>
                <a:gd name="T9" fmla="*/ 51 h 65"/>
                <a:gd name="T10" fmla="*/ 10 w 57"/>
                <a:gd name="T11" fmla="*/ 50 h 65"/>
                <a:gd name="T12" fmla="*/ 20 w 57"/>
                <a:gd name="T13" fmla="*/ 44 h 65"/>
                <a:gd name="T14" fmla="*/ 23 w 57"/>
                <a:gd name="T15" fmla="*/ 40 h 65"/>
                <a:gd name="T16" fmla="*/ 23 w 57"/>
                <a:gd name="T17" fmla="*/ 23 h 65"/>
                <a:gd name="T18" fmla="*/ 29 w 57"/>
                <a:gd name="T19" fmla="*/ 18 h 65"/>
                <a:gd name="T20" fmla="*/ 29 w 57"/>
                <a:gd name="T21" fmla="*/ 33 h 65"/>
                <a:gd name="T22" fmla="*/ 31 w 57"/>
                <a:gd name="T23" fmla="*/ 37 h 65"/>
                <a:gd name="T24" fmla="*/ 34 w 57"/>
                <a:gd name="T25" fmla="*/ 37 h 65"/>
                <a:gd name="T26" fmla="*/ 36 w 57"/>
                <a:gd name="T27" fmla="*/ 37 h 65"/>
                <a:gd name="T28" fmla="*/ 46 w 57"/>
                <a:gd name="T29" fmla="*/ 31 h 65"/>
                <a:gd name="T30" fmla="*/ 49 w 57"/>
                <a:gd name="T31" fmla="*/ 27 h 65"/>
                <a:gd name="T32" fmla="*/ 49 w 57"/>
                <a:gd name="T33" fmla="*/ 5 h 65"/>
                <a:gd name="T34" fmla="*/ 57 w 57"/>
                <a:gd name="T35" fmla="*/ 0 h 65"/>
                <a:gd name="T36" fmla="*/ 57 w 57"/>
                <a:gd name="T37" fmla="*/ 32 h 65"/>
                <a:gd name="T38" fmla="*/ 0 w 57"/>
                <a:gd name="T39" fmla="*/ 65 h 65"/>
                <a:gd name="T40" fmla="*/ 0 w 57"/>
                <a:gd name="T41" fmla="*/ 3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7" h="65">
                  <a:moveTo>
                    <a:pt x="0" y="39"/>
                  </a:moveTo>
                  <a:cubicBezTo>
                    <a:pt x="3" y="37"/>
                    <a:pt x="3" y="37"/>
                    <a:pt x="3" y="37"/>
                  </a:cubicBezTo>
                  <a:cubicBezTo>
                    <a:pt x="3" y="46"/>
                    <a:pt x="3" y="46"/>
                    <a:pt x="3" y="46"/>
                  </a:cubicBezTo>
                  <a:cubicBezTo>
                    <a:pt x="3" y="48"/>
                    <a:pt x="4" y="49"/>
                    <a:pt x="5" y="50"/>
                  </a:cubicBezTo>
                  <a:cubicBezTo>
                    <a:pt x="6" y="50"/>
                    <a:pt x="7" y="51"/>
                    <a:pt x="8" y="51"/>
                  </a:cubicBezTo>
                  <a:cubicBezTo>
                    <a:pt x="8" y="51"/>
                    <a:pt x="9" y="50"/>
                    <a:pt x="10" y="50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22" y="43"/>
                    <a:pt x="23" y="42"/>
                    <a:pt x="23" y="40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29" y="34"/>
                    <a:pt x="30" y="36"/>
                    <a:pt x="31" y="37"/>
                  </a:cubicBezTo>
                  <a:cubicBezTo>
                    <a:pt x="32" y="37"/>
                    <a:pt x="33" y="37"/>
                    <a:pt x="34" y="37"/>
                  </a:cubicBezTo>
                  <a:cubicBezTo>
                    <a:pt x="34" y="37"/>
                    <a:pt x="35" y="37"/>
                    <a:pt x="36" y="37"/>
                  </a:cubicBezTo>
                  <a:cubicBezTo>
                    <a:pt x="46" y="31"/>
                    <a:pt x="46" y="31"/>
                    <a:pt x="46" y="31"/>
                  </a:cubicBezTo>
                  <a:cubicBezTo>
                    <a:pt x="48" y="30"/>
                    <a:pt x="49" y="28"/>
                    <a:pt x="49" y="27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32"/>
                    <a:pt x="57" y="32"/>
                    <a:pt x="57" y="32"/>
                  </a:cubicBezTo>
                  <a:cubicBezTo>
                    <a:pt x="0" y="65"/>
                    <a:pt x="0" y="65"/>
                    <a:pt x="0" y="65"/>
                  </a:cubicBezTo>
                  <a:lnTo>
                    <a:pt x="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4" name="Freeform 397"/>
            <p:cNvSpPr>
              <a:spLocks/>
            </p:cNvSpPr>
            <p:nvPr/>
          </p:nvSpPr>
          <p:spPr bwMode="auto">
            <a:xfrm>
              <a:off x="6135689" y="5473700"/>
              <a:ext cx="250825" cy="76200"/>
            </a:xfrm>
            <a:custGeom>
              <a:avLst/>
              <a:gdLst>
                <a:gd name="T0" fmla="*/ 0 w 136"/>
                <a:gd name="T1" fmla="*/ 34 h 41"/>
                <a:gd name="T2" fmla="*/ 0 w 136"/>
                <a:gd name="T3" fmla="*/ 0 h 41"/>
                <a:gd name="T4" fmla="*/ 35 w 136"/>
                <a:gd name="T5" fmla="*/ 1 h 41"/>
                <a:gd name="T6" fmla="*/ 35 w 136"/>
                <a:gd name="T7" fmla="*/ 22 h 41"/>
                <a:gd name="T8" fmla="*/ 39 w 136"/>
                <a:gd name="T9" fmla="*/ 27 h 41"/>
                <a:gd name="T10" fmla="*/ 52 w 136"/>
                <a:gd name="T11" fmla="*/ 27 h 41"/>
                <a:gd name="T12" fmla="*/ 57 w 136"/>
                <a:gd name="T13" fmla="*/ 22 h 41"/>
                <a:gd name="T14" fmla="*/ 57 w 136"/>
                <a:gd name="T15" fmla="*/ 2 h 41"/>
                <a:gd name="T16" fmla="*/ 81 w 136"/>
                <a:gd name="T17" fmla="*/ 5 h 41"/>
                <a:gd name="T18" fmla="*/ 81 w 136"/>
                <a:gd name="T19" fmla="*/ 24 h 41"/>
                <a:gd name="T20" fmla="*/ 85 w 136"/>
                <a:gd name="T21" fmla="*/ 28 h 41"/>
                <a:gd name="T22" fmla="*/ 98 w 136"/>
                <a:gd name="T23" fmla="*/ 29 h 41"/>
                <a:gd name="T24" fmla="*/ 102 w 136"/>
                <a:gd name="T25" fmla="*/ 28 h 41"/>
                <a:gd name="T26" fmla="*/ 103 w 136"/>
                <a:gd name="T27" fmla="*/ 24 h 41"/>
                <a:gd name="T28" fmla="*/ 103 w 136"/>
                <a:gd name="T29" fmla="*/ 6 h 41"/>
                <a:gd name="T30" fmla="*/ 136 w 136"/>
                <a:gd name="T31" fmla="*/ 8 h 41"/>
                <a:gd name="T32" fmla="*/ 136 w 136"/>
                <a:gd name="T33" fmla="*/ 41 h 41"/>
                <a:gd name="T34" fmla="*/ 0 w 136"/>
                <a:gd name="T35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6" h="41">
                  <a:moveTo>
                    <a:pt x="0" y="3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5" y="25"/>
                    <a:pt x="37" y="27"/>
                    <a:pt x="39" y="27"/>
                  </a:cubicBezTo>
                  <a:cubicBezTo>
                    <a:pt x="52" y="27"/>
                    <a:pt x="52" y="27"/>
                    <a:pt x="52" y="27"/>
                  </a:cubicBezTo>
                  <a:cubicBezTo>
                    <a:pt x="55" y="27"/>
                    <a:pt x="57" y="25"/>
                    <a:pt x="57" y="22"/>
                  </a:cubicBezTo>
                  <a:cubicBezTo>
                    <a:pt x="57" y="2"/>
                    <a:pt x="57" y="2"/>
                    <a:pt x="57" y="2"/>
                  </a:cubicBezTo>
                  <a:cubicBezTo>
                    <a:pt x="81" y="5"/>
                    <a:pt x="81" y="5"/>
                    <a:pt x="81" y="5"/>
                  </a:cubicBezTo>
                  <a:cubicBezTo>
                    <a:pt x="81" y="24"/>
                    <a:pt x="81" y="24"/>
                    <a:pt x="81" y="24"/>
                  </a:cubicBezTo>
                  <a:cubicBezTo>
                    <a:pt x="81" y="26"/>
                    <a:pt x="83" y="28"/>
                    <a:pt x="85" y="28"/>
                  </a:cubicBezTo>
                  <a:cubicBezTo>
                    <a:pt x="85" y="28"/>
                    <a:pt x="98" y="29"/>
                    <a:pt x="98" y="29"/>
                  </a:cubicBezTo>
                  <a:cubicBezTo>
                    <a:pt x="100" y="29"/>
                    <a:pt x="101" y="28"/>
                    <a:pt x="102" y="28"/>
                  </a:cubicBezTo>
                  <a:cubicBezTo>
                    <a:pt x="103" y="27"/>
                    <a:pt x="103" y="26"/>
                    <a:pt x="103" y="24"/>
                  </a:cubicBezTo>
                  <a:cubicBezTo>
                    <a:pt x="103" y="6"/>
                    <a:pt x="103" y="6"/>
                    <a:pt x="103" y="6"/>
                  </a:cubicBezTo>
                  <a:cubicBezTo>
                    <a:pt x="136" y="8"/>
                    <a:pt x="136" y="8"/>
                    <a:pt x="136" y="8"/>
                  </a:cubicBezTo>
                  <a:cubicBezTo>
                    <a:pt x="136" y="14"/>
                    <a:pt x="136" y="27"/>
                    <a:pt x="136" y="41"/>
                  </a:cubicBezTo>
                  <a:lnTo>
                    <a:pt x="0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5" name="Freeform 398"/>
            <p:cNvSpPr>
              <a:spLocks/>
            </p:cNvSpPr>
            <p:nvPr/>
          </p:nvSpPr>
          <p:spPr bwMode="auto">
            <a:xfrm>
              <a:off x="6135689" y="5554663"/>
              <a:ext cx="250825" cy="125413"/>
            </a:xfrm>
            <a:custGeom>
              <a:avLst/>
              <a:gdLst>
                <a:gd name="T0" fmla="*/ 0 w 136"/>
                <a:gd name="T1" fmla="*/ 0 h 68"/>
                <a:gd name="T2" fmla="*/ 136 w 136"/>
                <a:gd name="T3" fmla="*/ 7 h 68"/>
                <a:gd name="T4" fmla="*/ 136 w 136"/>
                <a:gd name="T5" fmla="*/ 32 h 68"/>
                <a:gd name="T6" fmla="*/ 115 w 136"/>
                <a:gd name="T7" fmla="*/ 67 h 68"/>
                <a:gd name="T8" fmla="*/ 115 w 136"/>
                <a:gd name="T9" fmla="*/ 67 h 68"/>
                <a:gd name="T10" fmla="*/ 114 w 136"/>
                <a:gd name="T11" fmla="*/ 67 h 68"/>
                <a:gd name="T12" fmla="*/ 107 w 136"/>
                <a:gd name="T13" fmla="*/ 67 h 68"/>
                <a:gd name="T14" fmla="*/ 106 w 136"/>
                <a:gd name="T15" fmla="*/ 22 h 68"/>
                <a:gd name="T16" fmla="*/ 106 w 136"/>
                <a:gd name="T17" fmla="*/ 21 h 68"/>
                <a:gd name="T18" fmla="*/ 81 w 136"/>
                <a:gd name="T19" fmla="*/ 13 h 68"/>
                <a:gd name="T20" fmla="*/ 79 w 136"/>
                <a:gd name="T21" fmla="*/ 13 h 68"/>
                <a:gd name="T22" fmla="*/ 56 w 136"/>
                <a:gd name="T23" fmla="*/ 19 h 68"/>
                <a:gd name="T24" fmla="*/ 55 w 136"/>
                <a:gd name="T25" fmla="*/ 19 h 68"/>
                <a:gd name="T26" fmla="*/ 55 w 136"/>
                <a:gd name="T27" fmla="*/ 65 h 68"/>
                <a:gd name="T28" fmla="*/ 47 w 136"/>
                <a:gd name="T29" fmla="*/ 64 h 68"/>
                <a:gd name="T30" fmla="*/ 47 w 136"/>
                <a:gd name="T31" fmla="*/ 55 h 68"/>
                <a:gd name="T32" fmla="*/ 47 w 136"/>
                <a:gd name="T33" fmla="*/ 55 h 68"/>
                <a:gd name="T34" fmla="*/ 47 w 136"/>
                <a:gd name="T35" fmla="*/ 55 h 68"/>
                <a:gd name="T36" fmla="*/ 47 w 136"/>
                <a:gd name="T37" fmla="*/ 54 h 68"/>
                <a:gd name="T38" fmla="*/ 46 w 136"/>
                <a:gd name="T39" fmla="*/ 54 h 68"/>
                <a:gd name="T40" fmla="*/ 46 w 136"/>
                <a:gd name="T41" fmla="*/ 53 h 68"/>
                <a:gd name="T42" fmla="*/ 45 w 136"/>
                <a:gd name="T43" fmla="*/ 52 h 68"/>
                <a:gd name="T44" fmla="*/ 45 w 136"/>
                <a:gd name="T45" fmla="*/ 52 h 68"/>
                <a:gd name="T46" fmla="*/ 45 w 136"/>
                <a:gd name="T47" fmla="*/ 52 h 68"/>
                <a:gd name="T48" fmla="*/ 44 w 136"/>
                <a:gd name="T49" fmla="*/ 52 h 68"/>
                <a:gd name="T50" fmla="*/ 43 w 136"/>
                <a:gd name="T51" fmla="*/ 51 h 68"/>
                <a:gd name="T52" fmla="*/ 42 w 136"/>
                <a:gd name="T53" fmla="*/ 51 h 68"/>
                <a:gd name="T54" fmla="*/ 25 w 136"/>
                <a:gd name="T55" fmla="*/ 51 h 68"/>
                <a:gd name="T56" fmla="*/ 22 w 136"/>
                <a:gd name="T57" fmla="*/ 53 h 68"/>
                <a:gd name="T58" fmla="*/ 4 w 136"/>
                <a:gd name="T59" fmla="*/ 66 h 68"/>
                <a:gd name="T60" fmla="*/ 0 w 136"/>
                <a:gd name="T61" fmla="*/ 68 h 68"/>
                <a:gd name="T62" fmla="*/ 0 w 136"/>
                <a:gd name="T63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6" h="68">
                  <a:moveTo>
                    <a:pt x="0" y="0"/>
                  </a:moveTo>
                  <a:cubicBezTo>
                    <a:pt x="136" y="7"/>
                    <a:pt x="136" y="7"/>
                    <a:pt x="136" y="7"/>
                  </a:cubicBezTo>
                  <a:cubicBezTo>
                    <a:pt x="136" y="17"/>
                    <a:pt x="136" y="26"/>
                    <a:pt x="136" y="32"/>
                  </a:cubicBezTo>
                  <a:cubicBezTo>
                    <a:pt x="136" y="43"/>
                    <a:pt x="128" y="56"/>
                    <a:pt x="115" y="67"/>
                  </a:cubicBezTo>
                  <a:cubicBezTo>
                    <a:pt x="115" y="67"/>
                    <a:pt x="115" y="67"/>
                    <a:pt x="115" y="67"/>
                  </a:cubicBezTo>
                  <a:cubicBezTo>
                    <a:pt x="114" y="67"/>
                    <a:pt x="114" y="67"/>
                    <a:pt x="114" y="67"/>
                  </a:cubicBezTo>
                  <a:cubicBezTo>
                    <a:pt x="113" y="67"/>
                    <a:pt x="110" y="67"/>
                    <a:pt x="107" y="67"/>
                  </a:cubicBezTo>
                  <a:cubicBezTo>
                    <a:pt x="106" y="22"/>
                    <a:pt x="106" y="22"/>
                    <a:pt x="106" y="22"/>
                  </a:cubicBezTo>
                  <a:cubicBezTo>
                    <a:pt x="106" y="21"/>
                    <a:pt x="106" y="21"/>
                    <a:pt x="106" y="21"/>
                  </a:cubicBezTo>
                  <a:cubicBezTo>
                    <a:pt x="105" y="20"/>
                    <a:pt x="102" y="13"/>
                    <a:pt x="81" y="13"/>
                  </a:cubicBezTo>
                  <a:cubicBezTo>
                    <a:pt x="80" y="13"/>
                    <a:pt x="79" y="13"/>
                    <a:pt x="79" y="13"/>
                  </a:cubicBezTo>
                  <a:cubicBezTo>
                    <a:pt x="60" y="13"/>
                    <a:pt x="56" y="18"/>
                    <a:pt x="56" y="19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2" y="65"/>
                    <a:pt x="49" y="65"/>
                    <a:pt x="47" y="64"/>
                  </a:cubicBezTo>
                  <a:cubicBezTo>
                    <a:pt x="47" y="55"/>
                    <a:pt x="47" y="55"/>
                    <a:pt x="47" y="55"/>
                  </a:cubicBezTo>
                  <a:cubicBezTo>
                    <a:pt x="47" y="55"/>
                    <a:pt x="47" y="55"/>
                    <a:pt x="47" y="55"/>
                  </a:cubicBezTo>
                  <a:cubicBezTo>
                    <a:pt x="47" y="55"/>
                    <a:pt x="47" y="55"/>
                    <a:pt x="47" y="55"/>
                  </a:cubicBezTo>
                  <a:cubicBezTo>
                    <a:pt x="47" y="54"/>
                    <a:pt x="47" y="54"/>
                    <a:pt x="47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46" y="53"/>
                    <a:pt x="46" y="53"/>
                    <a:pt x="45" y="52"/>
                  </a:cubicBezTo>
                  <a:cubicBezTo>
                    <a:pt x="45" y="52"/>
                    <a:pt x="45" y="52"/>
                    <a:pt x="45" y="52"/>
                  </a:cubicBezTo>
                  <a:cubicBezTo>
                    <a:pt x="45" y="52"/>
                    <a:pt x="45" y="52"/>
                    <a:pt x="45" y="52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4" y="51"/>
                    <a:pt x="43" y="51"/>
                    <a:pt x="43" y="51"/>
                  </a:cubicBezTo>
                  <a:cubicBezTo>
                    <a:pt x="43" y="51"/>
                    <a:pt x="43" y="51"/>
                    <a:pt x="42" y="51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4" y="51"/>
                    <a:pt x="23" y="52"/>
                    <a:pt x="22" y="53"/>
                  </a:cubicBezTo>
                  <a:cubicBezTo>
                    <a:pt x="21" y="53"/>
                    <a:pt x="13" y="61"/>
                    <a:pt x="4" y="66"/>
                  </a:cubicBezTo>
                  <a:cubicBezTo>
                    <a:pt x="3" y="67"/>
                    <a:pt x="1" y="67"/>
                    <a:pt x="0" y="6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" name="Rectangle 399"/>
            <p:cNvSpPr>
              <a:spLocks noChangeArrowheads="1"/>
            </p:cNvSpPr>
            <p:nvPr/>
          </p:nvSpPr>
          <p:spPr bwMode="auto">
            <a:xfrm>
              <a:off x="6170614" y="5586413"/>
              <a:ext cx="25400" cy="619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7" name="Rectangle 400"/>
            <p:cNvSpPr>
              <a:spLocks noChangeArrowheads="1"/>
            </p:cNvSpPr>
            <p:nvPr/>
          </p:nvSpPr>
          <p:spPr bwMode="auto">
            <a:xfrm>
              <a:off x="6353176" y="5586413"/>
              <a:ext cx="25400" cy="619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6" name="Group 435"/>
          <p:cNvGrpSpPr/>
          <p:nvPr/>
        </p:nvGrpSpPr>
        <p:grpSpPr>
          <a:xfrm>
            <a:off x="5272136" y="224982"/>
            <a:ext cx="929150" cy="2627000"/>
            <a:chOff x="6110288" y="2697163"/>
            <a:chExt cx="615950" cy="1741488"/>
          </a:xfrm>
          <a:solidFill>
            <a:schemeClr val="tx2"/>
          </a:solidFill>
        </p:grpSpPr>
        <p:sp>
          <p:nvSpPr>
            <p:cNvPr id="437" name="Freeform 429"/>
            <p:cNvSpPr>
              <a:spLocks noEditPoints="1"/>
            </p:cNvSpPr>
            <p:nvPr/>
          </p:nvSpPr>
          <p:spPr bwMode="auto">
            <a:xfrm>
              <a:off x="6110288" y="2697163"/>
              <a:ext cx="615950" cy="414338"/>
            </a:xfrm>
            <a:custGeom>
              <a:avLst/>
              <a:gdLst>
                <a:gd name="T0" fmla="*/ 295 w 335"/>
                <a:gd name="T1" fmla="*/ 183 h 223"/>
                <a:gd name="T2" fmla="*/ 207 w 335"/>
                <a:gd name="T3" fmla="*/ 145 h 223"/>
                <a:gd name="T4" fmla="*/ 212 w 335"/>
                <a:gd name="T5" fmla="*/ 127 h 223"/>
                <a:gd name="T6" fmla="*/ 176 w 335"/>
                <a:gd name="T7" fmla="*/ 111 h 223"/>
                <a:gd name="T8" fmla="*/ 174 w 335"/>
                <a:gd name="T9" fmla="*/ 100 h 223"/>
                <a:gd name="T10" fmla="*/ 162 w 335"/>
                <a:gd name="T11" fmla="*/ 100 h 223"/>
                <a:gd name="T12" fmla="*/ 160 w 335"/>
                <a:gd name="T13" fmla="*/ 111 h 223"/>
                <a:gd name="T14" fmla="*/ 124 w 335"/>
                <a:gd name="T15" fmla="*/ 127 h 223"/>
                <a:gd name="T16" fmla="*/ 129 w 335"/>
                <a:gd name="T17" fmla="*/ 145 h 223"/>
                <a:gd name="T18" fmla="*/ 41 w 335"/>
                <a:gd name="T19" fmla="*/ 183 h 223"/>
                <a:gd name="T20" fmla="*/ 2 w 335"/>
                <a:gd name="T21" fmla="*/ 220 h 223"/>
                <a:gd name="T22" fmla="*/ 168 w 335"/>
                <a:gd name="T23" fmla="*/ 203 h 223"/>
                <a:gd name="T24" fmla="*/ 334 w 335"/>
                <a:gd name="T25" fmla="*/ 220 h 223"/>
                <a:gd name="T26" fmla="*/ 58 w 335"/>
                <a:gd name="T27" fmla="*/ 197 h 223"/>
                <a:gd name="T28" fmla="*/ 78 w 335"/>
                <a:gd name="T29" fmla="*/ 181 h 223"/>
                <a:gd name="T30" fmla="*/ 58 w 335"/>
                <a:gd name="T31" fmla="*/ 197 h 223"/>
                <a:gd name="T32" fmla="*/ 81 w 335"/>
                <a:gd name="T33" fmla="*/ 180 h 223"/>
                <a:gd name="T34" fmla="*/ 104 w 335"/>
                <a:gd name="T35" fmla="*/ 193 h 223"/>
                <a:gd name="T36" fmla="*/ 107 w 335"/>
                <a:gd name="T37" fmla="*/ 193 h 223"/>
                <a:gd name="T38" fmla="*/ 128 w 335"/>
                <a:gd name="T39" fmla="*/ 175 h 223"/>
                <a:gd name="T40" fmla="*/ 107 w 335"/>
                <a:gd name="T41" fmla="*/ 193 h 223"/>
                <a:gd name="T42" fmla="*/ 131 w 335"/>
                <a:gd name="T43" fmla="*/ 175 h 223"/>
                <a:gd name="T44" fmla="*/ 153 w 335"/>
                <a:gd name="T45" fmla="*/ 191 h 223"/>
                <a:gd name="T46" fmla="*/ 178 w 335"/>
                <a:gd name="T47" fmla="*/ 191 h 223"/>
                <a:gd name="T48" fmla="*/ 156 w 335"/>
                <a:gd name="T49" fmla="*/ 175 h 223"/>
                <a:gd name="T50" fmla="*/ 178 w 335"/>
                <a:gd name="T51" fmla="*/ 191 h 223"/>
                <a:gd name="T52" fmla="*/ 181 w 335"/>
                <a:gd name="T53" fmla="*/ 191 h 223"/>
                <a:gd name="T54" fmla="*/ 203 w 335"/>
                <a:gd name="T55" fmla="*/ 175 h 223"/>
                <a:gd name="T56" fmla="*/ 227 w 335"/>
                <a:gd name="T57" fmla="*/ 193 h 223"/>
                <a:gd name="T58" fmla="*/ 206 w 335"/>
                <a:gd name="T59" fmla="*/ 175 h 223"/>
                <a:gd name="T60" fmla="*/ 227 w 335"/>
                <a:gd name="T61" fmla="*/ 193 h 223"/>
                <a:gd name="T62" fmla="*/ 230 w 335"/>
                <a:gd name="T63" fmla="*/ 193 h 223"/>
                <a:gd name="T64" fmla="*/ 253 w 335"/>
                <a:gd name="T65" fmla="*/ 180 h 223"/>
                <a:gd name="T66" fmla="*/ 276 w 335"/>
                <a:gd name="T67" fmla="*/ 197 h 223"/>
                <a:gd name="T68" fmla="*/ 256 w 335"/>
                <a:gd name="T69" fmla="*/ 181 h 223"/>
                <a:gd name="T70" fmla="*/ 276 w 335"/>
                <a:gd name="T71" fmla="*/ 197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35" h="223">
                  <a:moveTo>
                    <a:pt x="289" y="202"/>
                  </a:moveTo>
                  <a:cubicBezTo>
                    <a:pt x="295" y="183"/>
                    <a:pt x="295" y="183"/>
                    <a:pt x="295" y="183"/>
                  </a:cubicBezTo>
                  <a:cubicBezTo>
                    <a:pt x="267" y="169"/>
                    <a:pt x="233" y="160"/>
                    <a:pt x="207" y="155"/>
                  </a:cubicBezTo>
                  <a:cubicBezTo>
                    <a:pt x="207" y="145"/>
                    <a:pt x="207" y="145"/>
                    <a:pt x="207" y="145"/>
                  </a:cubicBezTo>
                  <a:cubicBezTo>
                    <a:pt x="225" y="131"/>
                    <a:pt x="225" y="131"/>
                    <a:pt x="225" y="131"/>
                  </a:cubicBezTo>
                  <a:cubicBezTo>
                    <a:pt x="225" y="131"/>
                    <a:pt x="220" y="129"/>
                    <a:pt x="212" y="127"/>
                  </a:cubicBezTo>
                  <a:cubicBezTo>
                    <a:pt x="212" y="116"/>
                    <a:pt x="212" y="116"/>
                    <a:pt x="212" y="116"/>
                  </a:cubicBezTo>
                  <a:cubicBezTo>
                    <a:pt x="212" y="116"/>
                    <a:pt x="197" y="111"/>
                    <a:pt x="176" y="111"/>
                  </a:cubicBezTo>
                  <a:cubicBezTo>
                    <a:pt x="176" y="100"/>
                    <a:pt x="176" y="100"/>
                    <a:pt x="176" y="100"/>
                  </a:cubicBezTo>
                  <a:cubicBezTo>
                    <a:pt x="174" y="100"/>
                    <a:pt x="174" y="100"/>
                    <a:pt x="174" y="10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62" y="100"/>
                    <a:pt x="162" y="100"/>
                    <a:pt x="162" y="100"/>
                  </a:cubicBezTo>
                  <a:cubicBezTo>
                    <a:pt x="160" y="100"/>
                    <a:pt x="160" y="100"/>
                    <a:pt x="160" y="100"/>
                  </a:cubicBezTo>
                  <a:cubicBezTo>
                    <a:pt x="160" y="111"/>
                    <a:pt x="160" y="111"/>
                    <a:pt x="160" y="111"/>
                  </a:cubicBezTo>
                  <a:cubicBezTo>
                    <a:pt x="139" y="111"/>
                    <a:pt x="124" y="116"/>
                    <a:pt x="124" y="116"/>
                  </a:cubicBezTo>
                  <a:cubicBezTo>
                    <a:pt x="124" y="127"/>
                    <a:pt x="124" y="127"/>
                    <a:pt x="124" y="127"/>
                  </a:cubicBezTo>
                  <a:cubicBezTo>
                    <a:pt x="115" y="129"/>
                    <a:pt x="111" y="131"/>
                    <a:pt x="111" y="131"/>
                  </a:cubicBezTo>
                  <a:cubicBezTo>
                    <a:pt x="129" y="145"/>
                    <a:pt x="129" y="145"/>
                    <a:pt x="129" y="145"/>
                  </a:cubicBezTo>
                  <a:cubicBezTo>
                    <a:pt x="129" y="155"/>
                    <a:pt x="129" y="155"/>
                    <a:pt x="129" y="155"/>
                  </a:cubicBezTo>
                  <a:cubicBezTo>
                    <a:pt x="103" y="160"/>
                    <a:pt x="68" y="169"/>
                    <a:pt x="41" y="183"/>
                  </a:cubicBezTo>
                  <a:cubicBezTo>
                    <a:pt x="47" y="202"/>
                    <a:pt x="47" y="202"/>
                    <a:pt x="47" y="202"/>
                  </a:cubicBezTo>
                  <a:cubicBezTo>
                    <a:pt x="12" y="208"/>
                    <a:pt x="0" y="217"/>
                    <a:pt x="2" y="220"/>
                  </a:cubicBezTo>
                  <a:cubicBezTo>
                    <a:pt x="2" y="221"/>
                    <a:pt x="3" y="222"/>
                    <a:pt x="4" y="223"/>
                  </a:cubicBezTo>
                  <a:cubicBezTo>
                    <a:pt x="23" y="212"/>
                    <a:pt x="89" y="203"/>
                    <a:pt x="168" y="203"/>
                  </a:cubicBezTo>
                  <a:cubicBezTo>
                    <a:pt x="246" y="203"/>
                    <a:pt x="312" y="212"/>
                    <a:pt x="332" y="223"/>
                  </a:cubicBezTo>
                  <a:cubicBezTo>
                    <a:pt x="333" y="222"/>
                    <a:pt x="334" y="221"/>
                    <a:pt x="334" y="220"/>
                  </a:cubicBezTo>
                  <a:cubicBezTo>
                    <a:pt x="335" y="217"/>
                    <a:pt x="323" y="208"/>
                    <a:pt x="289" y="202"/>
                  </a:cubicBezTo>
                  <a:close/>
                  <a:moveTo>
                    <a:pt x="58" y="197"/>
                  </a:moveTo>
                  <a:cubicBezTo>
                    <a:pt x="58" y="193"/>
                    <a:pt x="57" y="191"/>
                    <a:pt x="57" y="187"/>
                  </a:cubicBezTo>
                  <a:cubicBezTo>
                    <a:pt x="65" y="184"/>
                    <a:pt x="70" y="183"/>
                    <a:pt x="78" y="181"/>
                  </a:cubicBezTo>
                  <a:cubicBezTo>
                    <a:pt x="79" y="187"/>
                    <a:pt x="79" y="189"/>
                    <a:pt x="79" y="195"/>
                  </a:cubicBezTo>
                  <a:cubicBezTo>
                    <a:pt x="71" y="196"/>
                    <a:pt x="67" y="196"/>
                    <a:pt x="58" y="197"/>
                  </a:cubicBezTo>
                  <a:close/>
                  <a:moveTo>
                    <a:pt x="83" y="194"/>
                  </a:moveTo>
                  <a:cubicBezTo>
                    <a:pt x="82" y="189"/>
                    <a:pt x="82" y="186"/>
                    <a:pt x="81" y="180"/>
                  </a:cubicBezTo>
                  <a:cubicBezTo>
                    <a:pt x="90" y="179"/>
                    <a:pt x="94" y="178"/>
                    <a:pt x="103" y="177"/>
                  </a:cubicBezTo>
                  <a:cubicBezTo>
                    <a:pt x="103" y="183"/>
                    <a:pt x="104" y="186"/>
                    <a:pt x="104" y="193"/>
                  </a:cubicBezTo>
                  <a:cubicBezTo>
                    <a:pt x="95" y="193"/>
                    <a:pt x="91" y="194"/>
                    <a:pt x="83" y="194"/>
                  </a:cubicBezTo>
                  <a:close/>
                  <a:moveTo>
                    <a:pt x="107" y="193"/>
                  </a:moveTo>
                  <a:cubicBezTo>
                    <a:pt x="107" y="186"/>
                    <a:pt x="107" y="183"/>
                    <a:pt x="106" y="176"/>
                  </a:cubicBezTo>
                  <a:cubicBezTo>
                    <a:pt x="115" y="176"/>
                    <a:pt x="119" y="176"/>
                    <a:pt x="128" y="175"/>
                  </a:cubicBezTo>
                  <a:cubicBezTo>
                    <a:pt x="128" y="182"/>
                    <a:pt x="128" y="185"/>
                    <a:pt x="129" y="192"/>
                  </a:cubicBezTo>
                  <a:cubicBezTo>
                    <a:pt x="120" y="192"/>
                    <a:pt x="116" y="192"/>
                    <a:pt x="107" y="193"/>
                  </a:cubicBezTo>
                  <a:close/>
                  <a:moveTo>
                    <a:pt x="132" y="191"/>
                  </a:moveTo>
                  <a:cubicBezTo>
                    <a:pt x="132" y="185"/>
                    <a:pt x="132" y="182"/>
                    <a:pt x="131" y="175"/>
                  </a:cubicBezTo>
                  <a:cubicBezTo>
                    <a:pt x="140" y="175"/>
                    <a:pt x="144" y="175"/>
                    <a:pt x="153" y="175"/>
                  </a:cubicBezTo>
                  <a:cubicBezTo>
                    <a:pt x="153" y="181"/>
                    <a:pt x="153" y="184"/>
                    <a:pt x="153" y="191"/>
                  </a:cubicBezTo>
                  <a:cubicBezTo>
                    <a:pt x="145" y="191"/>
                    <a:pt x="141" y="191"/>
                    <a:pt x="132" y="191"/>
                  </a:cubicBezTo>
                  <a:close/>
                  <a:moveTo>
                    <a:pt x="178" y="191"/>
                  </a:moveTo>
                  <a:cubicBezTo>
                    <a:pt x="169" y="191"/>
                    <a:pt x="165" y="191"/>
                    <a:pt x="157" y="191"/>
                  </a:cubicBezTo>
                  <a:cubicBezTo>
                    <a:pt x="157" y="184"/>
                    <a:pt x="157" y="181"/>
                    <a:pt x="156" y="175"/>
                  </a:cubicBezTo>
                  <a:cubicBezTo>
                    <a:pt x="165" y="174"/>
                    <a:pt x="170" y="174"/>
                    <a:pt x="178" y="175"/>
                  </a:cubicBezTo>
                  <a:cubicBezTo>
                    <a:pt x="178" y="181"/>
                    <a:pt x="178" y="184"/>
                    <a:pt x="178" y="191"/>
                  </a:cubicBezTo>
                  <a:close/>
                  <a:moveTo>
                    <a:pt x="202" y="191"/>
                  </a:moveTo>
                  <a:cubicBezTo>
                    <a:pt x="194" y="191"/>
                    <a:pt x="190" y="191"/>
                    <a:pt x="181" y="191"/>
                  </a:cubicBezTo>
                  <a:cubicBezTo>
                    <a:pt x="181" y="184"/>
                    <a:pt x="181" y="181"/>
                    <a:pt x="181" y="175"/>
                  </a:cubicBezTo>
                  <a:cubicBezTo>
                    <a:pt x="190" y="175"/>
                    <a:pt x="194" y="175"/>
                    <a:pt x="203" y="175"/>
                  </a:cubicBezTo>
                  <a:cubicBezTo>
                    <a:pt x="203" y="182"/>
                    <a:pt x="203" y="185"/>
                    <a:pt x="202" y="191"/>
                  </a:cubicBezTo>
                  <a:close/>
                  <a:moveTo>
                    <a:pt x="227" y="193"/>
                  </a:moveTo>
                  <a:cubicBezTo>
                    <a:pt x="219" y="192"/>
                    <a:pt x="214" y="192"/>
                    <a:pt x="206" y="192"/>
                  </a:cubicBezTo>
                  <a:cubicBezTo>
                    <a:pt x="206" y="185"/>
                    <a:pt x="206" y="182"/>
                    <a:pt x="206" y="175"/>
                  </a:cubicBezTo>
                  <a:cubicBezTo>
                    <a:pt x="215" y="176"/>
                    <a:pt x="219" y="176"/>
                    <a:pt x="228" y="176"/>
                  </a:cubicBezTo>
                  <a:cubicBezTo>
                    <a:pt x="228" y="183"/>
                    <a:pt x="227" y="186"/>
                    <a:pt x="227" y="193"/>
                  </a:cubicBezTo>
                  <a:close/>
                  <a:moveTo>
                    <a:pt x="252" y="194"/>
                  </a:moveTo>
                  <a:cubicBezTo>
                    <a:pt x="243" y="194"/>
                    <a:pt x="239" y="193"/>
                    <a:pt x="230" y="193"/>
                  </a:cubicBezTo>
                  <a:cubicBezTo>
                    <a:pt x="231" y="186"/>
                    <a:pt x="231" y="183"/>
                    <a:pt x="231" y="177"/>
                  </a:cubicBezTo>
                  <a:cubicBezTo>
                    <a:pt x="240" y="178"/>
                    <a:pt x="244" y="179"/>
                    <a:pt x="253" y="180"/>
                  </a:cubicBezTo>
                  <a:cubicBezTo>
                    <a:pt x="252" y="186"/>
                    <a:pt x="252" y="189"/>
                    <a:pt x="252" y="194"/>
                  </a:cubicBezTo>
                  <a:close/>
                  <a:moveTo>
                    <a:pt x="276" y="197"/>
                  </a:moveTo>
                  <a:cubicBezTo>
                    <a:pt x="268" y="196"/>
                    <a:pt x="264" y="196"/>
                    <a:pt x="255" y="195"/>
                  </a:cubicBezTo>
                  <a:cubicBezTo>
                    <a:pt x="256" y="189"/>
                    <a:pt x="256" y="187"/>
                    <a:pt x="256" y="181"/>
                  </a:cubicBezTo>
                  <a:cubicBezTo>
                    <a:pt x="265" y="183"/>
                    <a:pt x="269" y="184"/>
                    <a:pt x="277" y="187"/>
                  </a:cubicBezTo>
                  <a:cubicBezTo>
                    <a:pt x="277" y="191"/>
                    <a:pt x="277" y="193"/>
                    <a:pt x="276" y="19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8" name="Freeform 430"/>
            <p:cNvSpPr>
              <a:spLocks/>
            </p:cNvSpPr>
            <p:nvPr/>
          </p:nvSpPr>
          <p:spPr bwMode="auto">
            <a:xfrm>
              <a:off x="6197601" y="3154363"/>
              <a:ext cx="439738" cy="26988"/>
            </a:xfrm>
            <a:custGeom>
              <a:avLst/>
              <a:gdLst>
                <a:gd name="T0" fmla="*/ 239 w 239"/>
                <a:gd name="T1" fmla="*/ 0 h 14"/>
                <a:gd name="T2" fmla="*/ 0 w 239"/>
                <a:gd name="T3" fmla="*/ 0 h 14"/>
                <a:gd name="T4" fmla="*/ 4 w 239"/>
                <a:gd name="T5" fmla="*/ 14 h 14"/>
                <a:gd name="T6" fmla="*/ 235 w 239"/>
                <a:gd name="T7" fmla="*/ 14 h 14"/>
                <a:gd name="T8" fmla="*/ 239 w 239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14">
                  <a:moveTo>
                    <a:pt x="23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3"/>
                    <a:pt x="5" y="8"/>
                    <a:pt x="4" y="14"/>
                  </a:cubicBezTo>
                  <a:cubicBezTo>
                    <a:pt x="235" y="14"/>
                    <a:pt x="235" y="14"/>
                    <a:pt x="235" y="14"/>
                  </a:cubicBezTo>
                  <a:cubicBezTo>
                    <a:pt x="235" y="8"/>
                    <a:pt x="237" y="3"/>
                    <a:pt x="23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9" name="Freeform 431"/>
            <p:cNvSpPr>
              <a:spLocks/>
            </p:cNvSpPr>
            <p:nvPr/>
          </p:nvSpPr>
          <p:spPr bwMode="auto">
            <a:xfrm>
              <a:off x="6472238" y="3190875"/>
              <a:ext cx="82550" cy="41275"/>
            </a:xfrm>
            <a:custGeom>
              <a:avLst/>
              <a:gdLst>
                <a:gd name="T0" fmla="*/ 45 w 45"/>
                <a:gd name="T1" fmla="*/ 0 h 23"/>
                <a:gd name="T2" fmla="*/ 29 w 45"/>
                <a:gd name="T3" fmla="*/ 0 h 23"/>
                <a:gd name="T4" fmla="*/ 0 w 45"/>
                <a:gd name="T5" fmla="*/ 23 h 23"/>
                <a:gd name="T6" fmla="*/ 11 w 45"/>
                <a:gd name="T7" fmla="*/ 23 h 23"/>
                <a:gd name="T8" fmla="*/ 45 w 45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3">
                  <a:moveTo>
                    <a:pt x="45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28" y="5"/>
                    <a:pt x="23" y="16"/>
                    <a:pt x="0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29" y="14"/>
                    <a:pt x="40" y="5"/>
                    <a:pt x="4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" name="Freeform 432"/>
            <p:cNvSpPr>
              <a:spLocks/>
            </p:cNvSpPr>
            <p:nvPr/>
          </p:nvSpPr>
          <p:spPr bwMode="auto">
            <a:xfrm>
              <a:off x="6356351" y="3190875"/>
              <a:ext cx="55563" cy="44450"/>
            </a:xfrm>
            <a:custGeom>
              <a:avLst/>
              <a:gdLst>
                <a:gd name="T0" fmla="*/ 30 w 30"/>
                <a:gd name="T1" fmla="*/ 24 h 24"/>
                <a:gd name="T2" fmla="*/ 30 w 30"/>
                <a:gd name="T3" fmla="*/ 24 h 24"/>
                <a:gd name="T4" fmla="*/ 20 w 30"/>
                <a:gd name="T5" fmla="*/ 0 h 24"/>
                <a:gd name="T6" fmla="*/ 0 w 30"/>
                <a:gd name="T7" fmla="*/ 0 h 24"/>
                <a:gd name="T8" fmla="*/ 30 w 3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4">
                  <a:moveTo>
                    <a:pt x="30" y="24"/>
                  </a:moveTo>
                  <a:cubicBezTo>
                    <a:pt x="30" y="24"/>
                    <a:pt x="30" y="24"/>
                    <a:pt x="30" y="24"/>
                  </a:cubicBezTo>
                  <a:cubicBezTo>
                    <a:pt x="8" y="3"/>
                    <a:pt x="20" y="0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6"/>
                    <a:pt x="12" y="16"/>
                    <a:pt x="30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" name="Freeform 433"/>
            <p:cNvSpPr>
              <a:spLocks/>
            </p:cNvSpPr>
            <p:nvPr/>
          </p:nvSpPr>
          <p:spPr bwMode="auto">
            <a:xfrm>
              <a:off x="6426201" y="3190875"/>
              <a:ext cx="55563" cy="44450"/>
            </a:xfrm>
            <a:custGeom>
              <a:avLst/>
              <a:gdLst>
                <a:gd name="T0" fmla="*/ 0 w 30"/>
                <a:gd name="T1" fmla="*/ 24 h 24"/>
                <a:gd name="T2" fmla="*/ 0 w 30"/>
                <a:gd name="T3" fmla="*/ 24 h 24"/>
                <a:gd name="T4" fmla="*/ 30 w 30"/>
                <a:gd name="T5" fmla="*/ 0 h 24"/>
                <a:gd name="T6" fmla="*/ 10 w 30"/>
                <a:gd name="T7" fmla="*/ 0 h 24"/>
                <a:gd name="T8" fmla="*/ 0 w 3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8" y="16"/>
                    <a:pt x="26" y="6"/>
                    <a:pt x="3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22" y="3"/>
                    <a:pt x="0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2" name="Freeform 434"/>
            <p:cNvSpPr>
              <a:spLocks/>
            </p:cNvSpPr>
            <p:nvPr/>
          </p:nvSpPr>
          <p:spPr bwMode="auto">
            <a:xfrm>
              <a:off x="6318251" y="3190875"/>
              <a:ext cx="93663" cy="44450"/>
            </a:xfrm>
            <a:custGeom>
              <a:avLst/>
              <a:gdLst>
                <a:gd name="T0" fmla="*/ 0 w 51"/>
                <a:gd name="T1" fmla="*/ 0 h 24"/>
                <a:gd name="T2" fmla="*/ 36 w 51"/>
                <a:gd name="T3" fmla="*/ 24 h 24"/>
                <a:gd name="T4" fmla="*/ 51 w 51"/>
                <a:gd name="T5" fmla="*/ 24 h 24"/>
                <a:gd name="T6" fmla="*/ 17 w 51"/>
                <a:gd name="T7" fmla="*/ 0 h 24"/>
                <a:gd name="T8" fmla="*/ 0 w 51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24">
                  <a:moveTo>
                    <a:pt x="0" y="0"/>
                  </a:moveTo>
                  <a:cubicBezTo>
                    <a:pt x="5" y="5"/>
                    <a:pt x="17" y="15"/>
                    <a:pt x="36" y="24"/>
                  </a:cubicBezTo>
                  <a:cubicBezTo>
                    <a:pt x="41" y="24"/>
                    <a:pt x="46" y="24"/>
                    <a:pt x="51" y="24"/>
                  </a:cubicBezTo>
                  <a:cubicBezTo>
                    <a:pt x="20" y="19"/>
                    <a:pt x="16" y="7"/>
                    <a:pt x="1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3" name="Freeform 435"/>
            <p:cNvSpPr>
              <a:spLocks/>
            </p:cNvSpPr>
            <p:nvPr/>
          </p:nvSpPr>
          <p:spPr bwMode="auto">
            <a:xfrm>
              <a:off x="6391276" y="3190875"/>
              <a:ext cx="55563" cy="44450"/>
            </a:xfrm>
            <a:custGeom>
              <a:avLst/>
              <a:gdLst>
                <a:gd name="T0" fmla="*/ 18 w 30"/>
                <a:gd name="T1" fmla="*/ 11 h 24"/>
                <a:gd name="T2" fmla="*/ 15 w 30"/>
                <a:gd name="T3" fmla="*/ 24 h 24"/>
                <a:gd name="T4" fmla="*/ 13 w 30"/>
                <a:gd name="T5" fmla="*/ 11 h 24"/>
                <a:gd name="T6" fmla="*/ 15 w 30"/>
                <a:gd name="T7" fmla="*/ 0 h 24"/>
                <a:gd name="T8" fmla="*/ 1 w 30"/>
                <a:gd name="T9" fmla="*/ 0 h 24"/>
                <a:gd name="T10" fmla="*/ 11 w 30"/>
                <a:gd name="T11" fmla="*/ 24 h 24"/>
                <a:gd name="T12" fmla="*/ 15 w 30"/>
                <a:gd name="T13" fmla="*/ 24 h 24"/>
                <a:gd name="T14" fmla="*/ 15 w 30"/>
                <a:gd name="T15" fmla="*/ 24 h 24"/>
                <a:gd name="T16" fmla="*/ 19 w 30"/>
                <a:gd name="T17" fmla="*/ 24 h 24"/>
                <a:gd name="T18" fmla="*/ 29 w 30"/>
                <a:gd name="T19" fmla="*/ 0 h 24"/>
                <a:gd name="T20" fmla="*/ 16 w 30"/>
                <a:gd name="T21" fmla="*/ 0 h 24"/>
                <a:gd name="T22" fmla="*/ 18 w 30"/>
                <a:gd name="T23" fmla="*/ 1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24">
                  <a:moveTo>
                    <a:pt x="18" y="11"/>
                  </a:moveTo>
                  <a:cubicBezTo>
                    <a:pt x="18" y="18"/>
                    <a:pt x="15" y="24"/>
                    <a:pt x="15" y="24"/>
                  </a:cubicBezTo>
                  <a:cubicBezTo>
                    <a:pt x="15" y="24"/>
                    <a:pt x="13" y="18"/>
                    <a:pt x="13" y="11"/>
                  </a:cubicBezTo>
                  <a:cubicBezTo>
                    <a:pt x="13" y="7"/>
                    <a:pt x="14" y="3"/>
                    <a:pt x="15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9"/>
                    <a:pt x="11" y="24"/>
                  </a:cubicBezTo>
                  <a:cubicBezTo>
                    <a:pt x="12" y="24"/>
                    <a:pt x="13" y="24"/>
                    <a:pt x="15" y="24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6" y="24"/>
                    <a:pt x="18" y="24"/>
                    <a:pt x="19" y="24"/>
                  </a:cubicBezTo>
                  <a:cubicBezTo>
                    <a:pt x="30" y="9"/>
                    <a:pt x="29" y="0"/>
                    <a:pt x="29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3"/>
                    <a:pt x="18" y="7"/>
                    <a:pt x="18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4" name="Freeform 436"/>
            <p:cNvSpPr>
              <a:spLocks/>
            </p:cNvSpPr>
            <p:nvPr/>
          </p:nvSpPr>
          <p:spPr bwMode="auto">
            <a:xfrm>
              <a:off x="6426201" y="3190875"/>
              <a:ext cx="93663" cy="44450"/>
            </a:xfrm>
            <a:custGeom>
              <a:avLst/>
              <a:gdLst>
                <a:gd name="T0" fmla="*/ 51 w 51"/>
                <a:gd name="T1" fmla="*/ 0 h 24"/>
                <a:gd name="T2" fmla="*/ 34 w 51"/>
                <a:gd name="T3" fmla="*/ 0 h 24"/>
                <a:gd name="T4" fmla="*/ 0 w 51"/>
                <a:gd name="T5" fmla="*/ 24 h 24"/>
                <a:gd name="T6" fmla="*/ 15 w 51"/>
                <a:gd name="T7" fmla="*/ 24 h 24"/>
                <a:gd name="T8" fmla="*/ 51 w 51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24">
                  <a:moveTo>
                    <a:pt x="51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5" y="7"/>
                    <a:pt x="31" y="19"/>
                    <a:pt x="0" y="24"/>
                  </a:cubicBezTo>
                  <a:cubicBezTo>
                    <a:pt x="5" y="24"/>
                    <a:pt x="10" y="24"/>
                    <a:pt x="15" y="24"/>
                  </a:cubicBezTo>
                  <a:cubicBezTo>
                    <a:pt x="34" y="15"/>
                    <a:pt x="46" y="5"/>
                    <a:pt x="5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5" name="Freeform 437"/>
            <p:cNvSpPr>
              <a:spLocks/>
            </p:cNvSpPr>
            <p:nvPr/>
          </p:nvSpPr>
          <p:spPr bwMode="auto">
            <a:xfrm>
              <a:off x="6554788" y="3190875"/>
              <a:ext cx="90488" cy="38100"/>
            </a:xfrm>
            <a:custGeom>
              <a:avLst/>
              <a:gdLst>
                <a:gd name="T0" fmla="*/ 41 w 49"/>
                <a:gd name="T1" fmla="*/ 0 h 21"/>
                <a:gd name="T2" fmla="*/ 27 w 49"/>
                <a:gd name="T3" fmla="*/ 0 h 21"/>
                <a:gd name="T4" fmla="*/ 0 w 49"/>
                <a:gd name="T5" fmla="*/ 21 h 21"/>
                <a:gd name="T6" fmla="*/ 7 w 49"/>
                <a:gd name="T7" fmla="*/ 20 h 21"/>
                <a:gd name="T8" fmla="*/ 49 w 49"/>
                <a:gd name="T9" fmla="*/ 2 h 21"/>
                <a:gd name="T10" fmla="*/ 41 w 49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1">
                  <a:moveTo>
                    <a:pt x="41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5" y="5"/>
                    <a:pt x="18" y="14"/>
                    <a:pt x="0" y="21"/>
                  </a:cubicBezTo>
                  <a:cubicBezTo>
                    <a:pt x="3" y="21"/>
                    <a:pt x="5" y="20"/>
                    <a:pt x="7" y="20"/>
                  </a:cubicBezTo>
                  <a:cubicBezTo>
                    <a:pt x="23" y="13"/>
                    <a:pt x="39" y="6"/>
                    <a:pt x="49" y="2"/>
                  </a:cubicBezTo>
                  <a:cubicBezTo>
                    <a:pt x="47" y="1"/>
                    <a:pt x="44" y="1"/>
                    <a:pt x="4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" name="Freeform 438"/>
            <p:cNvSpPr>
              <a:spLocks/>
            </p:cNvSpPr>
            <p:nvPr/>
          </p:nvSpPr>
          <p:spPr bwMode="auto">
            <a:xfrm>
              <a:off x="6192838" y="3190875"/>
              <a:ext cx="90488" cy="38100"/>
            </a:xfrm>
            <a:custGeom>
              <a:avLst/>
              <a:gdLst>
                <a:gd name="T0" fmla="*/ 22 w 49"/>
                <a:gd name="T1" fmla="*/ 0 h 21"/>
                <a:gd name="T2" fmla="*/ 7 w 49"/>
                <a:gd name="T3" fmla="*/ 0 h 21"/>
                <a:gd name="T4" fmla="*/ 0 w 49"/>
                <a:gd name="T5" fmla="*/ 2 h 21"/>
                <a:gd name="T6" fmla="*/ 42 w 49"/>
                <a:gd name="T7" fmla="*/ 20 h 21"/>
                <a:gd name="T8" fmla="*/ 49 w 49"/>
                <a:gd name="T9" fmla="*/ 21 h 21"/>
                <a:gd name="T10" fmla="*/ 22 w 49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1">
                  <a:moveTo>
                    <a:pt x="22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5" y="1"/>
                    <a:pt x="2" y="1"/>
                    <a:pt x="0" y="2"/>
                  </a:cubicBezTo>
                  <a:cubicBezTo>
                    <a:pt x="9" y="6"/>
                    <a:pt x="26" y="13"/>
                    <a:pt x="42" y="20"/>
                  </a:cubicBezTo>
                  <a:cubicBezTo>
                    <a:pt x="44" y="20"/>
                    <a:pt x="47" y="21"/>
                    <a:pt x="49" y="21"/>
                  </a:cubicBezTo>
                  <a:cubicBezTo>
                    <a:pt x="31" y="14"/>
                    <a:pt x="24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7" name="Freeform 439"/>
            <p:cNvSpPr>
              <a:spLocks/>
            </p:cNvSpPr>
            <p:nvPr/>
          </p:nvSpPr>
          <p:spPr bwMode="auto">
            <a:xfrm>
              <a:off x="6602413" y="3194050"/>
              <a:ext cx="79375" cy="30163"/>
            </a:xfrm>
            <a:custGeom>
              <a:avLst/>
              <a:gdLst>
                <a:gd name="T0" fmla="*/ 27 w 43"/>
                <a:gd name="T1" fmla="*/ 0 h 16"/>
                <a:gd name="T2" fmla="*/ 0 w 43"/>
                <a:gd name="T3" fmla="*/ 16 h 16"/>
                <a:gd name="T4" fmla="*/ 41 w 43"/>
                <a:gd name="T5" fmla="*/ 6 h 16"/>
                <a:gd name="T6" fmla="*/ 27 w 43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6">
                  <a:moveTo>
                    <a:pt x="27" y="0"/>
                  </a:moveTo>
                  <a:cubicBezTo>
                    <a:pt x="22" y="5"/>
                    <a:pt x="13" y="10"/>
                    <a:pt x="0" y="16"/>
                  </a:cubicBezTo>
                  <a:cubicBezTo>
                    <a:pt x="21" y="13"/>
                    <a:pt x="34" y="9"/>
                    <a:pt x="41" y="6"/>
                  </a:cubicBezTo>
                  <a:cubicBezTo>
                    <a:pt x="43" y="5"/>
                    <a:pt x="38" y="3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8" name="Freeform 440"/>
            <p:cNvSpPr>
              <a:spLocks/>
            </p:cNvSpPr>
            <p:nvPr/>
          </p:nvSpPr>
          <p:spPr bwMode="auto">
            <a:xfrm>
              <a:off x="6156326" y="3194050"/>
              <a:ext cx="79375" cy="30163"/>
            </a:xfrm>
            <a:custGeom>
              <a:avLst/>
              <a:gdLst>
                <a:gd name="T0" fmla="*/ 2 w 43"/>
                <a:gd name="T1" fmla="*/ 6 h 16"/>
                <a:gd name="T2" fmla="*/ 43 w 43"/>
                <a:gd name="T3" fmla="*/ 16 h 16"/>
                <a:gd name="T4" fmla="*/ 16 w 43"/>
                <a:gd name="T5" fmla="*/ 0 h 16"/>
                <a:gd name="T6" fmla="*/ 2 w 43"/>
                <a:gd name="T7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6">
                  <a:moveTo>
                    <a:pt x="2" y="6"/>
                  </a:moveTo>
                  <a:cubicBezTo>
                    <a:pt x="8" y="9"/>
                    <a:pt x="22" y="13"/>
                    <a:pt x="43" y="16"/>
                  </a:cubicBezTo>
                  <a:cubicBezTo>
                    <a:pt x="30" y="11"/>
                    <a:pt x="21" y="4"/>
                    <a:pt x="16" y="0"/>
                  </a:cubicBezTo>
                  <a:cubicBezTo>
                    <a:pt x="5" y="3"/>
                    <a:pt x="0" y="5"/>
                    <a:pt x="2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9" name="Freeform 441"/>
            <p:cNvSpPr>
              <a:spLocks/>
            </p:cNvSpPr>
            <p:nvPr/>
          </p:nvSpPr>
          <p:spPr bwMode="auto">
            <a:xfrm>
              <a:off x="6237288" y="3190875"/>
              <a:ext cx="90488" cy="41275"/>
            </a:xfrm>
            <a:custGeom>
              <a:avLst/>
              <a:gdLst>
                <a:gd name="T0" fmla="*/ 49 w 49"/>
                <a:gd name="T1" fmla="*/ 23 h 23"/>
                <a:gd name="T2" fmla="*/ 22 w 49"/>
                <a:gd name="T3" fmla="*/ 0 h 23"/>
                <a:gd name="T4" fmla="*/ 0 w 49"/>
                <a:gd name="T5" fmla="*/ 0 h 23"/>
                <a:gd name="T6" fmla="*/ 38 w 49"/>
                <a:gd name="T7" fmla="*/ 22 h 23"/>
                <a:gd name="T8" fmla="*/ 49 w 49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23">
                  <a:moveTo>
                    <a:pt x="49" y="23"/>
                  </a:moveTo>
                  <a:cubicBezTo>
                    <a:pt x="28" y="16"/>
                    <a:pt x="23" y="5"/>
                    <a:pt x="2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5"/>
                    <a:pt x="21" y="14"/>
                    <a:pt x="38" y="22"/>
                  </a:cubicBezTo>
                  <a:cubicBezTo>
                    <a:pt x="42" y="22"/>
                    <a:pt x="45" y="22"/>
                    <a:pt x="49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" name="Freeform 442"/>
            <p:cNvSpPr>
              <a:spLocks/>
            </p:cNvSpPr>
            <p:nvPr/>
          </p:nvSpPr>
          <p:spPr bwMode="auto">
            <a:xfrm>
              <a:off x="6283326" y="3190875"/>
              <a:ext cx="82550" cy="41275"/>
            </a:xfrm>
            <a:custGeom>
              <a:avLst/>
              <a:gdLst>
                <a:gd name="T0" fmla="*/ 16 w 45"/>
                <a:gd name="T1" fmla="*/ 0 h 23"/>
                <a:gd name="T2" fmla="*/ 0 w 45"/>
                <a:gd name="T3" fmla="*/ 0 h 23"/>
                <a:gd name="T4" fmla="*/ 34 w 45"/>
                <a:gd name="T5" fmla="*/ 23 h 23"/>
                <a:gd name="T6" fmla="*/ 45 w 45"/>
                <a:gd name="T7" fmla="*/ 23 h 23"/>
                <a:gd name="T8" fmla="*/ 16 w 45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3">
                  <a:moveTo>
                    <a:pt x="1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" y="5"/>
                    <a:pt x="16" y="14"/>
                    <a:pt x="34" y="2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22" y="16"/>
                    <a:pt x="17" y="5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" name="Freeform 443"/>
            <p:cNvSpPr>
              <a:spLocks/>
            </p:cNvSpPr>
            <p:nvPr/>
          </p:nvSpPr>
          <p:spPr bwMode="auto">
            <a:xfrm>
              <a:off x="6510338" y="3190875"/>
              <a:ext cx="90488" cy="41275"/>
            </a:xfrm>
            <a:custGeom>
              <a:avLst/>
              <a:gdLst>
                <a:gd name="T0" fmla="*/ 0 w 49"/>
                <a:gd name="T1" fmla="*/ 23 h 23"/>
                <a:gd name="T2" fmla="*/ 11 w 49"/>
                <a:gd name="T3" fmla="*/ 22 h 23"/>
                <a:gd name="T4" fmla="*/ 49 w 49"/>
                <a:gd name="T5" fmla="*/ 0 h 23"/>
                <a:gd name="T6" fmla="*/ 27 w 49"/>
                <a:gd name="T7" fmla="*/ 0 h 23"/>
                <a:gd name="T8" fmla="*/ 0 w 49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23">
                  <a:moveTo>
                    <a:pt x="0" y="23"/>
                  </a:moveTo>
                  <a:cubicBezTo>
                    <a:pt x="4" y="22"/>
                    <a:pt x="7" y="22"/>
                    <a:pt x="11" y="22"/>
                  </a:cubicBezTo>
                  <a:cubicBezTo>
                    <a:pt x="28" y="13"/>
                    <a:pt x="42" y="5"/>
                    <a:pt x="4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5"/>
                    <a:pt x="21" y="16"/>
                    <a:pt x="0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2" name="Freeform 444"/>
            <p:cNvSpPr>
              <a:spLocks/>
            </p:cNvSpPr>
            <p:nvPr/>
          </p:nvSpPr>
          <p:spPr bwMode="auto">
            <a:xfrm>
              <a:off x="6345238" y="3232150"/>
              <a:ext cx="23813" cy="3175"/>
            </a:xfrm>
            <a:custGeom>
              <a:avLst/>
              <a:gdLst>
                <a:gd name="T0" fmla="*/ 13 w 13"/>
                <a:gd name="T1" fmla="*/ 1 h 1"/>
                <a:gd name="T2" fmla="*/ 11 w 13"/>
                <a:gd name="T3" fmla="*/ 0 h 1"/>
                <a:gd name="T4" fmla="*/ 0 w 13"/>
                <a:gd name="T5" fmla="*/ 0 h 1"/>
                <a:gd name="T6" fmla="*/ 0 w 13"/>
                <a:gd name="T7" fmla="*/ 0 h 1"/>
                <a:gd name="T8" fmla="*/ 13 w 1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">
                  <a:moveTo>
                    <a:pt x="13" y="1"/>
                  </a:moveTo>
                  <a:cubicBezTo>
                    <a:pt x="12" y="0"/>
                    <a:pt x="11" y="0"/>
                    <a:pt x="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8" y="0"/>
                    <a:pt x="1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3" name="Freeform 445"/>
            <p:cNvSpPr>
              <a:spLocks/>
            </p:cNvSpPr>
            <p:nvPr/>
          </p:nvSpPr>
          <p:spPr bwMode="auto">
            <a:xfrm>
              <a:off x="6469063" y="32321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2 w 13"/>
                <a:gd name="T5" fmla="*/ 0 h 1"/>
                <a:gd name="T6" fmla="*/ 0 w 13"/>
                <a:gd name="T7" fmla="*/ 1 h 1"/>
                <a:gd name="T8" fmla="*/ 13 w 13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5" y="0"/>
                    <a:pt x="9" y="0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4" name="Freeform 446"/>
            <p:cNvSpPr>
              <a:spLocks/>
            </p:cNvSpPr>
            <p:nvPr/>
          </p:nvSpPr>
          <p:spPr bwMode="auto">
            <a:xfrm>
              <a:off x="6284913" y="3240088"/>
              <a:ext cx="268288" cy="1198563"/>
            </a:xfrm>
            <a:custGeom>
              <a:avLst/>
              <a:gdLst>
                <a:gd name="T0" fmla="*/ 146 w 146"/>
                <a:gd name="T1" fmla="*/ 0 h 644"/>
                <a:gd name="T2" fmla="*/ 136 w 146"/>
                <a:gd name="T3" fmla="*/ 0 h 644"/>
                <a:gd name="T4" fmla="*/ 103 w 146"/>
                <a:gd name="T5" fmla="*/ 180 h 644"/>
                <a:gd name="T6" fmla="*/ 104 w 146"/>
                <a:gd name="T7" fmla="*/ 175 h 644"/>
                <a:gd name="T8" fmla="*/ 103 w 146"/>
                <a:gd name="T9" fmla="*/ 175 h 644"/>
                <a:gd name="T10" fmla="*/ 128 w 146"/>
                <a:gd name="T11" fmla="*/ 0 h 644"/>
                <a:gd name="T12" fmla="*/ 120 w 146"/>
                <a:gd name="T13" fmla="*/ 0 h 644"/>
                <a:gd name="T14" fmla="*/ 104 w 146"/>
                <a:gd name="T15" fmla="*/ 123 h 644"/>
                <a:gd name="T16" fmla="*/ 97 w 146"/>
                <a:gd name="T17" fmla="*/ 146 h 644"/>
                <a:gd name="T18" fmla="*/ 97 w 146"/>
                <a:gd name="T19" fmla="*/ 142 h 644"/>
                <a:gd name="T20" fmla="*/ 97 w 146"/>
                <a:gd name="T21" fmla="*/ 0 h 644"/>
                <a:gd name="T22" fmla="*/ 51 w 146"/>
                <a:gd name="T23" fmla="*/ 0 h 644"/>
                <a:gd name="T24" fmla="*/ 51 w 146"/>
                <a:gd name="T25" fmla="*/ 26 h 644"/>
                <a:gd name="T26" fmla="*/ 52 w 146"/>
                <a:gd name="T27" fmla="*/ 67 h 644"/>
                <a:gd name="T28" fmla="*/ 52 w 146"/>
                <a:gd name="T29" fmla="*/ 84 h 644"/>
                <a:gd name="T30" fmla="*/ 47 w 146"/>
                <a:gd name="T31" fmla="*/ 202 h 644"/>
                <a:gd name="T32" fmla="*/ 25 w 146"/>
                <a:gd name="T33" fmla="*/ 0 h 644"/>
                <a:gd name="T34" fmla="*/ 14 w 146"/>
                <a:gd name="T35" fmla="*/ 0 h 644"/>
                <a:gd name="T36" fmla="*/ 31 w 146"/>
                <a:gd name="T37" fmla="*/ 150 h 644"/>
                <a:gd name="T38" fmla="*/ 29 w 146"/>
                <a:gd name="T39" fmla="*/ 135 h 644"/>
                <a:gd name="T40" fmla="*/ 31 w 146"/>
                <a:gd name="T41" fmla="*/ 154 h 644"/>
                <a:gd name="T42" fmla="*/ 8 w 146"/>
                <a:gd name="T43" fmla="*/ 0 h 644"/>
                <a:gd name="T44" fmla="*/ 0 w 146"/>
                <a:gd name="T45" fmla="*/ 0 h 644"/>
                <a:gd name="T46" fmla="*/ 36 w 146"/>
                <a:gd name="T47" fmla="*/ 302 h 644"/>
                <a:gd name="T48" fmla="*/ 11 w 146"/>
                <a:gd name="T49" fmla="*/ 578 h 644"/>
                <a:gd name="T50" fmla="*/ 2 w 146"/>
                <a:gd name="T51" fmla="*/ 644 h 644"/>
                <a:gd name="T52" fmla="*/ 22 w 146"/>
                <a:gd name="T53" fmla="*/ 644 h 644"/>
                <a:gd name="T54" fmla="*/ 44 w 146"/>
                <a:gd name="T55" fmla="*/ 451 h 644"/>
                <a:gd name="T56" fmla="*/ 60 w 146"/>
                <a:gd name="T57" fmla="*/ 388 h 644"/>
                <a:gd name="T58" fmla="*/ 63 w 146"/>
                <a:gd name="T59" fmla="*/ 644 h 644"/>
                <a:gd name="T60" fmla="*/ 77 w 146"/>
                <a:gd name="T61" fmla="*/ 644 h 644"/>
                <a:gd name="T62" fmla="*/ 84 w 146"/>
                <a:gd name="T63" fmla="*/ 456 h 644"/>
                <a:gd name="T64" fmla="*/ 98 w 146"/>
                <a:gd name="T65" fmla="*/ 644 h 644"/>
                <a:gd name="T66" fmla="*/ 111 w 146"/>
                <a:gd name="T67" fmla="*/ 644 h 644"/>
                <a:gd name="T68" fmla="*/ 101 w 146"/>
                <a:gd name="T69" fmla="*/ 466 h 644"/>
                <a:gd name="T70" fmla="*/ 117 w 146"/>
                <a:gd name="T71" fmla="*/ 644 h 644"/>
                <a:gd name="T72" fmla="*/ 129 w 146"/>
                <a:gd name="T73" fmla="*/ 644 h 644"/>
                <a:gd name="T74" fmla="*/ 109 w 146"/>
                <a:gd name="T75" fmla="*/ 410 h 644"/>
                <a:gd name="T76" fmla="*/ 114 w 146"/>
                <a:gd name="T77" fmla="*/ 220 h 644"/>
                <a:gd name="T78" fmla="*/ 146 w 146"/>
                <a:gd name="T79" fmla="*/ 0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46" h="644">
                  <a:moveTo>
                    <a:pt x="146" y="0"/>
                  </a:moveTo>
                  <a:cubicBezTo>
                    <a:pt x="136" y="0"/>
                    <a:pt x="136" y="0"/>
                    <a:pt x="136" y="0"/>
                  </a:cubicBezTo>
                  <a:cubicBezTo>
                    <a:pt x="129" y="44"/>
                    <a:pt x="107" y="182"/>
                    <a:pt x="103" y="180"/>
                  </a:cubicBezTo>
                  <a:cubicBezTo>
                    <a:pt x="104" y="175"/>
                    <a:pt x="104" y="175"/>
                    <a:pt x="104" y="175"/>
                  </a:cubicBezTo>
                  <a:cubicBezTo>
                    <a:pt x="103" y="175"/>
                    <a:pt x="103" y="175"/>
                    <a:pt x="103" y="175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16" y="32"/>
                    <a:pt x="105" y="109"/>
                    <a:pt x="104" y="123"/>
                  </a:cubicBezTo>
                  <a:cubicBezTo>
                    <a:pt x="103" y="141"/>
                    <a:pt x="97" y="168"/>
                    <a:pt x="97" y="146"/>
                  </a:cubicBezTo>
                  <a:cubicBezTo>
                    <a:pt x="97" y="145"/>
                    <a:pt x="97" y="144"/>
                    <a:pt x="97" y="142"/>
                  </a:cubicBezTo>
                  <a:cubicBezTo>
                    <a:pt x="97" y="125"/>
                    <a:pt x="97" y="38"/>
                    <a:pt x="97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7"/>
                    <a:pt x="51" y="15"/>
                    <a:pt x="51" y="26"/>
                  </a:cubicBezTo>
                  <a:cubicBezTo>
                    <a:pt x="51" y="38"/>
                    <a:pt x="51" y="52"/>
                    <a:pt x="52" y="67"/>
                  </a:cubicBezTo>
                  <a:cubicBezTo>
                    <a:pt x="52" y="72"/>
                    <a:pt x="52" y="78"/>
                    <a:pt x="52" y="84"/>
                  </a:cubicBezTo>
                  <a:cubicBezTo>
                    <a:pt x="52" y="133"/>
                    <a:pt x="47" y="202"/>
                    <a:pt x="47" y="202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31" y="150"/>
                    <a:pt x="31" y="150"/>
                    <a:pt x="31" y="150"/>
                  </a:cubicBezTo>
                  <a:cubicBezTo>
                    <a:pt x="29" y="135"/>
                    <a:pt x="29" y="135"/>
                    <a:pt x="29" y="135"/>
                  </a:cubicBezTo>
                  <a:cubicBezTo>
                    <a:pt x="31" y="154"/>
                    <a:pt x="31" y="154"/>
                    <a:pt x="31" y="154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33"/>
                    <a:pt x="34" y="216"/>
                    <a:pt x="36" y="302"/>
                  </a:cubicBezTo>
                  <a:cubicBezTo>
                    <a:pt x="37" y="396"/>
                    <a:pt x="32" y="427"/>
                    <a:pt x="11" y="578"/>
                  </a:cubicBezTo>
                  <a:cubicBezTo>
                    <a:pt x="8" y="601"/>
                    <a:pt x="5" y="623"/>
                    <a:pt x="2" y="644"/>
                  </a:cubicBezTo>
                  <a:cubicBezTo>
                    <a:pt x="22" y="644"/>
                    <a:pt x="22" y="644"/>
                    <a:pt x="22" y="644"/>
                  </a:cubicBezTo>
                  <a:cubicBezTo>
                    <a:pt x="31" y="563"/>
                    <a:pt x="41" y="476"/>
                    <a:pt x="44" y="451"/>
                  </a:cubicBezTo>
                  <a:cubicBezTo>
                    <a:pt x="50" y="409"/>
                    <a:pt x="60" y="370"/>
                    <a:pt x="60" y="388"/>
                  </a:cubicBezTo>
                  <a:cubicBezTo>
                    <a:pt x="60" y="397"/>
                    <a:pt x="62" y="523"/>
                    <a:pt x="63" y="644"/>
                  </a:cubicBezTo>
                  <a:cubicBezTo>
                    <a:pt x="77" y="644"/>
                    <a:pt x="77" y="644"/>
                    <a:pt x="77" y="644"/>
                  </a:cubicBezTo>
                  <a:cubicBezTo>
                    <a:pt x="77" y="545"/>
                    <a:pt x="78" y="453"/>
                    <a:pt x="84" y="456"/>
                  </a:cubicBezTo>
                  <a:cubicBezTo>
                    <a:pt x="90" y="458"/>
                    <a:pt x="94" y="548"/>
                    <a:pt x="98" y="644"/>
                  </a:cubicBezTo>
                  <a:cubicBezTo>
                    <a:pt x="111" y="644"/>
                    <a:pt x="111" y="644"/>
                    <a:pt x="111" y="644"/>
                  </a:cubicBezTo>
                  <a:cubicBezTo>
                    <a:pt x="101" y="466"/>
                    <a:pt x="101" y="466"/>
                    <a:pt x="101" y="466"/>
                  </a:cubicBezTo>
                  <a:cubicBezTo>
                    <a:pt x="117" y="644"/>
                    <a:pt x="117" y="644"/>
                    <a:pt x="117" y="644"/>
                  </a:cubicBezTo>
                  <a:cubicBezTo>
                    <a:pt x="129" y="644"/>
                    <a:pt x="129" y="644"/>
                    <a:pt x="129" y="644"/>
                  </a:cubicBezTo>
                  <a:cubicBezTo>
                    <a:pt x="120" y="537"/>
                    <a:pt x="110" y="431"/>
                    <a:pt x="109" y="410"/>
                  </a:cubicBezTo>
                  <a:cubicBezTo>
                    <a:pt x="106" y="366"/>
                    <a:pt x="111" y="258"/>
                    <a:pt x="114" y="220"/>
                  </a:cubicBezTo>
                  <a:cubicBezTo>
                    <a:pt x="116" y="185"/>
                    <a:pt x="131" y="93"/>
                    <a:pt x="14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" name="Freeform 447"/>
            <p:cNvSpPr>
              <a:spLocks/>
            </p:cNvSpPr>
            <p:nvPr/>
          </p:nvSpPr>
          <p:spPr bwMode="auto">
            <a:xfrm>
              <a:off x="6378576" y="3289300"/>
              <a:ext cx="1588" cy="107950"/>
            </a:xfrm>
            <a:custGeom>
              <a:avLst/>
              <a:gdLst>
                <a:gd name="T0" fmla="*/ 1 w 1"/>
                <a:gd name="T1" fmla="*/ 41 h 58"/>
                <a:gd name="T2" fmla="*/ 0 w 1"/>
                <a:gd name="T3" fmla="*/ 0 h 58"/>
                <a:gd name="T4" fmla="*/ 1 w 1"/>
                <a:gd name="T5" fmla="*/ 45 h 58"/>
                <a:gd name="T6" fmla="*/ 1 w 1"/>
                <a:gd name="T7" fmla="*/ 58 h 58"/>
                <a:gd name="T8" fmla="*/ 1 w 1"/>
                <a:gd name="T9" fmla="*/ 4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58">
                  <a:moveTo>
                    <a:pt x="1" y="41"/>
                  </a:moveTo>
                  <a:cubicBezTo>
                    <a:pt x="0" y="26"/>
                    <a:pt x="0" y="12"/>
                    <a:pt x="0" y="0"/>
                  </a:cubicBezTo>
                  <a:cubicBezTo>
                    <a:pt x="0" y="13"/>
                    <a:pt x="0" y="28"/>
                    <a:pt x="1" y="45"/>
                  </a:cubicBezTo>
                  <a:cubicBezTo>
                    <a:pt x="1" y="49"/>
                    <a:pt x="1" y="54"/>
                    <a:pt x="1" y="58"/>
                  </a:cubicBezTo>
                  <a:cubicBezTo>
                    <a:pt x="1" y="52"/>
                    <a:pt x="1" y="46"/>
                    <a:pt x="1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6" name="Freeform 448"/>
            <p:cNvSpPr>
              <a:spLocks/>
            </p:cNvSpPr>
            <p:nvPr/>
          </p:nvSpPr>
          <p:spPr bwMode="auto">
            <a:xfrm>
              <a:off x="6308726" y="3240088"/>
              <a:ext cx="33338" cy="279400"/>
            </a:xfrm>
            <a:custGeom>
              <a:avLst/>
              <a:gdLst>
                <a:gd name="T0" fmla="*/ 1 w 21"/>
                <a:gd name="T1" fmla="*/ 0 h 176"/>
                <a:gd name="T2" fmla="*/ 0 w 21"/>
                <a:gd name="T3" fmla="*/ 0 h 176"/>
                <a:gd name="T4" fmla="*/ 18 w 21"/>
                <a:gd name="T5" fmla="*/ 158 h 176"/>
                <a:gd name="T6" fmla="*/ 21 w 21"/>
                <a:gd name="T7" fmla="*/ 176 h 176"/>
                <a:gd name="T8" fmla="*/ 1 w 21"/>
                <a:gd name="T9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76">
                  <a:moveTo>
                    <a:pt x="1" y="0"/>
                  </a:moveTo>
                  <a:lnTo>
                    <a:pt x="0" y="0"/>
                  </a:lnTo>
                  <a:lnTo>
                    <a:pt x="18" y="158"/>
                  </a:lnTo>
                  <a:lnTo>
                    <a:pt x="21" y="176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7" name="Freeform 449"/>
            <p:cNvSpPr>
              <a:spLocks/>
            </p:cNvSpPr>
            <p:nvPr/>
          </p:nvSpPr>
          <p:spPr bwMode="auto">
            <a:xfrm>
              <a:off x="6473826" y="3240088"/>
              <a:ext cx="47625" cy="325438"/>
            </a:xfrm>
            <a:custGeom>
              <a:avLst/>
              <a:gdLst>
                <a:gd name="T0" fmla="*/ 1 w 26"/>
                <a:gd name="T1" fmla="*/ 175 h 175"/>
                <a:gd name="T2" fmla="*/ 26 w 26"/>
                <a:gd name="T3" fmla="*/ 0 h 175"/>
                <a:gd name="T4" fmla="*/ 25 w 26"/>
                <a:gd name="T5" fmla="*/ 0 h 175"/>
                <a:gd name="T6" fmla="*/ 0 w 26"/>
                <a:gd name="T7" fmla="*/ 175 h 175"/>
                <a:gd name="T8" fmla="*/ 1 w 26"/>
                <a:gd name="T9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5">
                  <a:moveTo>
                    <a:pt x="1" y="175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75"/>
                    <a:pt x="1" y="1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8" name="Freeform 450"/>
            <p:cNvSpPr>
              <a:spLocks/>
            </p:cNvSpPr>
            <p:nvPr/>
          </p:nvSpPr>
          <p:spPr bwMode="auto">
            <a:xfrm>
              <a:off x="6116638" y="3094038"/>
              <a:ext cx="604838" cy="53975"/>
            </a:xfrm>
            <a:custGeom>
              <a:avLst/>
              <a:gdLst>
                <a:gd name="T0" fmla="*/ 0 w 328"/>
                <a:gd name="T1" fmla="*/ 20 h 29"/>
                <a:gd name="T2" fmla="*/ 44 w 328"/>
                <a:gd name="T3" fmla="*/ 29 h 29"/>
                <a:gd name="T4" fmla="*/ 283 w 328"/>
                <a:gd name="T5" fmla="*/ 29 h 29"/>
                <a:gd name="T6" fmla="*/ 328 w 328"/>
                <a:gd name="T7" fmla="*/ 20 h 29"/>
                <a:gd name="T8" fmla="*/ 164 w 328"/>
                <a:gd name="T9" fmla="*/ 0 h 29"/>
                <a:gd name="T10" fmla="*/ 0 w 328"/>
                <a:gd name="T11" fmla="*/ 2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" h="29">
                  <a:moveTo>
                    <a:pt x="0" y="20"/>
                  </a:moveTo>
                  <a:cubicBezTo>
                    <a:pt x="5" y="23"/>
                    <a:pt x="19" y="25"/>
                    <a:pt x="44" y="29"/>
                  </a:cubicBezTo>
                  <a:cubicBezTo>
                    <a:pt x="283" y="29"/>
                    <a:pt x="283" y="29"/>
                    <a:pt x="283" y="29"/>
                  </a:cubicBezTo>
                  <a:cubicBezTo>
                    <a:pt x="309" y="25"/>
                    <a:pt x="322" y="23"/>
                    <a:pt x="328" y="20"/>
                  </a:cubicBezTo>
                  <a:cubicBezTo>
                    <a:pt x="308" y="9"/>
                    <a:pt x="242" y="0"/>
                    <a:pt x="164" y="0"/>
                  </a:cubicBezTo>
                  <a:cubicBezTo>
                    <a:pt x="85" y="0"/>
                    <a:pt x="19" y="9"/>
                    <a:pt x="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59" name="Group 458"/>
          <p:cNvGrpSpPr/>
          <p:nvPr/>
        </p:nvGrpSpPr>
        <p:grpSpPr>
          <a:xfrm>
            <a:off x="1351022" y="142912"/>
            <a:ext cx="4393530" cy="1559858"/>
            <a:chOff x="6805614" y="4784725"/>
            <a:chExt cx="1828800" cy="649288"/>
          </a:xfrm>
          <a:solidFill>
            <a:schemeClr val="tx2"/>
          </a:solidFill>
        </p:grpSpPr>
        <p:sp>
          <p:nvSpPr>
            <p:cNvPr id="460" name="Freeform 344"/>
            <p:cNvSpPr>
              <a:spLocks/>
            </p:cNvSpPr>
            <p:nvPr/>
          </p:nvSpPr>
          <p:spPr bwMode="auto">
            <a:xfrm>
              <a:off x="8393114" y="5326063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" name="Freeform 345"/>
            <p:cNvSpPr>
              <a:spLocks noEditPoints="1"/>
            </p:cNvSpPr>
            <p:nvPr/>
          </p:nvSpPr>
          <p:spPr bwMode="auto">
            <a:xfrm>
              <a:off x="6805614" y="5235575"/>
              <a:ext cx="1828800" cy="198438"/>
            </a:xfrm>
            <a:custGeom>
              <a:avLst/>
              <a:gdLst>
                <a:gd name="T0" fmla="*/ 1001 w 1152"/>
                <a:gd name="T1" fmla="*/ 67 h 125"/>
                <a:gd name="T2" fmla="*/ 973 w 1152"/>
                <a:gd name="T3" fmla="*/ 67 h 125"/>
                <a:gd name="T4" fmla="*/ 938 w 1152"/>
                <a:gd name="T5" fmla="*/ 58 h 125"/>
                <a:gd name="T6" fmla="*/ 833 w 1152"/>
                <a:gd name="T7" fmla="*/ 67 h 125"/>
                <a:gd name="T8" fmla="*/ 798 w 1152"/>
                <a:gd name="T9" fmla="*/ 54 h 125"/>
                <a:gd name="T10" fmla="*/ 753 w 1152"/>
                <a:gd name="T11" fmla="*/ 43 h 125"/>
                <a:gd name="T12" fmla="*/ 306 w 1152"/>
                <a:gd name="T13" fmla="*/ 30 h 125"/>
                <a:gd name="T14" fmla="*/ 181 w 1152"/>
                <a:gd name="T15" fmla="*/ 0 h 125"/>
                <a:gd name="T16" fmla="*/ 124 w 1152"/>
                <a:gd name="T17" fmla="*/ 17 h 125"/>
                <a:gd name="T18" fmla="*/ 78 w 1152"/>
                <a:gd name="T19" fmla="*/ 43 h 125"/>
                <a:gd name="T20" fmla="*/ 59 w 1152"/>
                <a:gd name="T21" fmla="*/ 38 h 125"/>
                <a:gd name="T22" fmla="*/ 53 w 1152"/>
                <a:gd name="T23" fmla="*/ 55 h 125"/>
                <a:gd name="T24" fmla="*/ 59 w 1152"/>
                <a:gd name="T25" fmla="*/ 68 h 125"/>
                <a:gd name="T26" fmla="*/ 42 w 1152"/>
                <a:gd name="T27" fmla="*/ 102 h 125"/>
                <a:gd name="T28" fmla="*/ 0 w 1152"/>
                <a:gd name="T29" fmla="*/ 125 h 125"/>
                <a:gd name="T30" fmla="*/ 1152 w 1152"/>
                <a:gd name="T31" fmla="*/ 102 h 125"/>
                <a:gd name="T32" fmla="*/ 107 w 1152"/>
                <a:gd name="T33" fmla="*/ 102 h 125"/>
                <a:gd name="T34" fmla="*/ 95 w 1152"/>
                <a:gd name="T35" fmla="*/ 85 h 125"/>
                <a:gd name="T36" fmla="*/ 107 w 1152"/>
                <a:gd name="T37" fmla="*/ 102 h 125"/>
                <a:gd name="T38" fmla="*/ 217 w 1152"/>
                <a:gd name="T39" fmla="*/ 62 h 125"/>
                <a:gd name="T40" fmla="*/ 255 w 1152"/>
                <a:gd name="T41" fmla="*/ 55 h 125"/>
                <a:gd name="T42" fmla="*/ 338 w 1152"/>
                <a:gd name="T43" fmla="*/ 102 h 125"/>
                <a:gd name="T44" fmla="*/ 328 w 1152"/>
                <a:gd name="T45" fmla="*/ 85 h 125"/>
                <a:gd name="T46" fmla="*/ 338 w 1152"/>
                <a:gd name="T47" fmla="*/ 102 h 125"/>
                <a:gd name="T48" fmla="*/ 266 w 1152"/>
                <a:gd name="T49" fmla="*/ 62 h 125"/>
                <a:gd name="T50" fmla="*/ 350 w 1152"/>
                <a:gd name="T51" fmla="*/ 55 h 125"/>
                <a:gd name="T52" fmla="*/ 423 w 1152"/>
                <a:gd name="T53" fmla="*/ 102 h 125"/>
                <a:gd name="T54" fmla="*/ 394 w 1152"/>
                <a:gd name="T55" fmla="*/ 85 h 125"/>
                <a:gd name="T56" fmla="*/ 423 w 1152"/>
                <a:gd name="T57" fmla="*/ 102 h 125"/>
                <a:gd name="T58" fmla="*/ 428 w 1152"/>
                <a:gd name="T59" fmla="*/ 102 h 125"/>
                <a:gd name="T60" fmla="*/ 458 w 1152"/>
                <a:gd name="T61" fmla="*/ 85 h 125"/>
                <a:gd name="T62" fmla="*/ 491 w 1152"/>
                <a:gd name="T63" fmla="*/ 102 h 125"/>
                <a:gd name="T64" fmla="*/ 461 w 1152"/>
                <a:gd name="T65" fmla="*/ 85 h 125"/>
                <a:gd name="T66" fmla="*/ 491 w 1152"/>
                <a:gd name="T67" fmla="*/ 102 h 125"/>
                <a:gd name="T68" fmla="*/ 495 w 1152"/>
                <a:gd name="T69" fmla="*/ 102 h 125"/>
                <a:gd name="T70" fmla="*/ 525 w 1152"/>
                <a:gd name="T71" fmla="*/ 85 h 125"/>
                <a:gd name="T72" fmla="*/ 527 w 1152"/>
                <a:gd name="T73" fmla="*/ 62 h 125"/>
                <a:gd name="T74" fmla="*/ 361 w 1152"/>
                <a:gd name="T75" fmla="*/ 55 h 125"/>
                <a:gd name="T76" fmla="*/ 527 w 1152"/>
                <a:gd name="T77" fmla="*/ 62 h 125"/>
                <a:gd name="T78" fmla="*/ 528 w 1152"/>
                <a:gd name="T79" fmla="*/ 102 h 125"/>
                <a:gd name="T80" fmla="*/ 559 w 1152"/>
                <a:gd name="T81" fmla="*/ 85 h 125"/>
                <a:gd name="T82" fmla="*/ 592 w 1152"/>
                <a:gd name="T83" fmla="*/ 102 h 125"/>
                <a:gd name="T84" fmla="*/ 562 w 1152"/>
                <a:gd name="T85" fmla="*/ 85 h 125"/>
                <a:gd name="T86" fmla="*/ 592 w 1152"/>
                <a:gd name="T87" fmla="*/ 102 h 125"/>
                <a:gd name="T88" fmla="*/ 596 w 1152"/>
                <a:gd name="T89" fmla="*/ 102 h 125"/>
                <a:gd name="T90" fmla="*/ 626 w 1152"/>
                <a:gd name="T91" fmla="*/ 85 h 125"/>
                <a:gd name="T92" fmla="*/ 659 w 1152"/>
                <a:gd name="T93" fmla="*/ 102 h 125"/>
                <a:gd name="T94" fmla="*/ 629 w 1152"/>
                <a:gd name="T95" fmla="*/ 85 h 125"/>
                <a:gd name="T96" fmla="*/ 659 w 1152"/>
                <a:gd name="T97" fmla="*/ 102 h 125"/>
                <a:gd name="T98" fmla="*/ 703 w 1152"/>
                <a:gd name="T99" fmla="*/ 102 h 125"/>
                <a:gd name="T100" fmla="*/ 724 w 1152"/>
                <a:gd name="T101" fmla="*/ 79 h 125"/>
                <a:gd name="T102" fmla="*/ 769 w 1152"/>
                <a:gd name="T103" fmla="*/ 62 h 125"/>
                <a:gd name="T104" fmla="*/ 642 w 1152"/>
                <a:gd name="T105" fmla="*/ 55 h 125"/>
                <a:gd name="T106" fmla="*/ 769 w 1152"/>
                <a:gd name="T107" fmla="*/ 62 h 125"/>
                <a:gd name="T108" fmla="*/ 832 w 1152"/>
                <a:gd name="T109" fmla="*/ 102 h 125"/>
                <a:gd name="T110" fmla="*/ 883 w 1152"/>
                <a:gd name="T111" fmla="*/ 75 h 125"/>
                <a:gd name="T112" fmla="*/ 983 w 1152"/>
                <a:gd name="T113" fmla="*/ 102 h 125"/>
                <a:gd name="T114" fmla="*/ 889 w 1152"/>
                <a:gd name="T115" fmla="*/ 75 h 125"/>
                <a:gd name="T116" fmla="*/ 983 w 1152"/>
                <a:gd name="T117" fmla="*/ 102 h 125"/>
                <a:gd name="T118" fmla="*/ 987 w 1152"/>
                <a:gd name="T119" fmla="*/ 75 h 125"/>
                <a:gd name="T120" fmla="*/ 1077 w 1152"/>
                <a:gd name="T121" fmla="*/ 10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52" h="125">
                  <a:moveTo>
                    <a:pt x="1104" y="102"/>
                  </a:moveTo>
                  <a:lnTo>
                    <a:pt x="1001" y="67"/>
                  </a:lnTo>
                  <a:lnTo>
                    <a:pt x="1000" y="67"/>
                  </a:lnTo>
                  <a:lnTo>
                    <a:pt x="973" y="67"/>
                  </a:lnTo>
                  <a:lnTo>
                    <a:pt x="938" y="67"/>
                  </a:lnTo>
                  <a:lnTo>
                    <a:pt x="938" y="58"/>
                  </a:lnTo>
                  <a:lnTo>
                    <a:pt x="833" y="58"/>
                  </a:lnTo>
                  <a:lnTo>
                    <a:pt x="833" y="67"/>
                  </a:lnTo>
                  <a:lnTo>
                    <a:pt x="830" y="67"/>
                  </a:lnTo>
                  <a:lnTo>
                    <a:pt x="798" y="54"/>
                  </a:lnTo>
                  <a:lnTo>
                    <a:pt x="789" y="54"/>
                  </a:lnTo>
                  <a:lnTo>
                    <a:pt x="753" y="43"/>
                  </a:lnTo>
                  <a:lnTo>
                    <a:pt x="356" y="43"/>
                  </a:lnTo>
                  <a:lnTo>
                    <a:pt x="306" y="30"/>
                  </a:lnTo>
                  <a:lnTo>
                    <a:pt x="258" y="30"/>
                  </a:lnTo>
                  <a:lnTo>
                    <a:pt x="181" y="0"/>
                  </a:lnTo>
                  <a:lnTo>
                    <a:pt x="151" y="0"/>
                  </a:lnTo>
                  <a:lnTo>
                    <a:pt x="124" y="17"/>
                  </a:lnTo>
                  <a:lnTo>
                    <a:pt x="78" y="17"/>
                  </a:lnTo>
                  <a:lnTo>
                    <a:pt x="78" y="43"/>
                  </a:lnTo>
                  <a:lnTo>
                    <a:pt x="69" y="38"/>
                  </a:lnTo>
                  <a:lnTo>
                    <a:pt x="59" y="38"/>
                  </a:lnTo>
                  <a:lnTo>
                    <a:pt x="59" y="48"/>
                  </a:lnTo>
                  <a:lnTo>
                    <a:pt x="53" y="55"/>
                  </a:lnTo>
                  <a:lnTo>
                    <a:pt x="59" y="55"/>
                  </a:lnTo>
                  <a:lnTo>
                    <a:pt x="59" y="68"/>
                  </a:lnTo>
                  <a:lnTo>
                    <a:pt x="42" y="68"/>
                  </a:lnTo>
                  <a:lnTo>
                    <a:pt x="42" y="102"/>
                  </a:lnTo>
                  <a:lnTo>
                    <a:pt x="0" y="102"/>
                  </a:lnTo>
                  <a:lnTo>
                    <a:pt x="0" y="125"/>
                  </a:lnTo>
                  <a:lnTo>
                    <a:pt x="1152" y="125"/>
                  </a:lnTo>
                  <a:lnTo>
                    <a:pt x="1152" y="102"/>
                  </a:lnTo>
                  <a:lnTo>
                    <a:pt x="1104" y="102"/>
                  </a:lnTo>
                  <a:close/>
                  <a:moveTo>
                    <a:pt x="107" y="102"/>
                  </a:moveTo>
                  <a:lnTo>
                    <a:pt x="95" y="102"/>
                  </a:lnTo>
                  <a:lnTo>
                    <a:pt x="95" y="85"/>
                  </a:lnTo>
                  <a:lnTo>
                    <a:pt x="107" y="85"/>
                  </a:lnTo>
                  <a:lnTo>
                    <a:pt x="107" y="102"/>
                  </a:lnTo>
                  <a:close/>
                  <a:moveTo>
                    <a:pt x="255" y="62"/>
                  </a:moveTo>
                  <a:lnTo>
                    <a:pt x="217" y="62"/>
                  </a:lnTo>
                  <a:lnTo>
                    <a:pt x="217" y="55"/>
                  </a:lnTo>
                  <a:lnTo>
                    <a:pt x="255" y="55"/>
                  </a:lnTo>
                  <a:lnTo>
                    <a:pt x="255" y="62"/>
                  </a:lnTo>
                  <a:close/>
                  <a:moveTo>
                    <a:pt x="338" y="102"/>
                  </a:moveTo>
                  <a:lnTo>
                    <a:pt x="328" y="102"/>
                  </a:lnTo>
                  <a:lnTo>
                    <a:pt x="328" y="85"/>
                  </a:lnTo>
                  <a:lnTo>
                    <a:pt x="338" y="85"/>
                  </a:lnTo>
                  <a:lnTo>
                    <a:pt x="338" y="102"/>
                  </a:lnTo>
                  <a:close/>
                  <a:moveTo>
                    <a:pt x="350" y="62"/>
                  </a:moveTo>
                  <a:lnTo>
                    <a:pt x="266" y="62"/>
                  </a:lnTo>
                  <a:lnTo>
                    <a:pt x="266" y="55"/>
                  </a:lnTo>
                  <a:lnTo>
                    <a:pt x="350" y="55"/>
                  </a:lnTo>
                  <a:lnTo>
                    <a:pt x="350" y="62"/>
                  </a:lnTo>
                  <a:close/>
                  <a:moveTo>
                    <a:pt x="423" y="102"/>
                  </a:moveTo>
                  <a:lnTo>
                    <a:pt x="394" y="102"/>
                  </a:lnTo>
                  <a:lnTo>
                    <a:pt x="394" y="85"/>
                  </a:lnTo>
                  <a:lnTo>
                    <a:pt x="423" y="85"/>
                  </a:lnTo>
                  <a:lnTo>
                    <a:pt x="423" y="102"/>
                  </a:lnTo>
                  <a:close/>
                  <a:moveTo>
                    <a:pt x="458" y="102"/>
                  </a:moveTo>
                  <a:lnTo>
                    <a:pt x="428" y="102"/>
                  </a:lnTo>
                  <a:lnTo>
                    <a:pt x="428" y="85"/>
                  </a:lnTo>
                  <a:lnTo>
                    <a:pt x="458" y="85"/>
                  </a:lnTo>
                  <a:lnTo>
                    <a:pt x="458" y="102"/>
                  </a:lnTo>
                  <a:close/>
                  <a:moveTo>
                    <a:pt x="491" y="102"/>
                  </a:moveTo>
                  <a:lnTo>
                    <a:pt x="461" y="102"/>
                  </a:lnTo>
                  <a:lnTo>
                    <a:pt x="461" y="85"/>
                  </a:lnTo>
                  <a:lnTo>
                    <a:pt x="491" y="85"/>
                  </a:lnTo>
                  <a:lnTo>
                    <a:pt x="491" y="102"/>
                  </a:lnTo>
                  <a:close/>
                  <a:moveTo>
                    <a:pt x="525" y="102"/>
                  </a:moveTo>
                  <a:lnTo>
                    <a:pt x="495" y="102"/>
                  </a:lnTo>
                  <a:lnTo>
                    <a:pt x="495" y="85"/>
                  </a:lnTo>
                  <a:lnTo>
                    <a:pt x="525" y="85"/>
                  </a:lnTo>
                  <a:lnTo>
                    <a:pt x="525" y="102"/>
                  </a:lnTo>
                  <a:close/>
                  <a:moveTo>
                    <a:pt x="527" y="62"/>
                  </a:moveTo>
                  <a:lnTo>
                    <a:pt x="361" y="62"/>
                  </a:lnTo>
                  <a:lnTo>
                    <a:pt x="361" y="55"/>
                  </a:lnTo>
                  <a:lnTo>
                    <a:pt x="527" y="55"/>
                  </a:lnTo>
                  <a:lnTo>
                    <a:pt x="527" y="62"/>
                  </a:lnTo>
                  <a:close/>
                  <a:moveTo>
                    <a:pt x="559" y="102"/>
                  </a:moveTo>
                  <a:lnTo>
                    <a:pt x="528" y="102"/>
                  </a:lnTo>
                  <a:lnTo>
                    <a:pt x="528" y="85"/>
                  </a:lnTo>
                  <a:lnTo>
                    <a:pt x="559" y="85"/>
                  </a:lnTo>
                  <a:lnTo>
                    <a:pt x="559" y="102"/>
                  </a:lnTo>
                  <a:close/>
                  <a:moveTo>
                    <a:pt x="592" y="102"/>
                  </a:moveTo>
                  <a:lnTo>
                    <a:pt x="562" y="102"/>
                  </a:lnTo>
                  <a:lnTo>
                    <a:pt x="562" y="85"/>
                  </a:lnTo>
                  <a:lnTo>
                    <a:pt x="592" y="85"/>
                  </a:lnTo>
                  <a:lnTo>
                    <a:pt x="592" y="102"/>
                  </a:lnTo>
                  <a:close/>
                  <a:moveTo>
                    <a:pt x="626" y="102"/>
                  </a:moveTo>
                  <a:lnTo>
                    <a:pt x="596" y="102"/>
                  </a:lnTo>
                  <a:lnTo>
                    <a:pt x="596" y="85"/>
                  </a:lnTo>
                  <a:lnTo>
                    <a:pt x="626" y="85"/>
                  </a:lnTo>
                  <a:lnTo>
                    <a:pt x="626" y="102"/>
                  </a:lnTo>
                  <a:close/>
                  <a:moveTo>
                    <a:pt x="659" y="102"/>
                  </a:moveTo>
                  <a:lnTo>
                    <a:pt x="629" y="102"/>
                  </a:lnTo>
                  <a:lnTo>
                    <a:pt x="629" y="85"/>
                  </a:lnTo>
                  <a:lnTo>
                    <a:pt x="659" y="85"/>
                  </a:lnTo>
                  <a:lnTo>
                    <a:pt x="659" y="102"/>
                  </a:lnTo>
                  <a:close/>
                  <a:moveTo>
                    <a:pt x="724" y="102"/>
                  </a:moveTo>
                  <a:lnTo>
                    <a:pt x="703" y="102"/>
                  </a:lnTo>
                  <a:lnTo>
                    <a:pt x="703" y="79"/>
                  </a:lnTo>
                  <a:lnTo>
                    <a:pt x="724" y="79"/>
                  </a:lnTo>
                  <a:lnTo>
                    <a:pt x="724" y="102"/>
                  </a:lnTo>
                  <a:close/>
                  <a:moveTo>
                    <a:pt x="769" y="62"/>
                  </a:moveTo>
                  <a:lnTo>
                    <a:pt x="642" y="62"/>
                  </a:lnTo>
                  <a:lnTo>
                    <a:pt x="642" y="55"/>
                  </a:lnTo>
                  <a:lnTo>
                    <a:pt x="769" y="55"/>
                  </a:lnTo>
                  <a:lnTo>
                    <a:pt x="769" y="62"/>
                  </a:lnTo>
                  <a:close/>
                  <a:moveTo>
                    <a:pt x="883" y="102"/>
                  </a:moveTo>
                  <a:lnTo>
                    <a:pt x="832" y="102"/>
                  </a:lnTo>
                  <a:lnTo>
                    <a:pt x="832" y="75"/>
                  </a:lnTo>
                  <a:lnTo>
                    <a:pt x="883" y="75"/>
                  </a:lnTo>
                  <a:lnTo>
                    <a:pt x="883" y="102"/>
                  </a:lnTo>
                  <a:close/>
                  <a:moveTo>
                    <a:pt x="983" y="102"/>
                  </a:moveTo>
                  <a:lnTo>
                    <a:pt x="889" y="102"/>
                  </a:lnTo>
                  <a:lnTo>
                    <a:pt x="889" y="75"/>
                  </a:lnTo>
                  <a:lnTo>
                    <a:pt x="983" y="75"/>
                  </a:lnTo>
                  <a:lnTo>
                    <a:pt x="983" y="102"/>
                  </a:lnTo>
                  <a:close/>
                  <a:moveTo>
                    <a:pt x="987" y="102"/>
                  </a:moveTo>
                  <a:lnTo>
                    <a:pt x="987" y="75"/>
                  </a:lnTo>
                  <a:lnTo>
                    <a:pt x="999" y="75"/>
                  </a:lnTo>
                  <a:lnTo>
                    <a:pt x="1077" y="102"/>
                  </a:lnTo>
                  <a:lnTo>
                    <a:pt x="987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2" name="Freeform 346"/>
            <p:cNvSpPr>
              <a:spLocks/>
            </p:cNvSpPr>
            <p:nvPr/>
          </p:nvSpPr>
          <p:spPr bwMode="auto">
            <a:xfrm>
              <a:off x="7242176" y="5221288"/>
              <a:ext cx="144463" cy="61913"/>
            </a:xfrm>
            <a:custGeom>
              <a:avLst/>
              <a:gdLst>
                <a:gd name="T0" fmla="*/ 12 w 91"/>
                <a:gd name="T1" fmla="*/ 0 h 39"/>
                <a:gd name="T2" fmla="*/ 0 w 91"/>
                <a:gd name="T3" fmla="*/ 27 h 39"/>
                <a:gd name="T4" fmla="*/ 32 w 91"/>
                <a:gd name="T5" fmla="*/ 27 h 39"/>
                <a:gd name="T6" fmla="*/ 82 w 91"/>
                <a:gd name="T7" fmla="*/ 39 h 39"/>
                <a:gd name="T8" fmla="*/ 91 w 91"/>
                <a:gd name="T9" fmla="*/ 39 h 39"/>
                <a:gd name="T10" fmla="*/ 82 w 91"/>
                <a:gd name="T11" fmla="*/ 9 h 39"/>
                <a:gd name="T12" fmla="*/ 12 w 91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" h="39">
                  <a:moveTo>
                    <a:pt x="12" y="0"/>
                  </a:moveTo>
                  <a:lnTo>
                    <a:pt x="0" y="27"/>
                  </a:lnTo>
                  <a:lnTo>
                    <a:pt x="32" y="27"/>
                  </a:lnTo>
                  <a:lnTo>
                    <a:pt x="82" y="39"/>
                  </a:lnTo>
                  <a:lnTo>
                    <a:pt x="91" y="39"/>
                  </a:lnTo>
                  <a:lnTo>
                    <a:pt x="82" y="9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3" name="Freeform 347"/>
            <p:cNvSpPr>
              <a:spLocks noEditPoints="1"/>
            </p:cNvSpPr>
            <p:nvPr/>
          </p:nvSpPr>
          <p:spPr bwMode="auto">
            <a:xfrm>
              <a:off x="6910389" y="4784725"/>
              <a:ext cx="1446213" cy="536575"/>
            </a:xfrm>
            <a:custGeom>
              <a:avLst/>
              <a:gdLst>
                <a:gd name="T0" fmla="*/ 621 w 786"/>
                <a:gd name="T1" fmla="*/ 140 h 289"/>
                <a:gd name="T2" fmla="*/ 378 w 786"/>
                <a:gd name="T3" fmla="*/ 77 h 289"/>
                <a:gd name="T4" fmla="*/ 141 w 786"/>
                <a:gd name="T5" fmla="*/ 72 h 289"/>
                <a:gd name="T6" fmla="*/ 63 w 786"/>
                <a:gd name="T7" fmla="*/ 218 h 289"/>
                <a:gd name="T8" fmla="*/ 71 w 786"/>
                <a:gd name="T9" fmla="*/ 233 h 289"/>
                <a:gd name="T10" fmla="*/ 136 w 786"/>
                <a:gd name="T11" fmla="*/ 156 h 289"/>
                <a:gd name="T12" fmla="*/ 87 w 786"/>
                <a:gd name="T13" fmla="*/ 218 h 289"/>
                <a:gd name="T14" fmla="*/ 85 w 786"/>
                <a:gd name="T15" fmla="*/ 222 h 289"/>
                <a:gd name="T16" fmla="*/ 82 w 786"/>
                <a:gd name="T17" fmla="*/ 227 h 289"/>
                <a:gd name="T18" fmla="*/ 81 w 786"/>
                <a:gd name="T19" fmla="*/ 230 h 289"/>
                <a:gd name="T20" fmla="*/ 79 w 786"/>
                <a:gd name="T21" fmla="*/ 232 h 289"/>
                <a:gd name="T22" fmla="*/ 83 w 786"/>
                <a:gd name="T23" fmla="*/ 233 h 289"/>
                <a:gd name="T24" fmla="*/ 162 w 786"/>
                <a:gd name="T25" fmla="*/ 256 h 289"/>
                <a:gd name="T26" fmla="*/ 248 w 786"/>
                <a:gd name="T27" fmla="*/ 104 h 289"/>
                <a:gd name="T28" fmla="*/ 250 w 786"/>
                <a:gd name="T29" fmla="*/ 124 h 289"/>
                <a:gd name="T30" fmla="*/ 247 w 786"/>
                <a:gd name="T31" fmla="*/ 127 h 289"/>
                <a:gd name="T32" fmla="*/ 245 w 786"/>
                <a:gd name="T33" fmla="*/ 131 h 289"/>
                <a:gd name="T34" fmla="*/ 242 w 786"/>
                <a:gd name="T35" fmla="*/ 135 h 289"/>
                <a:gd name="T36" fmla="*/ 239 w 786"/>
                <a:gd name="T37" fmla="*/ 139 h 289"/>
                <a:gd name="T38" fmla="*/ 236 w 786"/>
                <a:gd name="T39" fmla="*/ 144 h 289"/>
                <a:gd name="T40" fmla="*/ 233 w 786"/>
                <a:gd name="T41" fmla="*/ 149 h 289"/>
                <a:gd name="T42" fmla="*/ 230 w 786"/>
                <a:gd name="T43" fmla="*/ 154 h 289"/>
                <a:gd name="T44" fmla="*/ 227 w 786"/>
                <a:gd name="T45" fmla="*/ 159 h 289"/>
                <a:gd name="T46" fmla="*/ 223 w 786"/>
                <a:gd name="T47" fmla="*/ 165 h 289"/>
                <a:gd name="T48" fmla="*/ 220 w 786"/>
                <a:gd name="T49" fmla="*/ 171 h 289"/>
                <a:gd name="T50" fmla="*/ 216 w 786"/>
                <a:gd name="T51" fmla="*/ 177 h 289"/>
                <a:gd name="T52" fmla="*/ 213 w 786"/>
                <a:gd name="T53" fmla="*/ 183 h 289"/>
                <a:gd name="T54" fmla="*/ 209 w 786"/>
                <a:gd name="T55" fmla="*/ 188 h 289"/>
                <a:gd name="T56" fmla="*/ 205 w 786"/>
                <a:gd name="T57" fmla="*/ 196 h 289"/>
                <a:gd name="T58" fmla="*/ 201 w 786"/>
                <a:gd name="T59" fmla="*/ 202 h 289"/>
                <a:gd name="T60" fmla="*/ 198 w 786"/>
                <a:gd name="T61" fmla="*/ 208 h 289"/>
                <a:gd name="T62" fmla="*/ 194 w 786"/>
                <a:gd name="T63" fmla="*/ 213 h 289"/>
                <a:gd name="T64" fmla="*/ 178 w 786"/>
                <a:gd name="T65" fmla="*/ 242 h 289"/>
                <a:gd name="T66" fmla="*/ 238 w 786"/>
                <a:gd name="T67" fmla="*/ 147 h 289"/>
                <a:gd name="T68" fmla="*/ 245 w 786"/>
                <a:gd name="T69" fmla="*/ 137 h 289"/>
                <a:gd name="T70" fmla="*/ 249 w 786"/>
                <a:gd name="T71" fmla="*/ 130 h 289"/>
                <a:gd name="T72" fmla="*/ 254 w 786"/>
                <a:gd name="T73" fmla="*/ 225 h 289"/>
                <a:gd name="T74" fmla="*/ 280 w 786"/>
                <a:gd name="T75" fmla="*/ 268 h 289"/>
                <a:gd name="T76" fmla="*/ 304 w 786"/>
                <a:gd name="T77" fmla="*/ 29 h 289"/>
                <a:gd name="T78" fmla="*/ 432 w 786"/>
                <a:gd name="T79" fmla="*/ 169 h 289"/>
                <a:gd name="T80" fmla="*/ 409 w 786"/>
                <a:gd name="T81" fmla="*/ 268 h 289"/>
                <a:gd name="T82" fmla="*/ 419 w 786"/>
                <a:gd name="T83" fmla="*/ 268 h 289"/>
                <a:gd name="T84" fmla="*/ 532 w 786"/>
                <a:gd name="T85" fmla="*/ 268 h 289"/>
                <a:gd name="T86" fmla="*/ 453 w 786"/>
                <a:gd name="T87" fmla="*/ 159 h 289"/>
                <a:gd name="T88" fmla="*/ 552 w 786"/>
                <a:gd name="T89" fmla="*/ 190 h 289"/>
                <a:gd name="T90" fmla="*/ 587 w 786"/>
                <a:gd name="T91" fmla="*/ 268 h 289"/>
                <a:gd name="T92" fmla="*/ 587 w 786"/>
                <a:gd name="T93" fmla="*/ 196 h 289"/>
                <a:gd name="T94" fmla="*/ 625 w 786"/>
                <a:gd name="T95" fmla="*/ 279 h 289"/>
                <a:gd name="T96" fmla="*/ 670 w 786"/>
                <a:gd name="T97" fmla="*/ 200 h 289"/>
                <a:gd name="T98" fmla="*/ 758 w 786"/>
                <a:gd name="T99" fmla="*/ 282 h 289"/>
                <a:gd name="T100" fmla="*/ 607 w 786"/>
                <a:gd name="T101" fmla="*/ 254 h 289"/>
                <a:gd name="T102" fmla="*/ 422 w 786"/>
                <a:gd name="T103" fmla="*/ 251 h 289"/>
                <a:gd name="T104" fmla="*/ 435 w 786"/>
                <a:gd name="T105" fmla="*/ 172 h 289"/>
                <a:gd name="T106" fmla="*/ 149 w 786"/>
                <a:gd name="T107" fmla="*/ 156 h 289"/>
                <a:gd name="T108" fmla="*/ 94 w 786"/>
                <a:gd name="T109" fmla="*/ 215 h 289"/>
                <a:gd name="T110" fmla="*/ 97 w 786"/>
                <a:gd name="T111" fmla="*/ 209 h 289"/>
                <a:gd name="T112" fmla="*/ 102 w 786"/>
                <a:gd name="T113" fmla="*/ 202 h 289"/>
                <a:gd name="T114" fmla="*/ 108 w 786"/>
                <a:gd name="T115" fmla="*/ 194 h 289"/>
                <a:gd name="T116" fmla="*/ 115 w 786"/>
                <a:gd name="T117" fmla="*/ 185 h 289"/>
                <a:gd name="T118" fmla="*/ 124 w 786"/>
                <a:gd name="T119" fmla="*/ 175 h 289"/>
                <a:gd name="T120" fmla="*/ 133 w 786"/>
                <a:gd name="T121" fmla="*/ 164 h 289"/>
                <a:gd name="T122" fmla="*/ 143 w 786"/>
                <a:gd name="T123" fmla="*/ 153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86" h="289">
                  <a:moveTo>
                    <a:pt x="785" y="188"/>
                  </a:moveTo>
                  <a:cubicBezTo>
                    <a:pt x="786" y="187"/>
                    <a:pt x="786" y="187"/>
                    <a:pt x="786" y="186"/>
                  </a:cubicBezTo>
                  <a:cubicBezTo>
                    <a:pt x="786" y="185"/>
                    <a:pt x="785" y="185"/>
                    <a:pt x="784" y="185"/>
                  </a:cubicBezTo>
                  <a:cubicBezTo>
                    <a:pt x="777" y="184"/>
                    <a:pt x="769" y="184"/>
                    <a:pt x="761" y="184"/>
                  </a:cubicBezTo>
                  <a:cubicBezTo>
                    <a:pt x="720" y="184"/>
                    <a:pt x="688" y="191"/>
                    <a:pt x="669" y="197"/>
                  </a:cubicBezTo>
                  <a:cubicBezTo>
                    <a:pt x="651" y="202"/>
                    <a:pt x="640" y="207"/>
                    <a:pt x="637" y="209"/>
                  </a:cubicBezTo>
                  <a:cubicBezTo>
                    <a:pt x="624" y="203"/>
                    <a:pt x="611" y="199"/>
                    <a:pt x="599" y="196"/>
                  </a:cubicBezTo>
                  <a:cubicBezTo>
                    <a:pt x="621" y="140"/>
                    <a:pt x="621" y="140"/>
                    <a:pt x="621" y="140"/>
                  </a:cubicBezTo>
                  <a:cubicBezTo>
                    <a:pt x="627" y="131"/>
                    <a:pt x="627" y="131"/>
                    <a:pt x="627" y="131"/>
                  </a:cubicBezTo>
                  <a:cubicBezTo>
                    <a:pt x="627" y="131"/>
                    <a:pt x="627" y="130"/>
                    <a:pt x="627" y="130"/>
                  </a:cubicBezTo>
                  <a:cubicBezTo>
                    <a:pt x="627" y="129"/>
                    <a:pt x="626" y="129"/>
                    <a:pt x="626" y="129"/>
                  </a:cubicBezTo>
                  <a:cubicBezTo>
                    <a:pt x="607" y="124"/>
                    <a:pt x="588" y="122"/>
                    <a:pt x="570" y="122"/>
                  </a:cubicBezTo>
                  <a:cubicBezTo>
                    <a:pt x="526" y="122"/>
                    <a:pt x="493" y="134"/>
                    <a:pt x="472" y="144"/>
                  </a:cubicBezTo>
                  <a:cubicBezTo>
                    <a:pt x="466" y="147"/>
                    <a:pt x="461" y="150"/>
                    <a:pt x="457" y="152"/>
                  </a:cubicBezTo>
                  <a:cubicBezTo>
                    <a:pt x="445" y="130"/>
                    <a:pt x="425" y="111"/>
                    <a:pt x="409" y="98"/>
                  </a:cubicBezTo>
                  <a:cubicBezTo>
                    <a:pt x="394" y="86"/>
                    <a:pt x="381" y="79"/>
                    <a:pt x="378" y="77"/>
                  </a:cubicBezTo>
                  <a:cubicBezTo>
                    <a:pt x="378" y="77"/>
                    <a:pt x="377" y="76"/>
                    <a:pt x="377" y="76"/>
                  </a:cubicBezTo>
                  <a:cubicBezTo>
                    <a:pt x="356" y="56"/>
                    <a:pt x="332" y="39"/>
                    <a:pt x="306" y="26"/>
                  </a:cubicBezTo>
                  <a:cubicBezTo>
                    <a:pt x="261" y="4"/>
                    <a:pt x="224" y="0"/>
                    <a:pt x="224" y="0"/>
                  </a:cubicBezTo>
                  <a:cubicBezTo>
                    <a:pt x="223" y="0"/>
                    <a:pt x="223" y="0"/>
                    <a:pt x="222" y="1"/>
                  </a:cubicBezTo>
                  <a:cubicBezTo>
                    <a:pt x="222" y="1"/>
                    <a:pt x="222" y="2"/>
                    <a:pt x="222" y="2"/>
                  </a:cubicBezTo>
                  <a:cubicBezTo>
                    <a:pt x="229" y="19"/>
                    <a:pt x="238" y="57"/>
                    <a:pt x="246" y="100"/>
                  </a:cubicBezTo>
                  <a:cubicBezTo>
                    <a:pt x="198" y="74"/>
                    <a:pt x="156" y="72"/>
                    <a:pt x="144" y="72"/>
                  </a:cubicBezTo>
                  <a:cubicBezTo>
                    <a:pt x="142" y="72"/>
                    <a:pt x="141" y="72"/>
                    <a:pt x="141" y="72"/>
                  </a:cubicBezTo>
                  <a:cubicBezTo>
                    <a:pt x="140" y="72"/>
                    <a:pt x="140" y="73"/>
                    <a:pt x="139" y="73"/>
                  </a:cubicBezTo>
                  <a:cubicBezTo>
                    <a:pt x="139" y="73"/>
                    <a:pt x="139" y="74"/>
                    <a:pt x="139" y="74"/>
                  </a:cubicBezTo>
                  <a:cubicBezTo>
                    <a:pt x="146" y="131"/>
                    <a:pt x="146" y="131"/>
                    <a:pt x="146" y="131"/>
                  </a:cubicBezTo>
                  <a:cubicBezTo>
                    <a:pt x="113" y="120"/>
                    <a:pt x="83" y="118"/>
                    <a:pt x="64" y="119"/>
                  </a:cubicBezTo>
                  <a:cubicBezTo>
                    <a:pt x="42" y="119"/>
                    <a:pt x="28" y="123"/>
                    <a:pt x="27" y="123"/>
                  </a:cubicBezTo>
                  <a:cubicBezTo>
                    <a:pt x="27" y="123"/>
                    <a:pt x="27" y="123"/>
                    <a:pt x="26" y="124"/>
                  </a:cubicBezTo>
                  <a:cubicBezTo>
                    <a:pt x="26" y="124"/>
                    <a:pt x="26" y="125"/>
                    <a:pt x="26" y="125"/>
                  </a:cubicBezTo>
                  <a:cubicBezTo>
                    <a:pt x="63" y="218"/>
                    <a:pt x="63" y="218"/>
                    <a:pt x="63" y="218"/>
                  </a:cubicBezTo>
                  <a:cubicBezTo>
                    <a:pt x="59" y="219"/>
                    <a:pt x="43" y="222"/>
                    <a:pt x="29" y="226"/>
                  </a:cubicBezTo>
                  <a:cubicBezTo>
                    <a:pt x="12" y="230"/>
                    <a:pt x="0" y="235"/>
                    <a:pt x="0" y="235"/>
                  </a:cubicBezTo>
                  <a:cubicBezTo>
                    <a:pt x="0" y="235"/>
                    <a:pt x="3" y="240"/>
                    <a:pt x="10" y="246"/>
                  </a:cubicBezTo>
                  <a:cubicBezTo>
                    <a:pt x="48" y="246"/>
                    <a:pt x="48" y="246"/>
                    <a:pt x="48" y="246"/>
                  </a:cubicBezTo>
                  <a:cubicBezTo>
                    <a:pt x="69" y="234"/>
                    <a:pt x="69" y="234"/>
                    <a:pt x="69" y="234"/>
                  </a:cubicBezTo>
                  <a:cubicBezTo>
                    <a:pt x="71" y="233"/>
                    <a:pt x="71" y="233"/>
                    <a:pt x="71" y="233"/>
                  </a:cubicBezTo>
                  <a:cubicBezTo>
                    <a:pt x="71" y="233"/>
                    <a:pt x="71" y="233"/>
                    <a:pt x="71" y="233"/>
                  </a:cubicBezTo>
                  <a:cubicBezTo>
                    <a:pt x="71" y="233"/>
                    <a:pt x="71" y="233"/>
                    <a:pt x="71" y="233"/>
                  </a:cubicBezTo>
                  <a:cubicBezTo>
                    <a:pt x="73" y="233"/>
                    <a:pt x="73" y="233"/>
                    <a:pt x="73" y="233"/>
                  </a:cubicBezTo>
                  <a:cubicBezTo>
                    <a:pt x="30" y="126"/>
                    <a:pt x="30" y="126"/>
                    <a:pt x="30" y="126"/>
                  </a:cubicBezTo>
                  <a:cubicBezTo>
                    <a:pt x="35" y="125"/>
                    <a:pt x="47" y="123"/>
                    <a:pt x="64" y="122"/>
                  </a:cubicBezTo>
                  <a:cubicBezTo>
                    <a:pt x="83" y="121"/>
                    <a:pt x="114" y="123"/>
                    <a:pt x="146" y="13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6" y="146"/>
                    <a:pt x="144" y="148"/>
                    <a:pt x="142" y="150"/>
                  </a:cubicBezTo>
                  <a:cubicBezTo>
                    <a:pt x="140" y="152"/>
                    <a:pt x="138" y="154"/>
                    <a:pt x="136" y="156"/>
                  </a:cubicBezTo>
                  <a:cubicBezTo>
                    <a:pt x="136" y="157"/>
                    <a:pt x="135" y="157"/>
                    <a:pt x="134" y="158"/>
                  </a:cubicBezTo>
                  <a:cubicBezTo>
                    <a:pt x="133" y="160"/>
                    <a:pt x="131" y="161"/>
                    <a:pt x="130" y="163"/>
                  </a:cubicBezTo>
                  <a:cubicBezTo>
                    <a:pt x="109" y="186"/>
                    <a:pt x="95" y="206"/>
                    <a:pt x="89" y="215"/>
                  </a:cubicBezTo>
                  <a:cubicBezTo>
                    <a:pt x="89" y="216"/>
                    <a:pt x="89" y="216"/>
                    <a:pt x="89" y="216"/>
                  </a:cubicBezTo>
                  <a:cubicBezTo>
                    <a:pt x="89" y="216"/>
                    <a:pt x="89" y="216"/>
                    <a:pt x="88" y="217"/>
                  </a:cubicBezTo>
                  <a:cubicBezTo>
                    <a:pt x="88" y="217"/>
                    <a:pt x="88" y="217"/>
                    <a:pt x="88" y="217"/>
                  </a:cubicBezTo>
                  <a:cubicBezTo>
                    <a:pt x="88" y="217"/>
                    <a:pt x="88" y="217"/>
                    <a:pt x="88" y="218"/>
                  </a:cubicBezTo>
                  <a:cubicBezTo>
                    <a:pt x="88" y="218"/>
                    <a:pt x="87" y="218"/>
                    <a:pt x="87" y="218"/>
                  </a:cubicBezTo>
                  <a:cubicBezTo>
                    <a:pt x="87" y="218"/>
                    <a:pt x="87" y="218"/>
                    <a:pt x="87" y="219"/>
                  </a:cubicBezTo>
                  <a:cubicBezTo>
                    <a:pt x="87" y="219"/>
                    <a:pt x="87" y="219"/>
                    <a:pt x="87" y="219"/>
                  </a:cubicBezTo>
                  <a:cubicBezTo>
                    <a:pt x="87" y="219"/>
                    <a:pt x="87" y="220"/>
                    <a:pt x="87" y="220"/>
                  </a:cubicBezTo>
                  <a:cubicBezTo>
                    <a:pt x="86" y="220"/>
                    <a:pt x="86" y="220"/>
                    <a:pt x="86" y="221"/>
                  </a:cubicBezTo>
                  <a:cubicBezTo>
                    <a:pt x="86" y="221"/>
                    <a:pt x="86" y="221"/>
                    <a:pt x="86" y="221"/>
                  </a:cubicBezTo>
                  <a:cubicBezTo>
                    <a:pt x="86" y="221"/>
                    <a:pt x="86" y="221"/>
                    <a:pt x="85" y="221"/>
                  </a:cubicBezTo>
                  <a:cubicBezTo>
                    <a:pt x="85" y="222"/>
                    <a:pt x="85" y="222"/>
                    <a:pt x="85" y="222"/>
                  </a:cubicBezTo>
                  <a:cubicBezTo>
                    <a:pt x="85" y="222"/>
                    <a:pt x="85" y="222"/>
                    <a:pt x="85" y="222"/>
                  </a:cubicBezTo>
                  <a:cubicBezTo>
                    <a:pt x="85" y="222"/>
                    <a:pt x="85" y="223"/>
                    <a:pt x="85" y="223"/>
                  </a:cubicBezTo>
                  <a:cubicBezTo>
                    <a:pt x="85" y="223"/>
                    <a:pt x="84" y="223"/>
                    <a:pt x="84" y="223"/>
                  </a:cubicBezTo>
                  <a:cubicBezTo>
                    <a:pt x="84" y="223"/>
                    <a:pt x="84" y="223"/>
                    <a:pt x="84" y="224"/>
                  </a:cubicBezTo>
                  <a:cubicBezTo>
                    <a:pt x="84" y="224"/>
                    <a:pt x="84" y="225"/>
                    <a:pt x="83" y="225"/>
                  </a:cubicBezTo>
                  <a:cubicBezTo>
                    <a:pt x="83" y="225"/>
                    <a:pt x="83" y="225"/>
                    <a:pt x="83" y="225"/>
                  </a:cubicBezTo>
                  <a:cubicBezTo>
                    <a:pt x="83" y="226"/>
                    <a:pt x="83" y="226"/>
                    <a:pt x="83" y="226"/>
                  </a:cubicBezTo>
                  <a:cubicBezTo>
                    <a:pt x="83" y="226"/>
                    <a:pt x="83" y="226"/>
                    <a:pt x="83" y="226"/>
                  </a:cubicBezTo>
                  <a:cubicBezTo>
                    <a:pt x="83" y="226"/>
                    <a:pt x="82" y="227"/>
                    <a:pt x="82" y="227"/>
                  </a:cubicBezTo>
                  <a:cubicBezTo>
                    <a:pt x="82" y="227"/>
                    <a:pt x="82" y="227"/>
                    <a:pt x="82" y="227"/>
                  </a:cubicBezTo>
                  <a:cubicBezTo>
                    <a:pt x="82" y="227"/>
                    <a:pt x="82" y="228"/>
                    <a:pt x="82" y="228"/>
                  </a:cubicBezTo>
                  <a:cubicBezTo>
                    <a:pt x="82" y="228"/>
                    <a:pt x="82" y="228"/>
                    <a:pt x="82" y="228"/>
                  </a:cubicBezTo>
                  <a:cubicBezTo>
                    <a:pt x="82" y="228"/>
                    <a:pt x="82" y="228"/>
                    <a:pt x="81" y="229"/>
                  </a:cubicBezTo>
                  <a:cubicBezTo>
                    <a:pt x="81" y="229"/>
                    <a:pt x="81" y="229"/>
                    <a:pt x="81" y="229"/>
                  </a:cubicBezTo>
                  <a:cubicBezTo>
                    <a:pt x="81" y="229"/>
                    <a:pt x="81" y="229"/>
                    <a:pt x="81" y="229"/>
                  </a:cubicBezTo>
                  <a:cubicBezTo>
                    <a:pt x="81" y="229"/>
                    <a:pt x="81" y="229"/>
                    <a:pt x="81" y="229"/>
                  </a:cubicBezTo>
                  <a:cubicBezTo>
                    <a:pt x="81" y="230"/>
                    <a:pt x="81" y="230"/>
                    <a:pt x="81" y="230"/>
                  </a:cubicBezTo>
                  <a:cubicBezTo>
                    <a:pt x="81" y="230"/>
                    <a:pt x="81" y="230"/>
                    <a:pt x="81" y="230"/>
                  </a:cubicBezTo>
                  <a:cubicBezTo>
                    <a:pt x="81" y="230"/>
                    <a:pt x="80" y="230"/>
                    <a:pt x="80" y="231"/>
                  </a:cubicBezTo>
                  <a:cubicBezTo>
                    <a:pt x="80" y="231"/>
                    <a:pt x="80" y="231"/>
                    <a:pt x="80" y="231"/>
                  </a:cubicBezTo>
                  <a:cubicBezTo>
                    <a:pt x="80" y="231"/>
                    <a:pt x="80" y="231"/>
                    <a:pt x="80" y="231"/>
                  </a:cubicBezTo>
                  <a:cubicBezTo>
                    <a:pt x="80" y="231"/>
                    <a:pt x="80" y="231"/>
                    <a:pt x="80" y="231"/>
                  </a:cubicBezTo>
                  <a:cubicBezTo>
                    <a:pt x="80" y="232"/>
                    <a:pt x="80" y="232"/>
                    <a:pt x="80" y="232"/>
                  </a:cubicBezTo>
                  <a:cubicBezTo>
                    <a:pt x="80" y="232"/>
                    <a:pt x="80" y="232"/>
                    <a:pt x="80" y="232"/>
                  </a:cubicBezTo>
                  <a:cubicBezTo>
                    <a:pt x="80" y="232"/>
                    <a:pt x="79" y="232"/>
                    <a:pt x="79" y="232"/>
                  </a:cubicBezTo>
                  <a:cubicBezTo>
                    <a:pt x="79" y="232"/>
                    <a:pt x="79" y="233"/>
                    <a:pt x="79" y="233"/>
                  </a:cubicBezTo>
                  <a:cubicBezTo>
                    <a:pt x="79" y="233"/>
                    <a:pt x="79" y="233"/>
                    <a:pt x="79" y="233"/>
                  </a:cubicBezTo>
                  <a:cubicBezTo>
                    <a:pt x="79" y="233"/>
                    <a:pt x="79" y="233"/>
                    <a:pt x="79" y="233"/>
                  </a:cubicBezTo>
                  <a:cubicBezTo>
                    <a:pt x="80" y="233"/>
                    <a:pt x="80" y="233"/>
                    <a:pt x="80" y="233"/>
                  </a:cubicBezTo>
                  <a:cubicBezTo>
                    <a:pt x="81" y="233"/>
                    <a:pt x="81" y="233"/>
                    <a:pt x="81" y="233"/>
                  </a:cubicBezTo>
                  <a:cubicBezTo>
                    <a:pt x="82" y="233"/>
                    <a:pt x="82" y="233"/>
                    <a:pt x="82" y="233"/>
                  </a:cubicBezTo>
                  <a:cubicBezTo>
                    <a:pt x="83" y="233"/>
                    <a:pt x="83" y="233"/>
                    <a:pt x="83" y="233"/>
                  </a:cubicBezTo>
                  <a:cubicBezTo>
                    <a:pt x="83" y="233"/>
                    <a:pt x="83" y="233"/>
                    <a:pt x="83" y="233"/>
                  </a:cubicBezTo>
                  <a:cubicBezTo>
                    <a:pt x="100" y="233"/>
                    <a:pt x="100" y="233"/>
                    <a:pt x="100" y="233"/>
                  </a:cubicBezTo>
                  <a:cubicBezTo>
                    <a:pt x="139" y="248"/>
                    <a:pt x="139" y="248"/>
                    <a:pt x="139" y="248"/>
                  </a:cubicBezTo>
                  <a:cubicBezTo>
                    <a:pt x="148" y="251"/>
                    <a:pt x="148" y="251"/>
                    <a:pt x="148" y="251"/>
                  </a:cubicBezTo>
                  <a:cubicBezTo>
                    <a:pt x="149" y="251"/>
                    <a:pt x="149" y="251"/>
                    <a:pt x="149" y="251"/>
                  </a:cubicBezTo>
                  <a:cubicBezTo>
                    <a:pt x="150" y="252"/>
                    <a:pt x="150" y="252"/>
                    <a:pt x="150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53" y="253"/>
                    <a:pt x="153" y="253"/>
                    <a:pt x="153" y="253"/>
                  </a:cubicBezTo>
                  <a:cubicBezTo>
                    <a:pt x="162" y="256"/>
                    <a:pt x="162" y="256"/>
                    <a:pt x="162" y="256"/>
                  </a:cubicBezTo>
                  <a:cubicBezTo>
                    <a:pt x="163" y="257"/>
                    <a:pt x="163" y="257"/>
                    <a:pt x="163" y="257"/>
                  </a:cubicBezTo>
                  <a:cubicBezTo>
                    <a:pt x="165" y="257"/>
                    <a:pt x="165" y="257"/>
                    <a:pt x="165" y="257"/>
                  </a:cubicBezTo>
                  <a:cubicBezTo>
                    <a:pt x="152" y="153"/>
                    <a:pt x="152" y="153"/>
                    <a:pt x="152" y="153"/>
                  </a:cubicBezTo>
                  <a:cubicBezTo>
                    <a:pt x="150" y="134"/>
                    <a:pt x="150" y="134"/>
                    <a:pt x="150" y="134"/>
                  </a:cubicBezTo>
                  <a:cubicBezTo>
                    <a:pt x="150" y="132"/>
                    <a:pt x="150" y="132"/>
                    <a:pt x="150" y="132"/>
                  </a:cubicBezTo>
                  <a:cubicBezTo>
                    <a:pt x="143" y="76"/>
                    <a:pt x="143" y="76"/>
                    <a:pt x="143" y="76"/>
                  </a:cubicBezTo>
                  <a:cubicBezTo>
                    <a:pt x="152" y="76"/>
                    <a:pt x="196" y="76"/>
                    <a:pt x="247" y="104"/>
                  </a:cubicBezTo>
                  <a:cubicBezTo>
                    <a:pt x="247" y="104"/>
                    <a:pt x="247" y="104"/>
                    <a:pt x="248" y="104"/>
                  </a:cubicBezTo>
                  <a:cubicBezTo>
                    <a:pt x="249" y="112"/>
                    <a:pt x="249" y="112"/>
                    <a:pt x="249" y="112"/>
                  </a:cubicBezTo>
                  <a:cubicBezTo>
                    <a:pt x="251" y="122"/>
                    <a:pt x="251" y="122"/>
                    <a:pt x="251" y="122"/>
                  </a:cubicBezTo>
                  <a:cubicBezTo>
                    <a:pt x="251" y="122"/>
                    <a:pt x="251" y="122"/>
                    <a:pt x="251" y="122"/>
                  </a:cubicBezTo>
                  <a:cubicBezTo>
                    <a:pt x="251" y="122"/>
                    <a:pt x="250" y="122"/>
                    <a:pt x="250" y="123"/>
                  </a:cubicBezTo>
                  <a:cubicBezTo>
                    <a:pt x="250" y="123"/>
                    <a:pt x="250" y="123"/>
                    <a:pt x="250" y="123"/>
                  </a:cubicBezTo>
                  <a:cubicBezTo>
                    <a:pt x="250" y="123"/>
                    <a:pt x="250" y="123"/>
                    <a:pt x="250" y="123"/>
                  </a:cubicBezTo>
                  <a:cubicBezTo>
                    <a:pt x="250" y="123"/>
                    <a:pt x="250" y="123"/>
                    <a:pt x="250" y="124"/>
                  </a:cubicBezTo>
                  <a:cubicBezTo>
                    <a:pt x="250" y="124"/>
                    <a:pt x="250" y="124"/>
                    <a:pt x="250" y="124"/>
                  </a:cubicBezTo>
                  <a:cubicBezTo>
                    <a:pt x="249" y="124"/>
                    <a:pt x="249" y="124"/>
                    <a:pt x="249" y="124"/>
                  </a:cubicBezTo>
                  <a:cubicBezTo>
                    <a:pt x="249" y="124"/>
                    <a:pt x="249" y="124"/>
                    <a:pt x="249" y="124"/>
                  </a:cubicBezTo>
                  <a:cubicBezTo>
                    <a:pt x="249" y="125"/>
                    <a:pt x="249" y="125"/>
                    <a:pt x="249" y="125"/>
                  </a:cubicBezTo>
                  <a:cubicBezTo>
                    <a:pt x="249" y="125"/>
                    <a:pt x="249" y="125"/>
                    <a:pt x="248" y="125"/>
                  </a:cubicBezTo>
                  <a:cubicBezTo>
                    <a:pt x="248" y="125"/>
                    <a:pt x="248" y="126"/>
                    <a:pt x="248" y="126"/>
                  </a:cubicBezTo>
                  <a:cubicBezTo>
                    <a:pt x="248" y="126"/>
                    <a:pt x="248" y="126"/>
                    <a:pt x="248" y="126"/>
                  </a:cubicBezTo>
                  <a:cubicBezTo>
                    <a:pt x="248" y="126"/>
                    <a:pt x="248" y="126"/>
                    <a:pt x="248" y="126"/>
                  </a:cubicBezTo>
                  <a:cubicBezTo>
                    <a:pt x="248" y="127"/>
                    <a:pt x="247" y="127"/>
                    <a:pt x="247" y="127"/>
                  </a:cubicBezTo>
                  <a:cubicBezTo>
                    <a:pt x="247" y="127"/>
                    <a:pt x="247" y="127"/>
                    <a:pt x="247" y="127"/>
                  </a:cubicBezTo>
                  <a:cubicBezTo>
                    <a:pt x="247" y="128"/>
                    <a:pt x="247" y="128"/>
                    <a:pt x="247" y="128"/>
                  </a:cubicBezTo>
                  <a:cubicBezTo>
                    <a:pt x="247" y="128"/>
                    <a:pt x="247" y="128"/>
                    <a:pt x="246" y="128"/>
                  </a:cubicBezTo>
                  <a:cubicBezTo>
                    <a:pt x="246" y="128"/>
                    <a:pt x="246" y="129"/>
                    <a:pt x="246" y="129"/>
                  </a:cubicBezTo>
                  <a:cubicBezTo>
                    <a:pt x="246" y="129"/>
                    <a:pt x="246" y="129"/>
                    <a:pt x="246" y="129"/>
                  </a:cubicBezTo>
                  <a:cubicBezTo>
                    <a:pt x="246" y="129"/>
                    <a:pt x="246" y="129"/>
                    <a:pt x="245" y="130"/>
                  </a:cubicBezTo>
                  <a:cubicBezTo>
                    <a:pt x="245" y="130"/>
                    <a:pt x="245" y="130"/>
                    <a:pt x="245" y="130"/>
                  </a:cubicBezTo>
                  <a:cubicBezTo>
                    <a:pt x="245" y="130"/>
                    <a:pt x="245" y="130"/>
                    <a:pt x="245" y="131"/>
                  </a:cubicBezTo>
                  <a:cubicBezTo>
                    <a:pt x="245" y="131"/>
                    <a:pt x="245" y="131"/>
                    <a:pt x="245" y="131"/>
                  </a:cubicBezTo>
                  <a:cubicBezTo>
                    <a:pt x="244" y="131"/>
                    <a:pt x="244" y="131"/>
                    <a:pt x="244" y="132"/>
                  </a:cubicBezTo>
                  <a:cubicBezTo>
                    <a:pt x="244" y="132"/>
                    <a:pt x="244" y="132"/>
                    <a:pt x="244" y="132"/>
                  </a:cubicBezTo>
                  <a:cubicBezTo>
                    <a:pt x="244" y="132"/>
                    <a:pt x="244" y="132"/>
                    <a:pt x="244" y="132"/>
                  </a:cubicBezTo>
                  <a:cubicBezTo>
                    <a:pt x="243" y="133"/>
                    <a:pt x="243" y="133"/>
                    <a:pt x="243" y="133"/>
                  </a:cubicBezTo>
                  <a:cubicBezTo>
                    <a:pt x="243" y="133"/>
                    <a:pt x="243" y="133"/>
                    <a:pt x="243" y="134"/>
                  </a:cubicBezTo>
                  <a:cubicBezTo>
                    <a:pt x="243" y="134"/>
                    <a:pt x="243" y="134"/>
                    <a:pt x="243" y="134"/>
                  </a:cubicBezTo>
                  <a:cubicBezTo>
                    <a:pt x="242" y="134"/>
                    <a:pt x="242" y="134"/>
                    <a:pt x="242" y="135"/>
                  </a:cubicBezTo>
                  <a:cubicBezTo>
                    <a:pt x="242" y="135"/>
                    <a:pt x="242" y="135"/>
                    <a:pt x="242" y="135"/>
                  </a:cubicBezTo>
                  <a:cubicBezTo>
                    <a:pt x="242" y="135"/>
                    <a:pt x="242" y="135"/>
                    <a:pt x="242" y="136"/>
                  </a:cubicBezTo>
                  <a:cubicBezTo>
                    <a:pt x="241" y="136"/>
                    <a:pt x="241" y="136"/>
                    <a:pt x="241" y="136"/>
                  </a:cubicBezTo>
                  <a:cubicBezTo>
                    <a:pt x="241" y="136"/>
                    <a:pt x="241" y="137"/>
                    <a:pt x="241" y="137"/>
                  </a:cubicBezTo>
                  <a:cubicBezTo>
                    <a:pt x="241" y="137"/>
                    <a:pt x="241" y="137"/>
                    <a:pt x="241" y="137"/>
                  </a:cubicBezTo>
                  <a:cubicBezTo>
                    <a:pt x="240" y="138"/>
                    <a:pt x="240" y="138"/>
                    <a:pt x="240" y="138"/>
                  </a:cubicBezTo>
                  <a:cubicBezTo>
                    <a:pt x="240" y="138"/>
                    <a:pt x="240" y="139"/>
                    <a:pt x="239" y="139"/>
                  </a:cubicBezTo>
                  <a:cubicBezTo>
                    <a:pt x="239" y="139"/>
                    <a:pt x="239" y="139"/>
                    <a:pt x="239" y="139"/>
                  </a:cubicBezTo>
                  <a:cubicBezTo>
                    <a:pt x="239" y="140"/>
                    <a:pt x="239" y="140"/>
                    <a:pt x="239" y="140"/>
                  </a:cubicBezTo>
                  <a:cubicBezTo>
                    <a:pt x="239" y="140"/>
                    <a:pt x="238" y="140"/>
                    <a:pt x="238" y="141"/>
                  </a:cubicBezTo>
                  <a:cubicBezTo>
                    <a:pt x="238" y="141"/>
                    <a:pt x="238" y="141"/>
                    <a:pt x="238" y="141"/>
                  </a:cubicBezTo>
                  <a:cubicBezTo>
                    <a:pt x="238" y="141"/>
                    <a:pt x="238" y="141"/>
                    <a:pt x="238" y="142"/>
                  </a:cubicBezTo>
                  <a:cubicBezTo>
                    <a:pt x="238" y="142"/>
                    <a:pt x="237" y="142"/>
                    <a:pt x="237" y="142"/>
                  </a:cubicBezTo>
                  <a:cubicBezTo>
                    <a:pt x="237" y="142"/>
                    <a:pt x="237" y="143"/>
                    <a:pt x="237" y="143"/>
                  </a:cubicBezTo>
                  <a:cubicBezTo>
                    <a:pt x="237" y="143"/>
                    <a:pt x="237" y="143"/>
                    <a:pt x="237" y="143"/>
                  </a:cubicBezTo>
                  <a:cubicBezTo>
                    <a:pt x="236" y="144"/>
                    <a:pt x="236" y="144"/>
                    <a:pt x="236" y="144"/>
                  </a:cubicBezTo>
                  <a:cubicBezTo>
                    <a:pt x="236" y="144"/>
                    <a:pt x="236" y="144"/>
                    <a:pt x="236" y="145"/>
                  </a:cubicBezTo>
                  <a:cubicBezTo>
                    <a:pt x="236" y="145"/>
                    <a:pt x="236" y="145"/>
                    <a:pt x="235" y="145"/>
                  </a:cubicBezTo>
                  <a:cubicBezTo>
                    <a:pt x="235" y="145"/>
                    <a:pt x="235" y="146"/>
                    <a:pt x="235" y="146"/>
                  </a:cubicBezTo>
                  <a:cubicBezTo>
                    <a:pt x="235" y="146"/>
                    <a:pt x="235" y="146"/>
                    <a:pt x="235" y="146"/>
                  </a:cubicBezTo>
                  <a:cubicBezTo>
                    <a:pt x="235" y="147"/>
                    <a:pt x="234" y="147"/>
                    <a:pt x="234" y="147"/>
                  </a:cubicBezTo>
                  <a:cubicBezTo>
                    <a:pt x="234" y="147"/>
                    <a:pt x="234" y="147"/>
                    <a:pt x="234" y="148"/>
                  </a:cubicBezTo>
                  <a:cubicBezTo>
                    <a:pt x="234" y="148"/>
                    <a:pt x="234" y="148"/>
                    <a:pt x="233" y="148"/>
                  </a:cubicBezTo>
                  <a:cubicBezTo>
                    <a:pt x="233" y="148"/>
                    <a:pt x="233" y="149"/>
                    <a:pt x="233" y="149"/>
                  </a:cubicBezTo>
                  <a:cubicBezTo>
                    <a:pt x="233" y="149"/>
                    <a:pt x="233" y="149"/>
                    <a:pt x="233" y="150"/>
                  </a:cubicBezTo>
                  <a:cubicBezTo>
                    <a:pt x="233" y="150"/>
                    <a:pt x="232" y="150"/>
                    <a:pt x="232" y="150"/>
                  </a:cubicBezTo>
                  <a:cubicBezTo>
                    <a:pt x="232" y="150"/>
                    <a:pt x="232" y="151"/>
                    <a:pt x="232" y="151"/>
                  </a:cubicBezTo>
                  <a:cubicBezTo>
                    <a:pt x="232" y="151"/>
                    <a:pt x="232" y="151"/>
                    <a:pt x="231" y="151"/>
                  </a:cubicBezTo>
                  <a:cubicBezTo>
                    <a:pt x="231" y="152"/>
                    <a:pt x="231" y="152"/>
                    <a:pt x="231" y="152"/>
                  </a:cubicBezTo>
                  <a:cubicBezTo>
                    <a:pt x="231" y="152"/>
                    <a:pt x="231" y="153"/>
                    <a:pt x="231" y="153"/>
                  </a:cubicBezTo>
                  <a:cubicBezTo>
                    <a:pt x="231" y="153"/>
                    <a:pt x="230" y="153"/>
                    <a:pt x="230" y="153"/>
                  </a:cubicBezTo>
                  <a:cubicBezTo>
                    <a:pt x="230" y="154"/>
                    <a:pt x="230" y="154"/>
                    <a:pt x="230" y="154"/>
                  </a:cubicBezTo>
                  <a:cubicBezTo>
                    <a:pt x="230" y="154"/>
                    <a:pt x="230" y="154"/>
                    <a:pt x="230" y="155"/>
                  </a:cubicBezTo>
                  <a:cubicBezTo>
                    <a:pt x="229" y="155"/>
                    <a:pt x="229" y="155"/>
                    <a:pt x="229" y="155"/>
                  </a:cubicBezTo>
                  <a:cubicBezTo>
                    <a:pt x="229" y="156"/>
                    <a:pt x="229" y="156"/>
                    <a:pt x="229" y="156"/>
                  </a:cubicBezTo>
                  <a:cubicBezTo>
                    <a:pt x="229" y="156"/>
                    <a:pt x="228" y="156"/>
                    <a:pt x="228" y="157"/>
                  </a:cubicBezTo>
                  <a:cubicBezTo>
                    <a:pt x="228" y="157"/>
                    <a:pt x="228" y="157"/>
                    <a:pt x="228" y="157"/>
                  </a:cubicBezTo>
                  <a:cubicBezTo>
                    <a:pt x="228" y="158"/>
                    <a:pt x="228" y="158"/>
                    <a:pt x="227" y="158"/>
                  </a:cubicBezTo>
                  <a:cubicBezTo>
                    <a:pt x="227" y="158"/>
                    <a:pt x="227" y="158"/>
                    <a:pt x="227" y="159"/>
                  </a:cubicBezTo>
                  <a:cubicBezTo>
                    <a:pt x="227" y="159"/>
                    <a:pt x="227" y="159"/>
                    <a:pt x="227" y="159"/>
                  </a:cubicBezTo>
                  <a:cubicBezTo>
                    <a:pt x="226" y="160"/>
                    <a:pt x="226" y="160"/>
                    <a:pt x="226" y="160"/>
                  </a:cubicBezTo>
                  <a:cubicBezTo>
                    <a:pt x="226" y="160"/>
                    <a:pt x="226" y="161"/>
                    <a:pt x="226" y="161"/>
                  </a:cubicBezTo>
                  <a:cubicBezTo>
                    <a:pt x="226" y="161"/>
                    <a:pt x="226" y="161"/>
                    <a:pt x="225" y="161"/>
                  </a:cubicBezTo>
                  <a:cubicBezTo>
                    <a:pt x="225" y="162"/>
                    <a:pt x="225" y="162"/>
                    <a:pt x="225" y="162"/>
                  </a:cubicBezTo>
                  <a:cubicBezTo>
                    <a:pt x="225" y="162"/>
                    <a:pt x="225" y="163"/>
                    <a:pt x="225" y="163"/>
                  </a:cubicBezTo>
                  <a:cubicBezTo>
                    <a:pt x="224" y="163"/>
                    <a:pt x="224" y="164"/>
                    <a:pt x="224" y="164"/>
                  </a:cubicBezTo>
                  <a:cubicBezTo>
                    <a:pt x="224" y="164"/>
                    <a:pt x="224" y="164"/>
                    <a:pt x="223" y="165"/>
                  </a:cubicBezTo>
                  <a:cubicBezTo>
                    <a:pt x="223" y="165"/>
                    <a:pt x="223" y="165"/>
                    <a:pt x="223" y="165"/>
                  </a:cubicBezTo>
                  <a:cubicBezTo>
                    <a:pt x="223" y="166"/>
                    <a:pt x="223" y="166"/>
                    <a:pt x="223" y="166"/>
                  </a:cubicBezTo>
                  <a:cubicBezTo>
                    <a:pt x="222" y="166"/>
                    <a:pt x="222" y="167"/>
                    <a:pt x="222" y="167"/>
                  </a:cubicBezTo>
                  <a:cubicBezTo>
                    <a:pt x="222" y="167"/>
                    <a:pt x="222" y="167"/>
                    <a:pt x="222" y="167"/>
                  </a:cubicBezTo>
                  <a:cubicBezTo>
                    <a:pt x="222" y="168"/>
                    <a:pt x="221" y="168"/>
                    <a:pt x="221" y="168"/>
                  </a:cubicBezTo>
                  <a:cubicBezTo>
                    <a:pt x="221" y="168"/>
                    <a:pt x="221" y="169"/>
                    <a:pt x="221" y="169"/>
                  </a:cubicBezTo>
                  <a:cubicBezTo>
                    <a:pt x="221" y="169"/>
                    <a:pt x="221" y="169"/>
                    <a:pt x="220" y="170"/>
                  </a:cubicBezTo>
                  <a:cubicBezTo>
                    <a:pt x="220" y="170"/>
                    <a:pt x="220" y="170"/>
                    <a:pt x="220" y="170"/>
                  </a:cubicBezTo>
                  <a:cubicBezTo>
                    <a:pt x="220" y="171"/>
                    <a:pt x="220" y="171"/>
                    <a:pt x="220" y="171"/>
                  </a:cubicBezTo>
                  <a:cubicBezTo>
                    <a:pt x="219" y="171"/>
                    <a:pt x="219" y="171"/>
                    <a:pt x="219" y="172"/>
                  </a:cubicBezTo>
                  <a:cubicBezTo>
                    <a:pt x="219" y="172"/>
                    <a:pt x="219" y="172"/>
                    <a:pt x="219" y="172"/>
                  </a:cubicBezTo>
                  <a:cubicBezTo>
                    <a:pt x="219" y="173"/>
                    <a:pt x="218" y="173"/>
                    <a:pt x="218" y="173"/>
                  </a:cubicBezTo>
                  <a:cubicBezTo>
                    <a:pt x="218" y="173"/>
                    <a:pt x="218" y="174"/>
                    <a:pt x="218" y="174"/>
                  </a:cubicBezTo>
                  <a:cubicBezTo>
                    <a:pt x="218" y="174"/>
                    <a:pt x="218" y="174"/>
                    <a:pt x="217" y="175"/>
                  </a:cubicBezTo>
                  <a:cubicBezTo>
                    <a:pt x="217" y="175"/>
                    <a:pt x="217" y="175"/>
                    <a:pt x="217" y="175"/>
                  </a:cubicBezTo>
                  <a:cubicBezTo>
                    <a:pt x="217" y="176"/>
                    <a:pt x="217" y="176"/>
                    <a:pt x="217" y="176"/>
                  </a:cubicBezTo>
                  <a:cubicBezTo>
                    <a:pt x="216" y="176"/>
                    <a:pt x="216" y="177"/>
                    <a:pt x="216" y="177"/>
                  </a:cubicBezTo>
                  <a:cubicBezTo>
                    <a:pt x="216" y="177"/>
                    <a:pt x="216" y="177"/>
                    <a:pt x="216" y="177"/>
                  </a:cubicBezTo>
                  <a:cubicBezTo>
                    <a:pt x="216" y="178"/>
                    <a:pt x="215" y="178"/>
                    <a:pt x="215" y="178"/>
                  </a:cubicBezTo>
                  <a:cubicBezTo>
                    <a:pt x="215" y="178"/>
                    <a:pt x="215" y="179"/>
                    <a:pt x="215" y="179"/>
                  </a:cubicBezTo>
                  <a:cubicBezTo>
                    <a:pt x="215" y="179"/>
                    <a:pt x="215" y="179"/>
                    <a:pt x="214" y="180"/>
                  </a:cubicBezTo>
                  <a:cubicBezTo>
                    <a:pt x="214" y="180"/>
                    <a:pt x="214" y="180"/>
                    <a:pt x="214" y="180"/>
                  </a:cubicBezTo>
                  <a:cubicBezTo>
                    <a:pt x="214" y="181"/>
                    <a:pt x="214" y="181"/>
                    <a:pt x="213" y="181"/>
                  </a:cubicBezTo>
                  <a:cubicBezTo>
                    <a:pt x="213" y="181"/>
                    <a:pt x="213" y="182"/>
                    <a:pt x="213" y="182"/>
                  </a:cubicBezTo>
                  <a:cubicBezTo>
                    <a:pt x="213" y="182"/>
                    <a:pt x="213" y="182"/>
                    <a:pt x="213" y="183"/>
                  </a:cubicBezTo>
                  <a:cubicBezTo>
                    <a:pt x="213" y="183"/>
                    <a:pt x="212" y="183"/>
                    <a:pt x="212" y="183"/>
                  </a:cubicBezTo>
                  <a:cubicBezTo>
                    <a:pt x="212" y="183"/>
                    <a:pt x="212" y="184"/>
                    <a:pt x="212" y="184"/>
                  </a:cubicBezTo>
                  <a:cubicBezTo>
                    <a:pt x="212" y="184"/>
                    <a:pt x="212" y="184"/>
                    <a:pt x="211" y="185"/>
                  </a:cubicBezTo>
                  <a:cubicBezTo>
                    <a:pt x="211" y="185"/>
                    <a:pt x="211" y="185"/>
                    <a:pt x="211" y="185"/>
                  </a:cubicBezTo>
                  <a:cubicBezTo>
                    <a:pt x="211" y="186"/>
                    <a:pt x="211" y="186"/>
                    <a:pt x="211" y="186"/>
                  </a:cubicBezTo>
                  <a:cubicBezTo>
                    <a:pt x="210" y="186"/>
                    <a:pt x="210" y="187"/>
                    <a:pt x="210" y="187"/>
                  </a:cubicBezTo>
                  <a:cubicBezTo>
                    <a:pt x="210" y="187"/>
                    <a:pt x="210" y="187"/>
                    <a:pt x="210" y="187"/>
                  </a:cubicBezTo>
                  <a:cubicBezTo>
                    <a:pt x="210" y="188"/>
                    <a:pt x="209" y="188"/>
                    <a:pt x="209" y="188"/>
                  </a:cubicBezTo>
                  <a:cubicBezTo>
                    <a:pt x="209" y="189"/>
                    <a:pt x="209" y="189"/>
                    <a:pt x="209" y="189"/>
                  </a:cubicBezTo>
                  <a:cubicBezTo>
                    <a:pt x="209" y="189"/>
                    <a:pt x="208" y="190"/>
                    <a:pt x="208" y="190"/>
                  </a:cubicBezTo>
                  <a:cubicBezTo>
                    <a:pt x="208" y="190"/>
                    <a:pt x="208" y="190"/>
                    <a:pt x="208" y="190"/>
                  </a:cubicBezTo>
                  <a:cubicBezTo>
                    <a:pt x="207" y="191"/>
                    <a:pt x="207" y="192"/>
                    <a:pt x="206" y="193"/>
                  </a:cubicBezTo>
                  <a:cubicBezTo>
                    <a:pt x="206" y="193"/>
                    <a:pt x="206" y="193"/>
                    <a:pt x="206" y="194"/>
                  </a:cubicBezTo>
                  <a:cubicBezTo>
                    <a:pt x="206" y="194"/>
                    <a:pt x="206" y="194"/>
                    <a:pt x="205" y="195"/>
                  </a:cubicBezTo>
                  <a:cubicBezTo>
                    <a:pt x="205" y="195"/>
                    <a:pt x="205" y="195"/>
                    <a:pt x="205" y="195"/>
                  </a:cubicBezTo>
                  <a:cubicBezTo>
                    <a:pt x="205" y="195"/>
                    <a:pt x="205" y="196"/>
                    <a:pt x="205" y="196"/>
                  </a:cubicBezTo>
                  <a:cubicBezTo>
                    <a:pt x="205" y="196"/>
                    <a:pt x="205" y="196"/>
                    <a:pt x="205" y="196"/>
                  </a:cubicBezTo>
                  <a:cubicBezTo>
                    <a:pt x="204" y="197"/>
                    <a:pt x="204" y="197"/>
                    <a:pt x="204" y="198"/>
                  </a:cubicBezTo>
                  <a:cubicBezTo>
                    <a:pt x="204" y="198"/>
                    <a:pt x="204" y="198"/>
                    <a:pt x="203" y="198"/>
                  </a:cubicBezTo>
                  <a:cubicBezTo>
                    <a:pt x="203" y="198"/>
                    <a:pt x="203" y="199"/>
                    <a:pt x="203" y="199"/>
                  </a:cubicBezTo>
                  <a:cubicBezTo>
                    <a:pt x="203" y="199"/>
                    <a:pt x="203" y="199"/>
                    <a:pt x="203" y="199"/>
                  </a:cubicBezTo>
                  <a:cubicBezTo>
                    <a:pt x="202" y="200"/>
                    <a:pt x="202" y="200"/>
                    <a:pt x="202" y="201"/>
                  </a:cubicBezTo>
                  <a:cubicBezTo>
                    <a:pt x="202" y="201"/>
                    <a:pt x="202" y="201"/>
                    <a:pt x="202" y="201"/>
                  </a:cubicBezTo>
                  <a:cubicBezTo>
                    <a:pt x="202" y="201"/>
                    <a:pt x="201" y="202"/>
                    <a:pt x="201" y="202"/>
                  </a:cubicBezTo>
                  <a:cubicBezTo>
                    <a:pt x="201" y="202"/>
                    <a:pt x="201" y="202"/>
                    <a:pt x="201" y="202"/>
                  </a:cubicBezTo>
                  <a:cubicBezTo>
                    <a:pt x="201" y="203"/>
                    <a:pt x="201" y="203"/>
                    <a:pt x="200" y="203"/>
                  </a:cubicBezTo>
                  <a:cubicBezTo>
                    <a:pt x="200" y="203"/>
                    <a:pt x="200" y="204"/>
                    <a:pt x="200" y="204"/>
                  </a:cubicBezTo>
                  <a:cubicBezTo>
                    <a:pt x="200" y="204"/>
                    <a:pt x="200" y="204"/>
                    <a:pt x="199" y="205"/>
                  </a:cubicBezTo>
                  <a:cubicBezTo>
                    <a:pt x="199" y="205"/>
                    <a:pt x="199" y="205"/>
                    <a:pt x="199" y="205"/>
                  </a:cubicBezTo>
                  <a:cubicBezTo>
                    <a:pt x="199" y="206"/>
                    <a:pt x="199" y="206"/>
                    <a:pt x="199" y="206"/>
                  </a:cubicBezTo>
                  <a:cubicBezTo>
                    <a:pt x="199" y="206"/>
                    <a:pt x="199" y="206"/>
                    <a:pt x="198" y="206"/>
                  </a:cubicBezTo>
                  <a:cubicBezTo>
                    <a:pt x="198" y="207"/>
                    <a:pt x="198" y="207"/>
                    <a:pt x="198" y="208"/>
                  </a:cubicBezTo>
                  <a:cubicBezTo>
                    <a:pt x="198" y="208"/>
                    <a:pt x="198" y="208"/>
                    <a:pt x="198" y="208"/>
                  </a:cubicBezTo>
                  <a:cubicBezTo>
                    <a:pt x="197" y="208"/>
                    <a:pt x="197" y="209"/>
                    <a:pt x="197" y="209"/>
                  </a:cubicBezTo>
                  <a:cubicBezTo>
                    <a:pt x="197" y="209"/>
                    <a:pt x="197" y="209"/>
                    <a:pt x="197" y="209"/>
                  </a:cubicBezTo>
                  <a:cubicBezTo>
                    <a:pt x="197" y="210"/>
                    <a:pt x="196" y="210"/>
                    <a:pt x="196" y="211"/>
                  </a:cubicBezTo>
                  <a:cubicBezTo>
                    <a:pt x="196" y="211"/>
                    <a:pt x="196" y="211"/>
                    <a:pt x="196" y="211"/>
                  </a:cubicBezTo>
                  <a:cubicBezTo>
                    <a:pt x="196" y="211"/>
                    <a:pt x="195" y="212"/>
                    <a:pt x="195" y="212"/>
                  </a:cubicBezTo>
                  <a:cubicBezTo>
                    <a:pt x="195" y="212"/>
                    <a:pt x="195" y="212"/>
                    <a:pt x="195" y="212"/>
                  </a:cubicBezTo>
                  <a:cubicBezTo>
                    <a:pt x="195" y="213"/>
                    <a:pt x="195" y="213"/>
                    <a:pt x="194" y="213"/>
                  </a:cubicBezTo>
                  <a:cubicBezTo>
                    <a:pt x="194" y="213"/>
                    <a:pt x="194" y="213"/>
                    <a:pt x="194" y="213"/>
                  </a:cubicBezTo>
                  <a:cubicBezTo>
                    <a:pt x="194" y="214"/>
                    <a:pt x="194" y="214"/>
                    <a:pt x="194" y="215"/>
                  </a:cubicBezTo>
                  <a:cubicBezTo>
                    <a:pt x="194" y="215"/>
                    <a:pt x="194" y="215"/>
                    <a:pt x="194" y="215"/>
                  </a:cubicBezTo>
                  <a:cubicBezTo>
                    <a:pt x="193" y="216"/>
                    <a:pt x="193" y="217"/>
                    <a:pt x="192" y="217"/>
                  </a:cubicBezTo>
                  <a:cubicBezTo>
                    <a:pt x="192" y="218"/>
                    <a:pt x="192" y="218"/>
                    <a:pt x="192" y="218"/>
                  </a:cubicBezTo>
                  <a:cubicBezTo>
                    <a:pt x="192" y="218"/>
                    <a:pt x="191" y="218"/>
                    <a:pt x="191" y="219"/>
                  </a:cubicBezTo>
                  <a:cubicBezTo>
                    <a:pt x="191" y="219"/>
                    <a:pt x="191" y="219"/>
                    <a:pt x="191" y="219"/>
                  </a:cubicBezTo>
                  <a:cubicBezTo>
                    <a:pt x="186" y="228"/>
                    <a:pt x="182" y="235"/>
                    <a:pt x="178" y="242"/>
                  </a:cubicBezTo>
                  <a:cubicBezTo>
                    <a:pt x="176" y="245"/>
                    <a:pt x="175" y="247"/>
                    <a:pt x="174" y="249"/>
                  </a:cubicBezTo>
                  <a:cubicBezTo>
                    <a:pt x="172" y="253"/>
                    <a:pt x="170" y="256"/>
                    <a:pt x="169" y="258"/>
                  </a:cubicBezTo>
                  <a:cubicBezTo>
                    <a:pt x="171" y="258"/>
                    <a:pt x="171" y="258"/>
                    <a:pt x="171" y="258"/>
                  </a:cubicBezTo>
                  <a:cubicBezTo>
                    <a:pt x="173" y="258"/>
                    <a:pt x="173" y="258"/>
                    <a:pt x="173" y="258"/>
                  </a:cubicBezTo>
                  <a:cubicBezTo>
                    <a:pt x="173" y="258"/>
                    <a:pt x="173" y="258"/>
                    <a:pt x="173" y="258"/>
                  </a:cubicBezTo>
                  <a:cubicBezTo>
                    <a:pt x="182" y="242"/>
                    <a:pt x="214" y="186"/>
                    <a:pt x="237" y="149"/>
                  </a:cubicBezTo>
                  <a:cubicBezTo>
                    <a:pt x="237" y="149"/>
                    <a:pt x="237" y="149"/>
                    <a:pt x="237" y="149"/>
                  </a:cubicBezTo>
                  <a:cubicBezTo>
                    <a:pt x="237" y="148"/>
                    <a:pt x="238" y="148"/>
                    <a:pt x="238" y="147"/>
                  </a:cubicBezTo>
                  <a:cubicBezTo>
                    <a:pt x="238" y="147"/>
                    <a:pt x="238" y="147"/>
                    <a:pt x="238" y="147"/>
                  </a:cubicBezTo>
                  <a:cubicBezTo>
                    <a:pt x="239" y="146"/>
                    <a:pt x="239" y="145"/>
                    <a:pt x="240" y="145"/>
                  </a:cubicBezTo>
                  <a:cubicBezTo>
                    <a:pt x="240" y="145"/>
                    <a:pt x="240" y="145"/>
                    <a:pt x="240" y="145"/>
                  </a:cubicBezTo>
                  <a:cubicBezTo>
                    <a:pt x="241" y="143"/>
                    <a:pt x="241" y="142"/>
                    <a:pt x="242" y="141"/>
                  </a:cubicBezTo>
                  <a:cubicBezTo>
                    <a:pt x="242" y="141"/>
                    <a:pt x="242" y="141"/>
                    <a:pt x="242" y="140"/>
                  </a:cubicBezTo>
                  <a:cubicBezTo>
                    <a:pt x="243" y="140"/>
                    <a:pt x="243" y="139"/>
                    <a:pt x="244" y="139"/>
                  </a:cubicBezTo>
                  <a:cubicBezTo>
                    <a:pt x="244" y="139"/>
                    <a:pt x="244" y="138"/>
                    <a:pt x="244" y="138"/>
                  </a:cubicBezTo>
                  <a:cubicBezTo>
                    <a:pt x="244" y="138"/>
                    <a:pt x="244" y="137"/>
                    <a:pt x="245" y="137"/>
                  </a:cubicBezTo>
                  <a:cubicBezTo>
                    <a:pt x="245" y="137"/>
                    <a:pt x="245" y="137"/>
                    <a:pt x="245" y="136"/>
                  </a:cubicBezTo>
                  <a:cubicBezTo>
                    <a:pt x="245" y="136"/>
                    <a:pt x="246" y="135"/>
                    <a:pt x="246" y="135"/>
                  </a:cubicBezTo>
                  <a:cubicBezTo>
                    <a:pt x="246" y="135"/>
                    <a:pt x="246" y="135"/>
                    <a:pt x="246" y="135"/>
                  </a:cubicBezTo>
                  <a:cubicBezTo>
                    <a:pt x="246" y="134"/>
                    <a:pt x="247" y="134"/>
                    <a:pt x="247" y="133"/>
                  </a:cubicBezTo>
                  <a:cubicBezTo>
                    <a:pt x="247" y="133"/>
                    <a:pt x="247" y="133"/>
                    <a:pt x="247" y="133"/>
                  </a:cubicBezTo>
                  <a:cubicBezTo>
                    <a:pt x="248" y="132"/>
                    <a:pt x="248" y="132"/>
                    <a:pt x="248" y="131"/>
                  </a:cubicBezTo>
                  <a:cubicBezTo>
                    <a:pt x="248" y="131"/>
                    <a:pt x="248" y="131"/>
                    <a:pt x="249" y="131"/>
                  </a:cubicBezTo>
                  <a:cubicBezTo>
                    <a:pt x="249" y="131"/>
                    <a:pt x="249" y="130"/>
                    <a:pt x="249" y="130"/>
                  </a:cubicBezTo>
                  <a:cubicBezTo>
                    <a:pt x="250" y="130"/>
                    <a:pt x="250" y="130"/>
                    <a:pt x="250" y="129"/>
                  </a:cubicBezTo>
                  <a:cubicBezTo>
                    <a:pt x="250" y="129"/>
                    <a:pt x="250" y="129"/>
                    <a:pt x="251" y="128"/>
                  </a:cubicBezTo>
                  <a:cubicBezTo>
                    <a:pt x="251" y="128"/>
                    <a:pt x="251" y="128"/>
                    <a:pt x="251" y="128"/>
                  </a:cubicBezTo>
                  <a:cubicBezTo>
                    <a:pt x="251" y="127"/>
                    <a:pt x="251" y="127"/>
                    <a:pt x="252" y="127"/>
                  </a:cubicBezTo>
                  <a:cubicBezTo>
                    <a:pt x="252" y="127"/>
                    <a:pt x="252" y="127"/>
                    <a:pt x="252" y="127"/>
                  </a:cubicBezTo>
                  <a:cubicBezTo>
                    <a:pt x="252" y="130"/>
                    <a:pt x="252" y="130"/>
                    <a:pt x="252" y="130"/>
                  </a:cubicBezTo>
                  <a:cubicBezTo>
                    <a:pt x="253" y="131"/>
                    <a:pt x="253" y="131"/>
                    <a:pt x="253" y="131"/>
                  </a:cubicBezTo>
                  <a:cubicBezTo>
                    <a:pt x="244" y="163"/>
                    <a:pt x="248" y="200"/>
                    <a:pt x="254" y="225"/>
                  </a:cubicBezTo>
                  <a:cubicBezTo>
                    <a:pt x="258" y="245"/>
                    <a:pt x="263" y="261"/>
                    <a:pt x="266" y="268"/>
                  </a:cubicBezTo>
                  <a:cubicBezTo>
                    <a:pt x="267" y="268"/>
                    <a:pt x="267" y="268"/>
                    <a:pt x="267" y="268"/>
                  </a:cubicBezTo>
                  <a:cubicBezTo>
                    <a:pt x="268" y="268"/>
                    <a:pt x="268" y="268"/>
                    <a:pt x="268" y="268"/>
                  </a:cubicBezTo>
                  <a:cubicBezTo>
                    <a:pt x="269" y="268"/>
                    <a:pt x="269" y="268"/>
                    <a:pt x="269" y="268"/>
                  </a:cubicBezTo>
                  <a:cubicBezTo>
                    <a:pt x="270" y="268"/>
                    <a:pt x="270" y="268"/>
                    <a:pt x="270" y="268"/>
                  </a:cubicBezTo>
                  <a:cubicBezTo>
                    <a:pt x="276" y="268"/>
                    <a:pt x="276" y="268"/>
                    <a:pt x="276" y="268"/>
                  </a:cubicBezTo>
                  <a:cubicBezTo>
                    <a:pt x="278" y="268"/>
                    <a:pt x="278" y="268"/>
                    <a:pt x="278" y="268"/>
                  </a:cubicBezTo>
                  <a:cubicBezTo>
                    <a:pt x="280" y="268"/>
                    <a:pt x="280" y="268"/>
                    <a:pt x="280" y="268"/>
                  </a:cubicBezTo>
                  <a:cubicBezTo>
                    <a:pt x="278" y="255"/>
                    <a:pt x="268" y="193"/>
                    <a:pt x="256" y="131"/>
                  </a:cubicBezTo>
                  <a:cubicBezTo>
                    <a:pt x="256" y="131"/>
                    <a:pt x="256" y="130"/>
                    <a:pt x="256" y="129"/>
                  </a:cubicBezTo>
                  <a:cubicBezTo>
                    <a:pt x="255" y="127"/>
                    <a:pt x="255" y="125"/>
                    <a:pt x="254" y="122"/>
                  </a:cubicBezTo>
                  <a:cubicBezTo>
                    <a:pt x="254" y="119"/>
                    <a:pt x="253" y="115"/>
                    <a:pt x="252" y="112"/>
                  </a:cubicBezTo>
                  <a:cubicBezTo>
                    <a:pt x="251" y="103"/>
                    <a:pt x="251" y="103"/>
                    <a:pt x="251" y="103"/>
                  </a:cubicBezTo>
                  <a:cubicBezTo>
                    <a:pt x="251" y="102"/>
                    <a:pt x="251" y="102"/>
                    <a:pt x="250" y="102"/>
                  </a:cubicBezTo>
                  <a:cubicBezTo>
                    <a:pt x="242" y="60"/>
                    <a:pt x="233" y="22"/>
                    <a:pt x="226" y="4"/>
                  </a:cubicBezTo>
                  <a:cubicBezTo>
                    <a:pt x="236" y="5"/>
                    <a:pt x="267" y="10"/>
                    <a:pt x="304" y="29"/>
                  </a:cubicBezTo>
                  <a:cubicBezTo>
                    <a:pt x="325" y="39"/>
                    <a:pt x="350" y="55"/>
                    <a:pt x="374" y="78"/>
                  </a:cubicBezTo>
                  <a:cubicBezTo>
                    <a:pt x="375" y="79"/>
                    <a:pt x="375" y="79"/>
                    <a:pt x="376" y="79"/>
                  </a:cubicBezTo>
                  <a:cubicBezTo>
                    <a:pt x="376" y="80"/>
                    <a:pt x="376" y="80"/>
                    <a:pt x="377" y="81"/>
                  </a:cubicBezTo>
                  <a:cubicBezTo>
                    <a:pt x="399" y="102"/>
                    <a:pt x="419" y="130"/>
                    <a:pt x="436" y="166"/>
                  </a:cubicBezTo>
                  <a:cubicBezTo>
                    <a:pt x="436" y="166"/>
                    <a:pt x="436" y="166"/>
                    <a:pt x="436" y="167"/>
                  </a:cubicBezTo>
                  <a:cubicBezTo>
                    <a:pt x="436" y="167"/>
                    <a:pt x="436" y="167"/>
                    <a:pt x="436" y="167"/>
                  </a:cubicBezTo>
                  <a:cubicBezTo>
                    <a:pt x="435" y="168"/>
                    <a:pt x="435" y="168"/>
                    <a:pt x="435" y="168"/>
                  </a:cubicBezTo>
                  <a:cubicBezTo>
                    <a:pt x="432" y="169"/>
                    <a:pt x="432" y="169"/>
                    <a:pt x="432" y="169"/>
                  </a:cubicBezTo>
                  <a:cubicBezTo>
                    <a:pt x="343" y="234"/>
                    <a:pt x="343" y="234"/>
                    <a:pt x="343" y="234"/>
                  </a:cubicBezTo>
                  <a:cubicBezTo>
                    <a:pt x="297" y="268"/>
                    <a:pt x="297" y="268"/>
                    <a:pt x="297" y="268"/>
                  </a:cubicBezTo>
                  <a:cubicBezTo>
                    <a:pt x="299" y="268"/>
                    <a:pt x="299" y="268"/>
                    <a:pt x="299" y="268"/>
                  </a:cubicBezTo>
                  <a:cubicBezTo>
                    <a:pt x="300" y="268"/>
                    <a:pt x="300" y="268"/>
                    <a:pt x="300" y="268"/>
                  </a:cubicBezTo>
                  <a:cubicBezTo>
                    <a:pt x="300" y="268"/>
                    <a:pt x="300" y="268"/>
                    <a:pt x="300" y="268"/>
                  </a:cubicBezTo>
                  <a:cubicBezTo>
                    <a:pt x="302" y="268"/>
                    <a:pt x="302" y="268"/>
                    <a:pt x="302" y="268"/>
                  </a:cubicBezTo>
                  <a:cubicBezTo>
                    <a:pt x="303" y="268"/>
                    <a:pt x="303" y="268"/>
                    <a:pt x="303" y="268"/>
                  </a:cubicBezTo>
                  <a:cubicBezTo>
                    <a:pt x="409" y="268"/>
                    <a:pt x="409" y="268"/>
                    <a:pt x="409" y="268"/>
                  </a:cubicBezTo>
                  <a:cubicBezTo>
                    <a:pt x="409" y="268"/>
                    <a:pt x="409" y="268"/>
                    <a:pt x="409" y="268"/>
                  </a:cubicBezTo>
                  <a:cubicBezTo>
                    <a:pt x="409" y="268"/>
                    <a:pt x="409" y="268"/>
                    <a:pt x="409" y="268"/>
                  </a:cubicBezTo>
                  <a:cubicBezTo>
                    <a:pt x="409" y="268"/>
                    <a:pt x="409" y="268"/>
                    <a:pt x="409" y="268"/>
                  </a:cubicBezTo>
                  <a:cubicBezTo>
                    <a:pt x="410" y="268"/>
                    <a:pt x="410" y="268"/>
                    <a:pt x="410" y="268"/>
                  </a:cubicBezTo>
                  <a:cubicBezTo>
                    <a:pt x="410" y="268"/>
                    <a:pt x="410" y="268"/>
                    <a:pt x="410" y="268"/>
                  </a:cubicBezTo>
                  <a:cubicBezTo>
                    <a:pt x="418" y="268"/>
                    <a:pt x="418" y="268"/>
                    <a:pt x="418" y="268"/>
                  </a:cubicBezTo>
                  <a:cubicBezTo>
                    <a:pt x="419" y="268"/>
                    <a:pt x="419" y="268"/>
                    <a:pt x="419" y="268"/>
                  </a:cubicBezTo>
                  <a:cubicBezTo>
                    <a:pt x="419" y="268"/>
                    <a:pt x="419" y="268"/>
                    <a:pt x="419" y="268"/>
                  </a:cubicBezTo>
                  <a:cubicBezTo>
                    <a:pt x="419" y="268"/>
                    <a:pt x="419" y="268"/>
                    <a:pt x="419" y="268"/>
                  </a:cubicBezTo>
                  <a:cubicBezTo>
                    <a:pt x="420" y="268"/>
                    <a:pt x="420" y="268"/>
                    <a:pt x="420" y="268"/>
                  </a:cubicBezTo>
                  <a:cubicBezTo>
                    <a:pt x="420" y="268"/>
                    <a:pt x="420" y="268"/>
                    <a:pt x="420" y="268"/>
                  </a:cubicBezTo>
                  <a:cubicBezTo>
                    <a:pt x="525" y="268"/>
                    <a:pt x="525" y="268"/>
                    <a:pt x="525" y="268"/>
                  </a:cubicBezTo>
                  <a:cubicBezTo>
                    <a:pt x="528" y="268"/>
                    <a:pt x="528" y="268"/>
                    <a:pt x="528" y="268"/>
                  </a:cubicBezTo>
                  <a:cubicBezTo>
                    <a:pt x="530" y="268"/>
                    <a:pt x="530" y="268"/>
                    <a:pt x="530" y="268"/>
                  </a:cubicBezTo>
                  <a:cubicBezTo>
                    <a:pt x="531" y="268"/>
                    <a:pt x="531" y="268"/>
                    <a:pt x="531" y="268"/>
                  </a:cubicBezTo>
                  <a:cubicBezTo>
                    <a:pt x="532" y="268"/>
                    <a:pt x="532" y="268"/>
                    <a:pt x="532" y="268"/>
                  </a:cubicBezTo>
                  <a:cubicBezTo>
                    <a:pt x="533" y="268"/>
                    <a:pt x="533" y="268"/>
                    <a:pt x="533" y="268"/>
                  </a:cubicBezTo>
                  <a:cubicBezTo>
                    <a:pt x="509" y="242"/>
                    <a:pt x="509" y="242"/>
                    <a:pt x="509" y="242"/>
                  </a:cubicBezTo>
                  <a:cubicBezTo>
                    <a:pt x="509" y="242"/>
                    <a:pt x="509" y="242"/>
                    <a:pt x="509" y="242"/>
                  </a:cubicBezTo>
                  <a:cubicBezTo>
                    <a:pt x="443" y="170"/>
                    <a:pt x="443" y="170"/>
                    <a:pt x="443" y="170"/>
                  </a:cubicBezTo>
                  <a:cubicBezTo>
                    <a:pt x="441" y="168"/>
                    <a:pt x="441" y="168"/>
                    <a:pt x="441" y="168"/>
                  </a:cubicBezTo>
                  <a:cubicBezTo>
                    <a:pt x="441" y="168"/>
                    <a:pt x="441" y="168"/>
                    <a:pt x="441" y="168"/>
                  </a:cubicBezTo>
                  <a:cubicBezTo>
                    <a:pt x="441" y="167"/>
                    <a:pt x="442" y="167"/>
                    <a:pt x="442" y="166"/>
                  </a:cubicBezTo>
                  <a:cubicBezTo>
                    <a:pt x="445" y="165"/>
                    <a:pt x="448" y="162"/>
                    <a:pt x="453" y="159"/>
                  </a:cubicBezTo>
                  <a:cubicBezTo>
                    <a:pt x="454" y="158"/>
                    <a:pt x="455" y="158"/>
                    <a:pt x="456" y="157"/>
                  </a:cubicBezTo>
                  <a:cubicBezTo>
                    <a:pt x="457" y="157"/>
                    <a:pt x="457" y="156"/>
                    <a:pt x="458" y="156"/>
                  </a:cubicBezTo>
                  <a:cubicBezTo>
                    <a:pt x="462" y="153"/>
                    <a:pt x="468" y="150"/>
                    <a:pt x="473" y="147"/>
                  </a:cubicBezTo>
                  <a:cubicBezTo>
                    <a:pt x="494" y="137"/>
                    <a:pt x="527" y="126"/>
                    <a:pt x="570" y="126"/>
                  </a:cubicBezTo>
                  <a:cubicBezTo>
                    <a:pt x="587" y="126"/>
                    <a:pt x="605" y="128"/>
                    <a:pt x="623" y="131"/>
                  </a:cubicBezTo>
                  <a:cubicBezTo>
                    <a:pt x="587" y="193"/>
                    <a:pt x="587" y="193"/>
                    <a:pt x="587" y="193"/>
                  </a:cubicBezTo>
                  <a:cubicBezTo>
                    <a:pt x="567" y="189"/>
                    <a:pt x="554" y="189"/>
                    <a:pt x="553" y="189"/>
                  </a:cubicBezTo>
                  <a:cubicBezTo>
                    <a:pt x="553" y="189"/>
                    <a:pt x="552" y="189"/>
                    <a:pt x="552" y="190"/>
                  </a:cubicBezTo>
                  <a:cubicBezTo>
                    <a:pt x="552" y="190"/>
                    <a:pt x="552" y="191"/>
                    <a:pt x="552" y="191"/>
                  </a:cubicBezTo>
                  <a:cubicBezTo>
                    <a:pt x="567" y="227"/>
                    <a:pt x="567" y="227"/>
                    <a:pt x="567" y="227"/>
                  </a:cubicBezTo>
                  <a:cubicBezTo>
                    <a:pt x="542" y="268"/>
                    <a:pt x="542" y="268"/>
                    <a:pt x="542" y="268"/>
                  </a:cubicBezTo>
                  <a:cubicBezTo>
                    <a:pt x="544" y="268"/>
                    <a:pt x="544" y="268"/>
                    <a:pt x="544" y="268"/>
                  </a:cubicBezTo>
                  <a:cubicBezTo>
                    <a:pt x="546" y="268"/>
                    <a:pt x="546" y="268"/>
                    <a:pt x="546" y="268"/>
                  </a:cubicBezTo>
                  <a:cubicBezTo>
                    <a:pt x="585" y="268"/>
                    <a:pt x="585" y="268"/>
                    <a:pt x="585" y="268"/>
                  </a:cubicBezTo>
                  <a:cubicBezTo>
                    <a:pt x="586" y="268"/>
                    <a:pt x="586" y="268"/>
                    <a:pt x="586" y="268"/>
                  </a:cubicBezTo>
                  <a:cubicBezTo>
                    <a:pt x="587" y="268"/>
                    <a:pt x="587" y="268"/>
                    <a:pt x="587" y="268"/>
                  </a:cubicBezTo>
                  <a:cubicBezTo>
                    <a:pt x="588" y="268"/>
                    <a:pt x="588" y="268"/>
                    <a:pt x="588" y="268"/>
                  </a:cubicBezTo>
                  <a:cubicBezTo>
                    <a:pt x="579" y="247"/>
                    <a:pt x="579" y="247"/>
                    <a:pt x="579" y="247"/>
                  </a:cubicBezTo>
                  <a:cubicBezTo>
                    <a:pt x="571" y="227"/>
                    <a:pt x="571" y="227"/>
                    <a:pt x="571" y="227"/>
                  </a:cubicBezTo>
                  <a:cubicBezTo>
                    <a:pt x="570" y="225"/>
                    <a:pt x="570" y="225"/>
                    <a:pt x="570" y="225"/>
                  </a:cubicBezTo>
                  <a:cubicBezTo>
                    <a:pt x="569" y="223"/>
                    <a:pt x="569" y="223"/>
                    <a:pt x="569" y="223"/>
                  </a:cubicBezTo>
                  <a:cubicBezTo>
                    <a:pt x="556" y="192"/>
                    <a:pt x="556" y="192"/>
                    <a:pt x="556" y="192"/>
                  </a:cubicBezTo>
                  <a:cubicBezTo>
                    <a:pt x="561" y="193"/>
                    <a:pt x="571" y="193"/>
                    <a:pt x="585" y="196"/>
                  </a:cubicBezTo>
                  <a:cubicBezTo>
                    <a:pt x="585" y="196"/>
                    <a:pt x="586" y="196"/>
                    <a:pt x="587" y="196"/>
                  </a:cubicBezTo>
                  <a:cubicBezTo>
                    <a:pt x="587" y="197"/>
                    <a:pt x="588" y="197"/>
                    <a:pt x="588" y="197"/>
                  </a:cubicBezTo>
                  <a:cubicBezTo>
                    <a:pt x="591" y="197"/>
                    <a:pt x="595" y="198"/>
                    <a:pt x="598" y="199"/>
                  </a:cubicBezTo>
                  <a:cubicBezTo>
                    <a:pt x="609" y="202"/>
                    <a:pt x="621" y="206"/>
                    <a:pt x="634" y="211"/>
                  </a:cubicBezTo>
                  <a:cubicBezTo>
                    <a:pt x="628" y="219"/>
                    <a:pt x="604" y="250"/>
                    <a:pt x="595" y="268"/>
                  </a:cubicBezTo>
                  <a:cubicBezTo>
                    <a:pt x="597" y="269"/>
                    <a:pt x="597" y="269"/>
                    <a:pt x="597" y="269"/>
                  </a:cubicBezTo>
                  <a:cubicBezTo>
                    <a:pt x="597" y="269"/>
                    <a:pt x="597" y="269"/>
                    <a:pt x="597" y="269"/>
                  </a:cubicBezTo>
                  <a:cubicBezTo>
                    <a:pt x="598" y="270"/>
                    <a:pt x="598" y="270"/>
                    <a:pt x="598" y="270"/>
                  </a:cubicBezTo>
                  <a:cubicBezTo>
                    <a:pt x="625" y="279"/>
                    <a:pt x="625" y="279"/>
                    <a:pt x="625" y="279"/>
                  </a:cubicBezTo>
                  <a:cubicBezTo>
                    <a:pt x="633" y="279"/>
                    <a:pt x="633" y="279"/>
                    <a:pt x="633" y="279"/>
                  </a:cubicBezTo>
                  <a:cubicBezTo>
                    <a:pt x="648" y="285"/>
                    <a:pt x="648" y="285"/>
                    <a:pt x="648" y="285"/>
                  </a:cubicBezTo>
                  <a:cubicBezTo>
                    <a:pt x="650" y="285"/>
                    <a:pt x="650" y="285"/>
                    <a:pt x="650" y="285"/>
                  </a:cubicBezTo>
                  <a:cubicBezTo>
                    <a:pt x="650" y="285"/>
                    <a:pt x="650" y="285"/>
                    <a:pt x="650" y="285"/>
                  </a:cubicBezTo>
                  <a:cubicBezTo>
                    <a:pt x="651" y="286"/>
                    <a:pt x="651" y="286"/>
                    <a:pt x="651" y="286"/>
                  </a:cubicBezTo>
                  <a:cubicBezTo>
                    <a:pt x="645" y="250"/>
                    <a:pt x="645" y="250"/>
                    <a:pt x="645" y="250"/>
                  </a:cubicBezTo>
                  <a:cubicBezTo>
                    <a:pt x="638" y="212"/>
                    <a:pt x="638" y="212"/>
                    <a:pt x="638" y="212"/>
                  </a:cubicBezTo>
                  <a:cubicBezTo>
                    <a:pt x="642" y="210"/>
                    <a:pt x="653" y="205"/>
                    <a:pt x="670" y="200"/>
                  </a:cubicBezTo>
                  <a:cubicBezTo>
                    <a:pt x="689" y="194"/>
                    <a:pt x="721" y="187"/>
                    <a:pt x="761" y="187"/>
                  </a:cubicBezTo>
                  <a:cubicBezTo>
                    <a:pt x="767" y="187"/>
                    <a:pt x="773" y="187"/>
                    <a:pt x="779" y="188"/>
                  </a:cubicBezTo>
                  <a:cubicBezTo>
                    <a:pt x="761" y="200"/>
                    <a:pt x="688" y="251"/>
                    <a:pt x="665" y="282"/>
                  </a:cubicBezTo>
                  <a:cubicBezTo>
                    <a:pt x="667" y="282"/>
                    <a:pt x="667" y="282"/>
                    <a:pt x="667" y="282"/>
                  </a:cubicBezTo>
                  <a:cubicBezTo>
                    <a:pt x="669" y="282"/>
                    <a:pt x="669" y="282"/>
                    <a:pt x="669" y="282"/>
                  </a:cubicBezTo>
                  <a:cubicBezTo>
                    <a:pt x="682" y="282"/>
                    <a:pt x="682" y="282"/>
                    <a:pt x="682" y="282"/>
                  </a:cubicBezTo>
                  <a:cubicBezTo>
                    <a:pt x="694" y="282"/>
                    <a:pt x="694" y="282"/>
                    <a:pt x="694" y="282"/>
                  </a:cubicBezTo>
                  <a:cubicBezTo>
                    <a:pt x="758" y="282"/>
                    <a:pt x="758" y="282"/>
                    <a:pt x="758" y="282"/>
                  </a:cubicBezTo>
                  <a:cubicBezTo>
                    <a:pt x="758" y="289"/>
                    <a:pt x="758" y="289"/>
                    <a:pt x="758" y="289"/>
                  </a:cubicBezTo>
                  <a:cubicBezTo>
                    <a:pt x="768" y="289"/>
                    <a:pt x="768" y="289"/>
                    <a:pt x="768" y="289"/>
                  </a:cubicBezTo>
                  <a:cubicBezTo>
                    <a:pt x="785" y="274"/>
                    <a:pt x="785" y="274"/>
                    <a:pt x="785" y="274"/>
                  </a:cubicBezTo>
                  <a:cubicBezTo>
                    <a:pt x="741" y="245"/>
                    <a:pt x="741" y="245"/>
                    <a:pt x="741" y="245"/>
                  </a:cubicBezTo>
                  <a:cubicBezTo>
                    <a:pt x="781" y="190"/>
                    <a:pt x="781" y="190"/>
                    <a:pt x="781" y="190"/>
                  </a:cubicBezTo>
                  <a:cubicBezTo>
                    <a:pt x="784" y="189"/>
                    <a:pt x="785" y="188"/>
                    <a:pt x="785" y="188"/>
                  </a:cubicBezTo>
                  <a:close/>
                  <a:moveTo>
                    <a:pt x="642" y="254"/>
                  </a:moveTo>
                  <a:cubicBezTo>
                    <a:pt x="607" y="254"/>
                    <a:pt x="607" y="254"/>
                    <a:pt x="607" y="254"/>
                  </a:cubicBezTo>
                  <a:cubicBezTo>
                    <a:pt x="610" y="250"/>
                    <a:pt x="616" y="241"/>
                    <a:pt x="622" y="233"/>
                  </a:cubicBezTo>
                  <a:cubicBezTo>
                    <a:pt x="627" y="227"/>
                    <a:pt x="632" y="219"/>
                    <a:pt x="635" y="215"/>
                  </a:cubicBezTo>
                  <a:cubicBezTo>
                    <a:pt x="635" y="215"/>
                    <a:pt x="635" y="215"/>
                    <a:pt x="635" y="215"/>
                  </a:cubicBezTo>
                  <a:cubicBezTo>
                    <a:pt x="642" y="251"/>
                    <a:pt x="642" y="251"/>
                    <a:pt x="642" y="251"/>
                  </a:cubicBezTo>
                  <a:lnTo>
                    <a:pt x="642" y="254"/>
                  </a:lnTo>
                  <a:close/>
                  <a:moveTo>
                    <a:pt x="503" y="241"/>
                  </a:moveTo>
                  <a:cubicBezTo>
                    <a:pt x="502" y="241"/>
                    <a:pt x="500" y="241"/>
                    <a:pt x="499" y="241"/>
                  </a:cubicBezTo>
                  <a:cubicBezTo>
                    <a:pt x="472" y="241"/>
                    <a:pt x="432" y="249"/>
                    <a:pt x="422" y="251"/>
                  </a:cubicBezTo>
                  <a:cubicBezTo>
                    <a:pt x="439" y="171"/>
                    <a:pt x="439" y="171"/>
                    <a:pt x="439" y="171"/>
                  </a:cubicBezTo>
                  <a:cubicBezTo>
                    <a:pt x="439" y="171"/>
                    <a:pt x="439" y="171"/>
                    <a:pt x="439" y="171"/>
                  </a:cubicBezTo>
                  <a:cubicBezTo>
                    <a:pt x="503" y="241"/>
                    <a:pt x="503" y="241"/>
                    <a:pt x="503" y="241"/>
                  </a:cubicBezTo>
                  <a:cubicBezTo>
                    <a:pt x="503" y="241"/>
                    <a:pt x="503" y="241"/>
                    <a:pt x="503" y="241"/>
                  </a:cubicBezTo>
                  <a:close/>
                  <a:moveTo>
                    <a:pt x="435" y="172"/>
                  </a:moveTo>
                  <a:cubicBezTo>
                    <a:pt x="408" y="252"/>
                    <a:pt x="408" y="252"/>
                    <a:pt x="408" y="252"/>
                  </a:cubicBezTo>
                  <a:cubicBezTo>
                    <a:pt x="349" y="234"/>
                    <a:pt x="349" y="234"/>
                    <a:pt x="349" y="234"/>
                  </a:cubicBezTo>
                  <a:lnTo>
                    <a:pt x="435" y="172"/>
                  </a:lnTo>
                  <a:close/>
                  <a:moveTo>
                    <a:pt x="439" y="165"/>
                  </a:moveTo>
                  <a:cubicBezTo>
                    <a:pt x="426" y="136"/>
                    <a:pt x="408" y="109"/>
                    <a:pt x="388" y="87"/>
                  </a:cubicBezTo>
                  <a:cubicBezTo>
                    <a:pt x="405" y="99"/>
                    <a:pt x="438" y="123"/>
                    <a:pt x="454" y="154"/>
                  </a:cubicBezTo>
                  <a:cubicBezTo>
                    <a:pt x="446" y="159"/>
                    <a:pt x="441" y="163"/>
                    <a:pt x="439" y="165"/>
                  </a:cubicBezTo>
                  <a:close/>
                  <a:moveTo>
                    <a:pt x="147" y="149"/>
                  </a:moveTo>
                  <a:cubicBezTo>
                    <a:pt x="147" y="149"/>
                    <a:pt x="148" y="149"/>
                    <a:pt x="148" y="149"/>
                  </a:cubicBezTo>
                  <a:cubicBezTo>
                    <a:pt x="148" y="149"/>
                    <a:pt x="148" y="149"/>
                    <a:pt x="148" y="149"/>
                  </a:cubicBezTo>
                  <a:cubicBezTo>
                    <a:pt x="149" y="156"/>
                    <a:pt x="149" y="156"/>
                    <a:pt x="149" y="156"/>
                  </a:cubicBezTo>
                  <a:cubicBezTo>
                    <a:pt x="149" y="160"/>
                    <a:pt x="149" y="160"/>
                    <a:pt x="149" y="160"/>
                  </a:cubicBezTo>
                  <a:cubicBezTo>
                    <a:pt x="137" y="187"/>
                    <a:pt x="138" y="213"/>
                    <a:pt x="141" y="227"/>
                  </a:cubicBezTo>
                  <a:cubicBezTo>
                    <a:pt x="139" y="226"/>
                    <a:pt x="139" y="226"/>
                    <a:pt x="139" y="226"/>
                  </a:cubicBezTo>
                  <a:cubicBezTo>
                    <a:pt x="135" y="226"/>
                    <a:pt x="135" y="226"/>
                    <a:pt x="135" y="226"/>
                  </a:cubicBezTo>
                  <a:cubicBezTo>
                    <a:pt x="93" y="216"/>
                    <a:pt x="93" y="216"/>
                    <a:pt x="93" y="216"/>
                  </a:cubicBezTo>
                  <a:cubicBezTo>
                    <a:pt x="93" y="216"/>
                    <a:pt x="93" y="216"/>
                    <a:pt x="93" y="216"/>
                  </a:cubicBezTo>
                  <a:cubicBezTo>
                    <a:pt x="93" y="216"/>
                    <a:pt x="93" y="216"/>
                    <a:pt x="93" y="216"/>
                  </a:cubicBezTo>
                  <a:cubicBezTo>
                    <a:pt x="93" y="215"/>
                    <a:pt x="93" y="215"/>
                    <a:pt x="94" y="215"/>
                  </a:cubicBezTo>
                  <a:cubicBezTo>
                    <a:pt x="94" y="215"/>
                    <a:pt x="94" y="215"/>
                    <a:pt x="94" y="214"/>
                  </a:cubicBezTo>
                  <a:cubicBezTo>
                    <a:pt x="94" y="214"/>
                    <a:pt x="94" y="214"/>
                    <a:pt x="94" y="214"/>
                  </a:cubicBezTo>
                  <a:cubicBezTo>
                    <a:pt x="95" y="213"/>
                    <a:pt x="95" y="213"/>
                    <a:pt x="95" y="213"/>
                  </a:cubicBezTo>
                  <a:cubicBezTo>
                    <a:pt x="95" y="213"/>
                    <a:pt x="95" y="212"/>
                    <a:pt x="95" y="212"/>
                  </a:cubicBezTo>
                  <a:cubicBezTo>
                    <a:pt x="95" y="212"/>
                    <a:pt x="96" y="212"/>
                    <a:pt x="96" y="212"/>
                  </a:cubicBezTo>
                  <a:cubicBezTo>
                    <a:pt x="96" y="211"/>
                    <a:pt x="96" y="211"/>
                    <a:pt x="96" y="211"/>
                  </a:cubicBezTo>
                  <a:cubicBezTo>
                    <a:pt x="96" y="210"/>
                    <a:pt x="97" y="210"/>
                    <a:pt x="97" y="210"/>
                  </a:cubicBezTo>
                  <a:cubicBezTo>
                    <a:pt x="97" y="210"/>
                    <a:pt x="97" y="209"/>
                    <a:pt x="97" y="209"/>
                  </a:cubicBezTo>
                  <a:cubicBezTo>
                    <a:pt x="98" y="209"/>
                    <a:pt x="98" y="209"/>
                    <a:pt x="98" y="208"/>
                  </a:cubicBezTo>
                  <a:cubicBezTo>
                    <a:pt x="98" y="208"/>
                    <a:pt x="98" y="208"/>
                    <a:pt x="98" y="208"/>
                  </a:cubicBezTo>
                  <a:cubicBezTo>
                    <a:pt x="99" y="207"/>
                    <a:pt x="99" y="207"/>
                    <a:pt x="99" y="207"/>
                  </a:cubicBezTo>
                  <a:cubicBezTo>
                    <a:pt x="99" y="206"/>
                    <a:pt x="99" y="206"/>
                    <a:pt x="100" y="206"/>
                  </a:cubicBezTo>
                  <a:cubicBezTo>
                    <a:pt x="100" y="206"/>
                    <a:pt x="100" y="205"/>
                    <a:pt x="100" y="205"/>
                  </a:cubicBezTo>
                  <a:cubicBezTo>
                    <a:pt x="100" y="205"/>
                    <a:pt x="101" y="204"/>
                    <a:pt x="101" y="204"/>
                  </a:cubicBezTo>
                  <a:cubicBezTo>
                    <a:pt x="101" y="204"/>
                    <a:pt x="101" y="203"/>
                    <a:pt x="102" y="203"/>
                  </a:cubicBezTo>
                  <a:cubicBezTo>
                    <a:pt x="102" y="203"/>
                    <a:pt x="102" y="203"/>
                    <a:pt x="102" y="202"/>
                  </a:cubicBezTo>
                  <a:cubicBezTo>
                    <a:pt x="102" y="202"/>
                    <a:pt x="103" y="202"/>
                    <a:pt x="103" y="201"/>
                  </a:cubicBezTo>
                  <a:cubicBezTo>
                    <a:pt x="103" y="201"/>
                    <a:pt x="103" y="201"/>
                    <a:pt x="104" y="200"/>
                  </a:cubicBezTo>
                  <a:cubicBezTo>
                    <a:pt x="104" y="200"/>
                    <a:pt x="104" y="200"/>
                    <a:pt x="104" y="199"/>
                  </a:cubicBezTo>
                  <a:cubicBezTo>
                    <a:pt x="105" y="199"/>
                    <a:pt x="105" y="199"/>
                    <a:pt x="105" y="198"/>
                  </a:cubicBezTo>
                  <a:cubicBezTo>
                    <a:pt x="105" y="198"/>
                    <a:pt x="106" y="198"/>
                    <a:pt x="106" y="197"/>
                  </a:cubicBezTo>
                  <a:cubicBezTo>
                    <a:pt x="106" y="197"/>
                    <a:pt x="106" y="197"/>
                    <a:pt x="107" y="196"/>
                  </a:cubicBezTo>
                  <a:cubicBezTo>
                    <a:pt x="107" y="196"/>
                    <a:pt x="107" y="196"/>
                    <a:pt x="107" y="195"/>
                  </a:cubicBezTo>
                  <a:cubicBezTo>
                    <a:pt x="108" y="195"/>
                    <a:pt x="108" y="194"/>
                    <a:pt x="108" y="194"/>
                  </a:cubicBezTo>
                  <a:cubicBezTo>
                    <a:pt x="109" y="194"/>
                    <a:pt x="109" y="193"/>
                    <a:pt x="109" y="193"/>
                  </a:cubicBezTo>
                  <a:cubicBezTo>
                    <a:pt x="109" y="193"/>
                    <a:pt x="110" y="192"/>
                    <a:pt x="110" y="192"/>
                  </a:cubicBezTo>
                  <a:cubicBezTo>
                    <a:pt x="110" y="191"/>
                    <a:pt x="111" y="191"/>
                    <a:pt x="111" y="191"/>
                  </a:cubicBezTo>
                  <a:cubicBezTo>
                    <a:pt x="111" y="190"/>
                    <a:pt x="111" y="190"/>
                    <a:pt x="112" y="190"/>
                  </a:cubicBezTo>
                  <a:cubicBezTo>
                    <a:pt x="112" y="189"/>
                    <a:pt x="112" y="189"/>
                    <a:pt x="113" y="188"/>
                  </a:cubicBezTo>
                  <a:cubicBezTo>
                    <a:pt x="113" y="188"/>
                    <a:pt x="113" y="188"/>
                    <a:pt x="114" y="187"/>
                  </a:cubicBezTo>
                  <a:cubicBezTo>
                    <a:pt x="114" y="187"/>
                    <a:pt x="114" y="187"/>
                    <a:pt x="114" y="186"/>
                  </a:cubicBezTo>
                  <a:cubicBezTo>
                    <a:pt x="115" y="186"/>
                    <a:pt x="115" y="185"/>
                    <a:pt x="115" y="185"/>
                  </a:cubicBezTo>
                  <a:cubicBezTo>
                    <a:pt x="116" y="184"/>
                    <a:pt x="116" y="184"/>
                    <a:pt x="116" y="184"/>
                  </a:cubicBezTo>
                  <a:cubicBezTo>
                    <a:pt x="117" y="183"/>
                    <a:pt x="117" y="183"/>
                    <a:pt x="117" y="182"/>
                  </a:cubicBezTo>
                  <a:cubicBezTo>
                    <a:pt x="118" y="182"/>
                    <a:pt x="118" y="182"/>
                    <a:pt x="118" y="181"/>
                  </a:cubicBezTo>
                  <a:cubicBezTo>
                    <a:pt x="119" y="181"/>
                    <a:pt x="119" y="180"/>
                    <a:pt x="119" y="180"/>
                  </a:cubicBezTo>
                  <a:cubicBezTo>
                    <a:pt x="120" y="180"/>
                    <a:pt x="120" y="179"/>
                    <a:pt x="120" y="179"/>
                  </a:cubicBezTo>
                  <a:cubicBezTo>
                    <a:pt x="121" y="178"/>
                    <a:pt x="121" y="178"/>
                    <a:pt x="122" y="177"/>
                  </a:cubicBezTo>
                  <a:cubicBezTo>
                    <a:pt x="122" y="177"/>
                    <a:pt x="122" y="177"/>
                    <a:pt x="123" y="176"/>
                  </a:cubicBezTo>
                  <a:cubicBezTo>
                    <a:pt x="123" y="176"/>
                    <a:pt x="123" y="175"/>
                    <a:pt x="124" y="175"/>
                  </a:cubicBezTo>
                  <a:cubicBezTo>
                    <a:pt x="124" y="175"/>
                    <a:pt x="124" y="174"/>
                    <a:pt x="125" y="174"/>
                  </a:cubicBezTo>
                  <a:cubicBezTo>
                    <a:pt x="125" y="173"/>
                    <a:pt x="126" y="173"/>
                    <a:pt x="126" y="172"/>
                  </a:cubicBezTo>
                  <a:cubicBezTo>
                    <a:pt x="126" y="172"/>
                    <a:pt x="127" y="172"/>
                    <a:pt x="127" y="171"/>
                  </a:cubicBezTo>
                  <a:cubicBezTo>
                    <a:pt x="127" y="171"/>
                    <a:pt x="128" y="170"/>
                    <a:pt x="128" y="170"/>
                  </a:cubicBezTo>
                  <a:cubicBezTo>
                    <a:pt x="129" y="169"/>
                    <a:pt x="129" y="169"/>
                    <a:pt x="129" y="168"/>
                  </a:cubicBezTo>
                  <a:cubicBezTo>
                    <a:pt x="130" y="168"/>
                    <a:pt x="130" y="168"/>
                    <a:pt x="131" y="167"/>
                  </a:cubicBezTo>
                  <a:cubicBezTo>
                    <a:pt x="131" y="167"/>
                    <a:pt x="131" y="166"/>
                    <a:pt x="132" y="166"/>
                  </a:cubicBezTo>
                  <a:cubicBezTo>
                    <a:pt x="132" y="165"/>
                    <a:pt x="133" y="165"/>
                    <a:pt x="133" y="164"/>
                  </a:cubicBezTo>
                  <a:cubicBezTo>
                    <a:pt x="133" y="164"/>
                    <a:pt x="134" y="164"/>
                    <a:pt x="134" y="163"/>
                  </a:cubicBezTo>
                  <a:cubicBezTo>
                    <a:pt x="135" y="163"/>
                    <a:pt x="135" y="162"/>
                    <a:pt x="135" y="162"/>
                  </a:cubicBezTo>
                  <a:cubicBezTo>
                    <a:pt x="136" y="161"/>
                    <a:pt x="136" y="161"/>
                    <a:pt x="137" y="160"/>
                  </a:cubicBezTo>
                  <a:cubicBezTo>
                    <a:pt x="137" y="160"/>
                    <a:pt x="138" y="159"/>
                    <a:pt x="138" y="159"/>
                  </a:cubicBezTo>
                  <a:cubicBezTo>
                    <a:pt x="138" y="159"/>
                    <a:pt x="139" y="158"/>
                    <a:pt x="139" y="158"/>
                  </a:cubicBezTo>
                  <a:cubicBezTo>
                    <a:pt x="140" y="157"/>
                    <a:pt x="140" y="157"/>
                    <a:pt x="141" y="156"/>
                  </a:cubicBezTo>
                  <a:cubicBezTo>
                    <a:pt x="141" y="156"/>
                    <a:pt x="141" y="155"/>
                    <a:pt x="142" y="155"/>
                  </a:cubicBezTo>
                  <a:cubicBezTo>
                    <a:pt x="142" y="154"/>
                    <a:pt x="143" y="154"/>
                    <a:pt x="143" y="153"/>
                  </a:cubicBezTo>
                  <a:cubicBezTo>
                    <a:pt x="144" y="153"/>
                    <a:pt x="144" y="153"/>
                    <a:pt x="145" y="152"/>
                  </a:cubicBezTo>
                  <a:cubicBezTo>
                    <a:pt x="145" y="152"/>
                    <a:pt x="146" y="151"/>
                    <a:pt x="146" y="151"/>
                  </a:cubicBezTo>
                  <a:cubicBezTo>
                    <a:pt x="147" y="150"/>
                    <a:pt x="147" y="150"/>
                    <a:pt x="147" y="1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916589" y="0"/>
            <a:ext cx="3071768" cy="1803560"/>
            <a:chOff x="7888786" y="0"/>
            <a:chExt cx="4095690" cy="2404746"/>
          </a:xfrm>
        </p:grpSpPr>
        <p:sp>
          <p:nvSpPr>
            <p:cNvPr id="145" name="Freeform 144"/>
            <p:cNvSpPr>
              <a:spLocks noEditPoints="1"/>
            </p:cNvSpPr>
            <p:nvPr/>
          </p:nvSpPr>
          <p:spPr bwMode="auto">
            <a:xfrm>
              <a:off x="9383379" y="498967"/>
              <a:ext cx="1106507" cy="1905779"/>
            </a:xfrm>
            <a:custGeom>
              <a:avLst/>
              <a:gdLst>
                <a:gd name="T0" fmla="*/ 443 w 479"/>
                <a:gd name="T1" fmla="*/ 621 h 825"/>
                <a:gd name="T2" fmla="*/ 425 w 479"/>
                <a:gd name="T3" fmla="*/ 517 h 825"/>
                <a:gd name="T4" fmla="*/ 407 w 479"/>
                <a:gd name="T5" fmla="*/ 413 h 825"/>
                <a:gd name="T6" fmla="*/ 387 w 479"/>
                <a:gd name="T7" fmla="*/ 311 h 825"/>
                <a:gd name="T8" fmla="*/ 368 w 479"/>
                <a:gd name="T9" fmla="*/ 206 h 825"/>
                <a:gd name="T10" fmla="*/ 350 w 479"/>
                <a:gd name="T11" fmla="*/ 102 h 825"/>
                <a:gd name="T12" fmla="*/ 332 w 479"/>
                <a:gd name="T13" fmla="*/ 0 h 825"/>
                <a:gd name="T14" fmla="*/ 149 w 479"/>
                <a:gd name="T15" fmla="*/ 0 h 825"/>
                <a:gd name="T16" fmla="*/ 129 w 479"/>
                <a:gd name="T17" fmla="*/ 102 h 825"/>
                <a:gd name="T18" fmla="*/ 111 w 479"/>
                <a:gd name="T19" fmla="*/ 206 h 825"/>
                <a:gd name="T20" fmla="*/ 92 w 479"/>
                <a:gd name="T21" fmla="*/ 311 h 825"/>
                <a:gd name="T22" fmla="*/ 74 w 479"/>
                <a:gd name="T23" fmla="*/ 413 h 825"/>
                <a:gd name="T24" fmla="*/ 56 w 479"/>
                <a:gd name="T25" fmla="*/ 517 h 825"/>
                <a:gd name="T26" fmla="*/ 36 w 479"/>
                <a:gd name="T27" fmla="*/ 621 h 825"/>
                <a:gd name="T28" fmla="*/ 18 w 479"/>
                <a:gd name="T29" fmla="*/ 723 h 825"/>
                <a:gd name="T30" fmla="*/ 0 w 479"/>
                <a:gd name="T31" fmla="*/ 825 h 825"/>
                <a:gd name="T32" fmla="*/ 479 w 479"/>
                <a:gd name="T33" fmla="*/ 825 h 825"/>
                <a:gd name="T34" fmla="*/ 461 w 479"/>
                <a:gd name="T35" fmla="*/ 723 h 825"/>
                <a:gd name="T36" fmla="*/ 443 w 479"/>
                <a:gd name="T37" fmla="*/ 621 h 825"/>
                <a:gd name="T38" fmla="*/ 443 w 479"/>
                <a:gd name="T39" fmla="*/ 621 h 825"/>
                <a:gd name="T40" fmla="*/ 443 w 479"/>
                <a:gd name="T41" fmla="*/ 621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9" h="825">
                  <a:moveTo>
                    <a:pt x="443" y="621"/>
                  </a:moveTo>
                  <a:lnTo>
                    <a:pt x="425" y="517"/>
                  </a:lnTo>
                  <a:lnTo>
                    <a:pt x="407" y="413"/>
                  </a:lnTo>
                  <a:lnTo>
                    <a:pt x="387" y="311"/>
                  </a:lnTo>
                  <a:lnTo>
                    <a:pt x="368" y="206"/>
                  </a:lnTo>
                  <a:lnTo>
                    <a:pt x="350" y="102"/>
                  </a:lnTo>
                  <a:lnTo>
                    <a:pt x="332" y="0"/>
                  </a:lnTo>
                  <a:lnTo>
                    <a:pt x="149" y="0"/>
                  </a:lnTo>
                  <a:lnTo>
                    <a:pt x="129" y="102"/>
                  </a:lnTo>
                  <a:lnTo>
                    <a:pt x="111" y="206"/>
                  </a:lnTo>
                  <a:lnTo>
                    <a:pt x="92" y="311"/>
                  </a:lnTo>
                  <a:lnTo>
                    <a:pt x="74" y="413"/>
                  </a:lnTo>
                  <a:lnTo>
                    <a:pt x="56" y="517"/>
                  </a:lnTo>
                  <a:lnTo>
                    <a:pt x="36" y="621"/>
                  </a:lnTo>
                  <a:lnTo>
                    <a:pt x="18" y="723"/>
                  </a:lnTo>
                  <a:lnTo>
                    <a:pt x="0" y="825"/>
                  </a:lnTo>
                  <a:lnTo>
                    <a:pt x="479" y="825"/>
                  </a:lnTo>
                  <a:lnTo>
                    <a:pt x="461" y="723"/>
                  </a:lnTo>
                  <a:lnTo>
                    <a:pt x="443" y="621"/>
                  </a:lnTo>
                  <a:close/>
                  <a:moveTo>
                    <a:pt x="443" y="621"/>
                  </a:moveTo>
                  <a:lnTo>
                    <a:pt x="443" y="62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6" name="Freeform 145"/>
            <p:cNvSpPr>
              <a:spLocks noEditPoints="1"/>
            </p:cNvSpPr>
            <p:nvPr/>
          </p:nvSpPr>
          <p:spPr bwMode="auto">
            <a:xfrm>
              <a:off x="9383379" y="498967"/>
              <a:ext cx="1106507" cy="1905779"/>
            </a:xfrm>
            <a:custGeom>
              <a:avLst/>
              <a:gdLst>
                <a:gd name="T0" fmla="*/ 443 w 479"/>
                <a:gd name="T1" fmla="*/ 621 h 825"/>
                <a:gd name="T2" fmla="*/ 425 w 479"/>
                <a:gd name="T3" fmla="*/ 517 h 825"/>
                <a:gd name="T4" fmla="*/ 407 w 479"/>
                <a:gd name="T5" fmla="*/ 413 h 825"/>
                <a:gd name="T6" fmla="*/ 387 w 479"/>
                <a:gd name="T7" fmla="*/ 311 h 825"/>
                <a:gd name="T8" fmla="*/ 368 w 479"/>
                <a:gd name="T9" fmla="*/ 206 h 825"/>
                <a:gd name="T10" fmla="*/ 350 w 479"/>
                <a:gd name="T11" fmla="*/ 102 h 825"/>
                <a:gd name="T12" fmla="*/ 332 w 479"/>
                <a:gd name="T13" fmla="*/ 0 h 825"/>
                <a:gd name="T14" fmla="*/ 149 w 479"/>
                <a:gd name="T15" fmla="*/ 0 h 825"/>
                <a:gd name="T16" fmla="*/ 129 w 479"/>
                <a:gd name="T17" fmla="*/ 102 h 825"/>
                <a:gd name="T18" fmla="*/ 111 w 479"/>
                <a:gd name="T19" fmla="*/ 206 h 825"/>
                <a:gd name="T20" fmla="*/ 92 w 479"/>
                <a:gd name="T21" fmla="*/ 311 h 825"/>
                <a:gd name="T22" fmla="*/ 74 w 479"/>
                <a:gd name="T23" fmla="*/ 413 h 825"/>
                <a:gd name="T24" fmla="*/ 56 w 479"/>
                <a:gd name="T25" fmla="*/ 517 h 825"/>
                <a:gd name="T26" fmla="*/ 36 w 479"/>
                <a:gd name="T27" fmla="*/ 621 h 825"/>
                <a:gd name="T28" fmla="*/ 18 w 479"/>
                <a:gd name="T29" fmla="*/ 723 h 825"/>
                <a:gd name="T30" fmla="*/ 0 w 479"/>
                <a:gd name="T31" fmla="*/ 825 h 825"/>
                <a:gd name="T32" fmla="*/ 479 w 479"/>
                <a:gd name="T33" fmla="*/ 825 h 825"/>
                <a:gd name="T34" fmla="*/ 461 w 479"/>
                <a:gd name="T35" fmla="*/ 723 h 825"/>
                <a:gd name="T36" fmla="*/ 443 w 479"/>
                <a:gd name="T37" fmla="*/ 621 h 825"/>
                <a:gd name="T38" fmla="*/ 443 w 479"/>
                <a:gd name="T39" fmla="*/ 621 h 825"/>
                <a:gd name="T40" fmla="*/ 443 w 479"/>
                <a:gd name="T41" fmla="*/ 621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9" h="825">
                  <a:moveTo>
                    <a:pt x="443" y="621"/>
                  </a:moveTo>
                  <a:lnTo>
                    <a:pt x="425" y="517"/>
                  </a:lnTo>
                  <a:lnTo>
                    <a:pt x="407" y="413"/>
                  </a:lnTo>
                  <a:lnTo>
                    <a:pt x="387" y="311"/>
                  </a:lnTo>
                  <a:lnTo>
                    <a:pt x="368" y="206"/>
                  </a:lnTo>
                  <a:lnTo>
                    <a:pt x="350" y="102"/>
                  </a:lnTo>
                  <a:lnTo>
                    <a:pt x="332" y="0"/>
                  </a:lnTo>
                  <a:lnTo>
                    <a:pt x="149" y="0"/>
                  </a:lnTo>
                  <a:lnTo>
                    <a:pt x="129" y="102"/>
                  </a:lnTo>
                  <a:lnTo>
                    <a:pt x="111" y="206"/>
                  </a:lnTo>
                  <a:lnTo>
                    <a:pt x="92" y="311"/>
                  </a:lnTo>
                  <a:lnTo>
                    <a:pt x="74" y="413"/>
                  </a:lnTo>
                  <a:lnTo>
                    <a:pt x="56" y="517"/>
                  </a:lnTo>
                  <a:lnTo>
                    <a:pt x="36" y="621"/>
                  </a:lnTo>
                  <a:lnTo>
                    <a:pt x="18" y="723"/>
                  </a:lnTo>
                  <a:lnTo>
                    <a:pt x="0" y="825"/>
                  </a:lnTo>
                  <a:lnTo>
                    <a:pt x="479" y="825"/>
                  </a:lnTo>
                  <a:lnTo>
                    <a:pt x="461" y="723"/>
                  </a:lnTo>
                  <a:lnTo>
                    <a:pt x="443" y="621"/>
                  </a:lnTo>
                  <a:moveTo>
                    <a:pt x="443" y="621"/>
                  </a:moveTo>
                  <a:lnTo>
                    <a:pt x="443" y="621"/>
                  </a:lnTo>
                </a:path>
              </a:pathLst>
            </a:custGeom>
            <a:solidFill>
              <a:schemeClr val="tx2"/>
            </a:solidFill>
            <a:ln w="25400">
              <a:solidFill>
                <a:schemeClr val="tx2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7" name="Freeform 146"/>
            <p:cNvSpPr>
              <a:spLocks noEditPoints="1"/>
            </p:cNvSpPr>
            <p:nvPr/>
          </p:nvSpPr>
          <p:spPr bwMode="auto">
            <a:xfrm>
              <a:off x="10150308" y="498967"/>
              <a:ext cx="669909" cy="1905779"/>
            </a:xfrm>
            <a:custGeom>
              <a:avLst/>
              <a:gdLst>
                <a:gd name="T0" fmla="*/ 208 w 290"/>
                <a:gd name="T1" fmla="*/ 517 h 825"/>
                <a:gd name="T2" fmla="*/ 180 w 290"/>
                <a:gd name="T3" fmla="*/ 413 h 825"/>
                <a:gd name="T4" fmla="*/ 125 w 290"/>
                <a:gd name="T5" fmla="*/ 206 h 825"/>
                <a:gd name="T6" fmla="*/ 97 w 290"/>
                <a:gd name="T7" fmla="*/ 102 h 825"/>
                <a:gd name="T8" fmla="*/ 69 w 290"/>
                <a:gd name="T9" fmla="*/ 0 h 825"/>
                <a:gd name="T10" fmla="*/ 0 w 290"/>
                <a:gd name="T11" fmla="*/ 0 h 825"/>
                <a:gd name="T12" fmla="*/ 18 w 290"/>
                <a:gd name="T13" fmla="*/ 102 h 825"/>
                <a:gd name="T14" fmla="*/ 36 w 290"/>
                <a:gd name="T15" fmla="*/ 206 h 825"/>
                <a:gd name="T16" fmla="*/ 55 w 290"/>
                <a:gd name="T17" fmla="*/ 311 h 825"/>
                <a:gd name="T18" fmla="*/ 75 w 290"/>
                <a:gd name="T19" fmla="*/ 413 h 825"/>
                <a:gd name="T20" fmla="*/ 93 w 290"/>
                <a:gd name="T21" fmla="*/ 517 h 825"/>
                <a:gd name="T22" fmla="*/ 111 w 290"/>
                <a:gd name="T23" fmla="*/ 621 h 825"/>
                <a:gd name="T24" fmla="*/ 129 w 290"/>
                <a:gd name="T25" fmla="*/ 723 h 825"/>
                <a:gd name="T26" fmla="*/ 147 w 290"/>
                <a:gd name="T27" fmla="*/ 825 h 825"/>
                <a:gd name="T28" fmla="*/ 290 w 290"/>
                <a:gd name="T29" fmla="*/ 825 h 825"/>
                <a:gd name="T30" fmla="*/ 264 w 290"/>
                <a:gd name="T31" fmla="*/ 723 h 825"/>
                <a:gd name="T32" fmla="*/ 208 w 290"/>
                <a:gd name="T33" fmla="*/ 517 h 825"/>
                <a:gd name="T34" fmla="*/ 208 w 290"/>
                <a:gd name="T35" fmla="*/ 517 h 825"/>
                <a:gd name="T36" fmla="*/ 208 w 290"/>
                <a:gd name="T37" fmla="*/ 517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0" h="825">
                  <a:moveTo>
                    <a:pt x="208" y="517"/>
                  </a:moveTo>
                  <a:lnTo>
                    <a:pt x="180" y="413"/>
                  </a:lnTo>
                  <a:lnTo>
                    <a:pt x="125" y="206"/>
                  </a:lnTo>
                  <a:lnTo>
                    <a:pt x="97" y="102"/>
                  </a:lnTo>
                  <a:lnTo>
                    <a:pt x="69" y="0"/>
                  </a:lnTo>
                  <a:lnTo>
                    <a:pt x="0" y="0"/>
                  </a:lnTo>
                  <a:lnTo>
                    <a:pt x="18" y="102"/>
                  </a:lnTo>
                  <a:lnTo>
                    <a:pt x="36" y="206"/>
                  </a:lnTo>
                  <a:lnTo>
                    <a:pt x="55" y="311"/>
                  </a:lnTo>
                  <a:lnTo>
                    <a:pt x="75" y="413"/>
                  </a:lnTo>
                  <a:lnTo>
                    <a:pt x="93" y="517"/>
                  </a:lnTo>
                  <a:lnTo>
                    <a:pt x="111" y="621"/>
                  </a:lnTo>
                  <a:lnTo>
                    <a:pt x="129" y="723"/>
                  </a:lnTo>
                  <a:lnTo>
                    <a:pt x="147" y="825"/>
                  </a:lnTo>
                  <a:lnTo>
                    <a:pt x="290" y="825"/>
                  </a:lnTo>
                  <a:lnTo>
                    <a:pt x="264" y="723"/>
                  </a:lnTo>
                  <a:lnTo>
                    <a:pt x="208" y="517"/>
                  </a:lnTo>
                  <a:close/>
                  <a:moveTo>
                    <a:pt x="208" y="517"/>
                  </a:moveTo>
                  <a:lnTo>
                    <a:pt x="208" y="517"/>
                  </a:lnTo>
                  <a:close/>
                </a:path>
              </a:pathLst>
            </a:custGeom>
            <a:noFill/>
            <a:ln w="25400">
              <a:solidFill>
                <a:schemeClr val="tx2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0" name="Freeform 149"/>
            <p:cNvSpPr>
              <a:spLocks noEditPoints="1"/>
            </p:cNvSpPr>
            <p:nvPr/>
          </p:nvSpPr>
          <p:spPr bwMode="auto">
            <a:xfrm>
              <a:off x="9053044" y="498967"/>
              <a:ext cx="674531" cy="1905779"/>
            </a:xfrm>
            <a:custGeom>
              <a:avLst/>
              <a:gdLst>
                <a:gd name="T0" fmla="*/ 179 w 292"/>
                <a:gd name="T1" fmla="*/ 621 h 825"/>
                <a:gd name="T2" fmla="*/ 199 w 292"/>
                <a:gd name="T3" fmla="*/ 517 h 825"/>
                <a:gd name="T4" fmla="*/ 217 w 292"/>
                <a:gd name="T5" fmla="*/ 413 h 825"/>
                <a:gd name="T6" fmla="*/ 235 w 292"/>
                <a:gd name="T7" fmla="*/ 311 h 825"/>
                <a:gd name="T8" fmla="*/ 254 w 292"/>
                <a:gd name="T9" fmla="*/ 206 h 825"/>
                <a:gd name="T10" fmla="*/ 272 w 292"/>
                <a:gd name="T11" fmla="*/ 102 h 825"/>
                <a:gd name="T12" fmla="*/ 292 w 292"/>
                <a:gd name="T13" fmla="*/ 0 h 825"/>
                <a:gd name="T14" fmla="*/ 221 w 292"/>
                <a:gd name="T15" fmla="*/ 0 h 825"/>
                <a:gd name="T16" fmla="*/ 195 w 292"/>
                <a:gd name="T17" fmla="*/ 102 h 825"/>
                <a:gd name="T18" fmla="*/ 167 w 292"/>
                <a:gd name="T19" fmla="*/ 206 h 825"/>
                <a:gd name="T20" fmla="*/ 139 w 292"/>
                <a:gd name="T21" fmla="*/ 311 h 825"/>
                <a:gd name="T22" fmla="*/ 111 w 292"/>
                <a:gd name="T23" fmla="*/ 413 h 825"/>
                <a:gd name="T24" fmla="*/ 82 w 292"/>
                <a:gd name="T25" fmla="*/ 517 h 825"/>
                <a:gd name="T26" fmla="*/ 56 w 292"/>
                <a:gd name="T27" fmla="*/ 621 h 825"/>
                <a:gd name="T28" fmla="*/ 28 w 292"/>
                <a:gd name="T29" fmla="*/ 723 h 825"/>
                <a:gd name="T30" fmla="*/ 0 w 292"/>
                <a:gd name="T31" fmla="*/ 825 h 825"/>
                <a:gd name="T32" fmla="*/ 143 w 292"/>
                <a:gd name="T33" fmla="*/ 825 h 825"/>
                <a:gd name="T34" fmla="*/ 161 w 292"/>
                <a:gd name="T35" fmla="*/ 723 h 825"/>
                <a:gd name="T36" fmla="*/ 179 w 292"/>
                <a:gd name="T37" fmla="*/ 621 h 825"/>
                <a:gd name="T38" fmla="*/ 179 w 292"/>
                <a:gd name="T39" fmla="*/ 621 h 825"/>
                <a:gd name="T40" fmla="*/ 179 w 292"/>
                <a:gd name="T41" fmla="*/ 621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92" h="825">
                  <a:moveTo>
                    <a:pt x="179" y="621"/>
                  </a:moveTo>
                  <a:lnTo>
                    <a:pt x="199" y="517"/>
                  </a:lnTo>
                  <a:lnTo>
                    <a:pt x="217" y="413"/>
                  </a:lnTo>
                  <a:lnTo>
                    <a:pt x="235" y="311"/>
                  </a:lnTo>
                  <a:lnTo>
                    <a:pt x="254" y="206"/>
                  </a:lnTo>
                  <a:lnTo>
                    <a:pt x="272" y="102"/>
                  </a:lnTo>
                  <a:lnTo>
                    <a:pt x="292" y="0"/>
                  </a:lnTo>
                  <a:lnTo>
                    <a:pt x="221" y="0"/>
                  </a:lnTo>
                  <a:lnTo>
                    <a:pt x="195" y="102"/>
                  </a:lnTo>
                  <a:lnTo>
                    <a:pt x="167" y="206"/>
                  </a:lnTo>
                  <a:lnTo>
                    <a:pt x="139" y="311"/>
                  </a:lnTo>
                  <a:lnTo>
                    <a:pt x="111" y="413"/>
                  </a:lnTo>
                  <a:lnTo>
                    <a:pt x="82" y="517"/>
                  </a:lnTo>
                  <a:lnTo>
                    <a:pt x="56" y="621"/>
                  </a:lnTo>
                  <a:lnTo>
                    <a:pt x="28" y="723"/>
                  </a:lnTo>
                  <a:lnTo>
                    <a:pt x="0" y="825"/>
                  </a:lnTo>
                  <a:lnTo>
                    <a:pt x="143" y="825"/>
                  </a:lnTo>
                  <a:lnTo>
                    <a:pt x="161" y="723"/>
                  </a:lnTo>
                  <a:lnTo>
                    <a:pt x="179" y="621"/>
                  </a:lnTo>
                  <a:moveTo>
                    <a:pt x="179" y="621"/>
                  </a:moveTo>
                  <a:lnTo>
                    <a:pt x="179" y="621"/>
                  </a:lnTo>
                </a:path>
              </a:pathLst>
            </a:custGeom>
            <a:noFill/>
            <a:ln w="25400">
              <a:solidFill>
                <a:schemeClr val="tx2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1" name="Freeform 150"/>
            <p:cNvSpPr>
              <a:spLocks noEditPoints="1"/>
            </p:cNvSpPr>
            <p:nvPr/>
          </p:nvSpPr>
          <p:spPr bwMode="auto">
            <a:xfrm>
              <a:off x="9685992" y="0"/>
              <a:ext cx="505899" cy="498967"/>
            </a:xfrm>
            <a:custGeom>
              <a:avLst/>
              <a:gdLst>
                <a:gd name="T0" fmla="*/ 72 w 219"/>
                <a:gd name="T1" fmla="*/ 216 h 216"/>
                <a:gd name="T2" fmla="*/ 72 w 219"/>
                <a:gd name="T3" fmla="*/ 96 h 216"/>
                <a:gd name="T4" fmla="*/ 145 w 219"/>
                <a:gd name="T5" fmla="*/ 96 h 216"/>
                <a:gd name="T6" fmla="*/ 145 w 219"/>
                <a:gd name="T7" fmla="*/ 216 h 216"/>
                <a:gd name="T8" fmla="*/ 219 w 219"/>
                <a:gd name="T9" fmla="*/ 216 h 216"/>
                <a:gd name="T10" fmla="*/ 219 w 219"/>
                <a:gd name="T11" fmla="*/ 0 h 216"/>
                <a:gd name="T12" fmla="*/ 0 w 219"/>
                <a:gd name="T13" fmla="*/ 0 h 216"/>
                <a:gd name="T14" fmla="*/ 0 w 219"/>
                <a:gd name="T15" fmla="*/ 216 h 216"/>
                <a:gd name="T16" fmla="*/ 72 w 219"/>
                <a:gd name="T17" fmla="*/ 216 h 216"/>
                <a:gd name="T18" fmla="*/ 72 w 219"/>
                <a:gd name="T19" fmla="*/ 216 h 216"/>
                <a:gd name="T20" fmla="*/ 72 w 219"/>
                <a:gd name="T21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16">
                  <a:moveTo>
                    <a:pt x="72" y="216"/>
                  </a:moveTo>
                  <a:lnTo>
                    <a:pt x="72" y="96"/>
                  </a:lnTo>
                  <a:lnTo>
                    <a:pt x="145" y="96"/>
                  </a:lnTo>
                  <a:lnTo>
                    <a:pt x="145" y="216"/>
                  </a:lnTo>
                  <a:lnTo>
                    <a:pt x="219" y="216"/>
                  </a:lnTo>
                  <a:lnTo>
                    <a:pt x="219" y="0"/>
                  </a:lnTo>
                  <a:lnTo>
                    <a:pt x="0" y="0"/>
                  </a:lnTo>
                  <a:lnTo>
                    <a:pt x="0" y="216"/>
                  </a:lnTo>
                  <a:lnTo>
                    <a:pt x="72" y="216"/>
                  </a:lnTo>
                  <a:close/>
                  <a:moveTo>
                    <a:pt x="72" y="216"/>
                  </a:moveTo>
                  <a:lnTo>
                    <a:pt x="72" y="2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4" name="Freeform 153"/>
            <p:cNvSpPr>
              <a:spLocks noEditPoints="1"/>
            </p:cNvSpPr>
            <p:nvPr/>
          </p:nvSpPr>
          <p:spPr bwMode="auto">
            <a:xfrm>
              <a:off x="9429580" y="498967"/>
              <a:ext cx="133981" cy="235623"/>
            </a:xfrm>
            <a:custGeom>
              <a:avLst/>
              <a:gdLst>
                <a:gd name="T0" fmla="*/ 58 w 58"/>
                <a:gd name="T1" fmla="*/ 0 h 102"/>
                <a:gd name="T2" fmla="*/ 0 w 58"/>
                <a:gd name="T3" fmla="*/ 0 h 102"/>
                <a:gd name="T4" fmla="*/ 0 w 58"/>
                <a:gd name="T5" fmla="*/ 102 h 102"/>
                <a:gd name="T6" fmla="*/ 32 w 58"/>
                <a:gd name="T7" fmla="*/ 102 h 102"/>
                <a:gd name="T8" fmla="*/ 58 w 58"/>
                <a:gd name="T9" fmla="*/ 0 h 102"/>
                <a:gd name="T10" fmla="*/ 58 w 58"/>
                <a:gd name="T11" fmla="*/ 0 h 102"/>
                <a:gd name="T12" fmla="*/ 58 w 58"/>
                <a:gd name="T1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102">
                  <a:moveTo>
                    <a:pt x="58" y="0"/>
                  </a:moveTo>
                  <a:lnTo>
                    <a:pt x="0" y="0"/>
                  </a:lnTo>
                  <a:lnTo>
                    <a:pt x="0" y="102"/>
                  </a:lnTo>
                  <a:lnTo>
                    <a:pt x="32" y="102"/>
                  </a:lnTo>
                  <a:lnTo>
                    <a:pt x="58" y="0"/>
                  </a:lnTo>
                  <a:close/>
                  <a:moveTo>
                    <a:pt x="58" y="0"/>
                  </a:moveTo>
                  <a:lnTo>
                    <a:pt x="5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5" name="Freeform 154"/>
            <p:cNvSpPr>
              <a:spLocks noEditPoints="1"/>
            </p:cNvSpPr>
            <p:nvPr/>
          </p:nvSpPr>
          <p:spPr bwMode="auto">
            <a:xfrm>
              <a:off x="9429580" y="498967"/>
              <a:ext cx="133981" cy="235623"/>
            </a:xfrm>
            <a:custGeom>
              <a:avLst/>
              <a:gdLst>
                <a:gd name="T0" fmla="*/ 58 w 58"/>
                <a:gd name="T1" fmla="*/ 0 h 102"/>
                <a:gd name="T2" fmla="*/ 0 w 58"/>
                <a:gd name="T3" fmla="*/ 0 h 102"/>
                <a:gd name="T4" fmla="*/ 0 w 58"/>
                <a:gd name="T5" fmla="*/ 102 h 102"/>
                <a:gd name="T6" fmla="*/ 32 w 58"/>
                <a:gd name="T7" fmla="*/ 102 h 102"/>
                <a:gd name="T8" fmla="*/ 58 w 58"/>
                <a:gd name="T9" fmla="*/ 0 h 102"/>
                <a:gd name="T10" fmla="*/ 58 w 58"/>
                <a:gd name="T11" fmla="*/ 0 h 102"/>
                <a:gd name="T12" fmla="*/ 58 w 58"/>
                <a:gd name="T1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102">
                  <a:moveTo>
                    <a:pt x="58" y="0"/>
                  </a:moveTo>
                  <a:lnTo>
                    <a:pt x="0" y="0"/>
                  </a:lnTo>
                  <a:lnTo>
                    <a:pt x="0" y="102"/>
                  </a:lnTo>
                  <a:lnTo>
                    <a:pt x="32" y="102"/>
                  </a:lnTo>
                  <a:lnTo>
                    <a:pt x="58" y="0"/>
                  </a:lnTo>
                  <a:moveTo>
                    <a:pt x="58" y="0"/>
                  </a:moveTo>
                  <a:lnTo>
                    <a:pt x="58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6" name="Freeform 155"/>
            <p:cNvSpPr>
              <a:spLocks noEditPoints="1"/>
            </p:cNvSpPr>
            <p:nvPr/>
          </p:nvSpPr>
          <p:spPr bwMode="auto">
            <a:xfrm>
              <a:off x="10309701" y="498967"/>
              <a:ext cx="138603" cy="235623"/>
            </a:xfrm>
            <a:custGeom>
              <a:avLst/>
              <a:gdLst>
                <a:gd name="T0" fmla="*/ 60 w 60"/>
                <a:gd name="T1" fmla="*/ 102 h 102"/>
                <a:gd name="T2" fmla="*/ 60 w 60"/>
                <a:gd name="T3" fmla="*/ 0 h 102"/>
                <a:gd name="T4" fmla="*/ 0 w 60"/>
                <a:gd name="T5" fmla="*/ 0 h 102"/>
                <a:gd name="T6" fmla="*/ 28 w 60"/>
                <a:gd name="T7" fmla="*/ 102 h 102"/>
                <a:gd name="T8" fmla="*/ 60 w 60"/>
                <a:gd name="T9" fmla="*/ 102 h 102"/>
                <a:gd name="T10" fmla="*/ 60 w 60"/>
                <a:gd name="T11" fmla="*/ 102 h 102"/>
                <a:gd name="T12" fmla="*/ 60 w 60"/>
                <a:gd name="T13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02">
                  <a:moveTo>
                    <a:pt x="60" y="102"/>
                  </a:moveTo>
                  <a:lnTo>
                    <a:pt x="60" y="0"/>
                  </a:lnTo>
                  <a:lnTo>
                    <a:pt x="0" y="0"/>
                  </a:lnTo>
                  <a:lnTo>
                    <a:pt x="28" y="102"/>
                  </a:lnTo>
                  <a:lnTo>
                    <a:pt x="60" y="102"/>
                  </a:lnTo>
                  <a:close/>
                  <a:moveTo>
                    <a:pt x="60" y="102"/>
                  </a:moveTo>
                  <a:lnTo>
                    <a:pt x="60" y="10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7" name="Freeform 156"/>
            <p:cNvSpPr>
              <a:spLocks noEditPoints="1"/>
            </p:cNvSpPr>
            <p:nvPr/>
          </p:nvSpPr>
          <p:spPr bwMode="auto">
            <a:xfrm>
              <a:off x="10309701" y="498967"/>
              <a:ext cx="138603" cy="235623"/>
            </a:xfrm>
            <a:custGeom>
              <a:avLst/>
              <a:gdLst>
                <a:gd name="T0" fmla="*/ 60 w 60"/>
                <a:gd name="T1" fmla="*/ 102 h 102"/>
                <a:gd name="T2" fmla="*/ 60 w 60"/>
                <a:gd name="T3" fmla="*/ 0 h 102"/>
                <a:gd name="T4" fmla="*/ 0 w 60"/>
                <a:gd name="T5" fmla="*/ 0 h 102"/>
                <a:gd name="T6" fmla="*/ 28 w 60"/>
                <a:gd name="T7" fmla="*/ 102 h 102"/>
                <a:gd name="T8" fmla="*/ 60 w 60"/>
                <a:gd name="T9" fmla="*/ 102 h 102"/>
                <a:gd name="T10" fmla="*/ 60 w 60"/>
                <a:gd name="T11" fmla="*/ 102 h 102"/>
                <a:gd name="T12" fmla="*/ 60 w 60"/>
                <a:gd name="T13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02">
                  <a:moveTo>
                    <a:pt x="60" y="102"/>
                  </a:moveTo>
                  <a:lnTo>
                    <a:pt x="60" y="0"/>
                  </a:lnTo>
                  <a:lnTo>
                    <a:pt x="0" y="0"/>
                  </a:lnTo>
                  <a:lnTo>
                    <a:pt x="28" y="102"/>
                  </a:lnTo>
                  <a:lnTo>
                    <a:pt x="60" y="102"/>
                  </a:lnTo>
                  <a:moveTo>
                    <a:pt x="60" y="102"/>
                  </a:moveTo>
                  <a:lnTo>
                    <a:pt x="60" y="102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8" name="Freeform 157"/>
            <p:cNvSpPr>
              <a:spLocks noEditPoints="1"/>
            </p:cNvSpPr>
            <p:nvPr/>
          </p:nvSpPr>
          <p:spPr bwMode="auto">
            <a:xfrm>
              <a:off x="10566116" y="1453013"/>
              <a:ext cx="905532" cy="240244"/>
            </a:xfrm>
            <a:custGeom>
              <a:avLst/>
              <a:gdLst>
                <a:gd name="T0" fmla="*/ 28 w 392"/>
                <a:gd name="T1" fmla="*/ 104 h 104"/>
                <a:gd name="T2" fmla="*/ 392 w 392"/>
                <a:gd name="T3" fmla="*/ 104 h 104"/>
                <a:gd name="T4" fmla="*/ 392 w 392"/>
                <a:gd name="T5" fmla="*/ 0 h 104"/>
                <a:gd name="T6" fmla="*/ 0 w 392"/>
                <a:gd name="T7" fmla="*/ 0 h 104"/>
                <a:gd name="T8" fmla="*/ 28 w 392"/>
                <a:gd name="T9" fmla="*/ 104 h 104"/>
                <a:gd name="T10" fmla="*/ 28 w 392"/>
                <a:gd name="T11" fmla="*/ 104 h 104"/>
                <a:gd name="T12" fmla="*/ 28 w 392"/>
                <a:gd name="T13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2" h="104">
                  <a:moveTo>
                    <a:pt x="28" y="104"/>
                  </a:moveTo>
                  <a:lnTo>
                    <a:pt x="392" y="104"/>
                  </a:lnTo>
                  <a:lnTo>
                    <a:pt x="392" y="0"/>
                  </a:lnTo>
                  <a:lnTo>
                    <a:pt x="0" y="0"/>
                  </a:lnTo>
                  <a:lnTo>
                    <a:pt x="28" y="104"/>
                  </a:lnTo>
                  <a:close/>
                  <a:moveTo>
                    <a:pt x="28" y="104"/>
                  </a:moveTo>
                  <a:lnTo>
                    <a:pt x="28" y="10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9" name="Freeform 158"/>
            <p:cNvSpPr>
              <a:spLocks noEditPoints="1"/>
            </p:cNvSpPr>
            <p:nvPr/>
          </p:nvSpPr>
          <p:spPr bwMode="auto">
            <a:xfrm>
              <a:off x="10566116" y="1453013"/>
              <a:ext cx="905532" cy="240244"/>
            </a:xfrm>
            <a:custGeom>
              <a:avLst/>
              <a:gdLst>
                <a:gd name="T0" fmla="*/ 28 w 392"/>
                <a:gd name="T1" fmla="*/ 104 h 104"/>
                <a:gd name="T2" fmla="*/ 392 w 392"/>
                <a:gd name="T3" fmla="*/ 104 h 104"/>
                <a:gd name="T4" fmla="*/ 392 w 392"/>
                <a:gd name="T5" fmla="*/ 0 h 104"/>
                <a:gd name="T6" fmla="*/ 0 w 392"/>
                <a:gd name="T7" fmla="*/ 0 h 104"/>
                <a:gd name="T8" fmla="*/ 28 w 392"/>
                <a:gd name="T9" fmla="*/ 104 h 104"/>
                <a:gd name="T10" fmla="*/ 28 w 392"/>
                <a:gd name="T11" fmla="*/ 104 h 104"/>
                <a:gd name="T12" fmla="*/ 28 w 392"/>
                <a:gd name="T13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2" h="104">
                  <a:moveTo>
                    <a:pt x="28" y="104"/>
                  </a:moveTo>
                  <a:lnTo>
                    <a:pt x="392" y="104"/>
                  </a:lnTo>
                  <a:lnTo>
                    <a:pt x="392" y="0"/>
                  </a:lnTo>
                  <a:lnTo>
                    <a:pt x="0" y="0"/>
                  </a:lnTo>
                  <a:lnTo>
                    <a:pt x="28" y="104"/>
                  </a:lnTo>
                  <a:moveTo>
                    <a:pt x="28" y="104"/>
                  </a:moveTo>
                  <a:lnTo>
                    <a:pt x="28" y="104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0" name="Freeform 159"/>
            <p:cNvSpPr>
              <a:spLocks noEditPoints="1"/>
            </p:cNvSpPr>
            <p:nvPr/>
          </p:nvSpPr>
          <p:spPr bwMode="auto">
            <a:xfrm>
              <a:off x="10439064" y="974833"/>
              <a:ext cx="522067" cy="242554"/>
            </a:xfrm>
            <a:custGeom>
              <a:avLst/>
              <a:gdLst>
                <a:gd name="T0" fmla="*/ 26 w 226"/>
                <a:gd name="T1" fmla="*/ 105 h 105"/>
                <a:gd name="T2" fmla="*/ 226 w 226"/>
                <a:gd name="T3" fmla="*/ 105 h 105"/>
                <a:gd name="T4" fmla="*/ 226 w 226"/>
                <a:gd name="T5" fmla="*/ 0 h 105"/>
                <a:gd name="T6" fmla="*/ 0 w 226"/>
                <a:gd name="T7" fmla="*/ 0 h 105"/>
                <a:gd name="T8" fmla="*/ 26 w 226"/>
                <a:gd name="T9" fmla="*/ 105 h 105"/>
                <a:gd name="T10" fmla="*/ 26 w 226"/>
                <a:gd name="T11" fmla="*/ 105 h 105"/>
                <a:gd name="T12" fmla="*/ 26 w 226"/>
                <a:gd name="T13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105">
                  <a:moveTo>
                    <a:pt x="26" y="105"/>
                  </a:moveTo>
                  <a:lnTo>
                    <a:pt x="226" y="105"/>
                  </a:lnTo>
                  <a:lnTo>
                    <a:pt x="226" y="0"/>
                  </a:lnTo>
                  <a:lnTo>
                    <a:pt x="0" y="0"/>
                  </a:lnTo>
                  <a:lnTo>
                    <a:pt x="26" y="105"/>
                  </a:lnTo>
                  <a:close/>
                  <a:moveTo>
                    <a:pt x="26" y="105"/>
                  </a:moveTo>
                  <a:lnTo>
                    <a:pt x="26" y="10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1" name="Freeform 160"/>
            <p:cNvSpPr>
              <a:spLocks noEditPoints="1"/>
            </p:cNvSpPr>
            <p:nvPr/>
          </p:nvSpPr>
          <p:spPr bwMode="auto">
            <a:xfrm>
              <a:off x="10439064" y="974833"/>
              <a:ext cx="522067" cy="242554"/>
            </a:xfrm>
            <a:custGeom>
              <a:avLst/>
              <a:gdLst>
                <a:gd name="T0" fmla="*/ 26 w 226"/>
                <a:gd name="T1" fmla="*/ 105 h 105"/>
                <a:gd name="T2" fmla="*/ 226 w 226"/>
                <a:gd name="T3" fmla="*/ 105 h 105"/>
                <a:gd name="T4" fmla="*/ 226 w 226"/>
                <a:gd name="T5" fmla="*/ 0 h 105"/>
                <a:gd name="T6" fmla="*/ 0 w 226"/>
                <a:gd name="T7" fmla="*/ 0 h 105"/>
                <a:gd name="T8" fmla="*/ 26 w 226"/>
                <a:gd name="T9" fmla="*/ 105 h 105"/>
                <a:gd name="T10" fmla="*/ 26 w 226"/>
                <a:gd name="T11" fmla="*/ 105 h 105"/>
                <a:gd name="T12" fmla="*/ 26 w 226"/>
                <a:gd name="T13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105">
                  <a:moveTo>
                    <a:pt x="26" y="105"/>
                  </a:moveTo>
                  <a:lnTo>
                    <a:pt x="226" y="105"/>
                  </a:lnTo>
                  <a:lnTo>
                    <a:pt x="226" y="0"/>
                  </a:lnTo>
                  <a:lnTo>
                    <a:pt x="0" y="0"/>
                  </a:lnTo>
                  <a:lnTo>
                    <a:pt x="26" y="105"/>
                  </a:lnTo>
                  <a:moveTo>
                    <a:pt x="26" y="105"/>
                  </a:moveTo>
                  <a:lnTo>
                    <a:pt x="26" y="105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2" name="Freeform 161"/>
            <p:cNvSpPr>
              <a:spLocks noEditPoints="1"/>
            </p:cNvSpPr>
            <p:nvPr/>
          </p:nvSpPr>
          <p:spPr bwMode="auto">
            <a:xfrm>
              <a:off x="8912131" y="974833"/>
              <a:ext cx="526689" cy="242554"/>
            </a:xfrm>
            <a:custGeom>
              <a:avLst/>
              <a:gdLst>
                <a:gd name="T0" fmla="*/ 228 w 228"/>
                <a:gd name="T1" fmla="*/ 0 h 105"/>
                <a:gd name="T2" fmla="*/ 0 w 228"/>
                <a:gd name="T3" fmla="*/ 0 h 105"/>
                <a:gd name="T4" fmla="*/ 0 w 228"/>
                <a:gd name="T5" fmla="*/ 105 h 105"/>
                <a:gd name="T6" fmla="*/ 200 w 228"/>
                <a:gd name="T7" fmla="*/ 105 h 105"/>
                <a:gd name="T8" fmla="*/ 228 w 228"/>
                <a:gd name="T9" fmla="*/ 0 h 105"/>
                <a:gd name="T10" fmla="*/ 228 w 228"/>
                <a:gd name="T11" fmla="*/ 0 h 105"/>
                <a:gd name="T12" fmla="*/ 228 w 228"/>
                <a:gd name="T13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105">
                  <a:moveTo>
                    <a:pt x="228" y="0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200" y="105"/>
                  </a:lnTo>
                  <a:lnTo>
                    <a:pt x="228" y="0"/>
                  </a:lnTo>
                  <a:close/>
                  <a:moveTo>
                    <a:pt x="228" y="0"/>
                  </a:moveTo>
                  <a:lnTo>
                    <a:pt x="22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3" name="Freeform 162"/>
            <p:cNvSpPr>
              <a:spLocks noEditPoints="1"/>
            </p:cNvSpPr>
            <p:nvPr/>
          </p:nvSpPr>
          <p:spPr bwMode="auto">
            <a:xfrm>
              <a:off x="8912131" y="974833"/>
              <a:ext cx="526689" cy="242554"/>
            </a:xfrm>
            <a:custGeom>
              <a:avLst/>
              <a:gdLst>
                <a:gd name="T0" fmla="*/ 228 w 228"/>
                <a:gd name="T1" fmla="*/ 0 h 105"/>
                <a:gd name="T2" fmla="*/ 0 w 228"/>
                <a:gd name="T3" fmla="*/ 0 h 105"/>
                <a:gd name="T4" fmla="*/ 0 w 228"/>
                <a:gd name="T5" fmla="*/ 105 h 105"/>
                <a:gd name="T6" fmla="*/ 200 w 228"/>
                <a:gd name="T7" fmla="*/ 105 h 105"/>
                <a:gd name="T8" fmla="*/ 228 w 228"/>
                <a:gd name="T9" fmla="*/ 0 h 105"/>
                <a:gd name="T10" fmla="*/ 228 w 228"/>
                <a:gd name="T11" fmla="*/ 0 h 105"/>
                <a:gd name="T12" fmla="*/ 228 w 228"/>
                <a:gd name="T13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105">
                  <a:moveTo>
                    <a:pt x="228" y="0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200" y="105"/>
                  </a:lnTo>
                  <a:lnTo>
                    <a:pt x="228" y="0"/>
                  </a:lnTo>
                  <a:moveTo>
                    <a:pt x="228" y="0"/>
                  </a:moveTo>
                  <a:lnTo>
                    <a:pt x="228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4" name="Freeform 163"/>
            <p:cNvSpPr>
              <a:spLocks noEditPoints="1"/>
            </p:cNvSpPr>
            <p:nvPr/>
          </p:nvSpPr>
          <p:spPr bwMode="auto">
            <a:xfrm>
              <a:off x="8401614" y="1453013"/>
              <a:ext cx="907843" cy="240244"/>
            </a:xfrm>
            <a:custGeom>
              <a:avLst/>
              <a:gdLst>
                <a:gd name="T0" fmla="*/ 393 w 393"/>
                <a:gd name="T1" fmla="*/ 0 h 104"/>
                <a:gd name="T2" fmla="*/ 0 w 393"/>
                <a:gd name="T3" fmla="*/ 0 h 104"/>
                <a:gd name="T4" fmla="*/ 0 w 393"/>
                <a:gd name="T5" fmla="*/ 104 h 104"/>
                <a:gd name="T6" fmla="*/ 364 w 393"/>
                <a:gd name="T7" fmla="*/ 104 h 104"/>
                <a:gd name="T8" fmla="*/ 393 w 393"/>
                <a:gd name="T9" fmla="*/ 0 h 104"/>
                <a:gd name="T10" fmla="*/ 393 w 393"/>
                <a:gd name="T11" fmla="*/ 0 h 104"/>
                <a:gd name="T12" fmla="*/ 393 w 393"/>
                <a:gd name="T13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3" h="104">
                  <a:moveTo>
                    <a:pt x="393" y="0"/>
                  </a:moveTo>
                  <a:lnTo>
                    <a:pt x="0" y="0"/>
                  </a:lnTo>
                  <a:lnTo>
                    <a:pt x="0" y="104"/>
                  </a:lnTo>
                  <a:lnTo>
                    <a:pt x="364" y="104"/>
                  </a:lnTo>
                  <a:lnTo>
                    <a:pt x="393" y="0"/>
                  </a:lnTo>
                  <a:close/>
                  <a:moveTo>
                    <a:pt x="393" y="0"/>
                  </a:moveTo>
                  <a:lnTo>
                    <a:pt x="39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5" name="Freeform 164"/>
            <p:cNvSpPr>
              <a:spLocks noEditPoints="1"/>
            </p:cNvSpPr>
            <p:nvPr/>
          </p:nvSpPr>
          <p:spPr bwMode="auto">
            <a:xfrm>
              <a:off x="8401614" y="1453013"/>
              <a:ext cx="907843" cy="240244"/>
            </a:xfrm>
            <a:custGeom>
              <a:avLst/>
              <a:gdLst>
                <a:gd name="T0" fmla="*/ 393 w 393"/>
                <a:gd name="T1" fmla="*/ 0 h 104"/>
                <a:gd name="T2" fmla="*/ 0 w 393"/>
                <a:gd name="T3" fmla="*/ 0 h 104"/>
                <a:gd name="T4" fmla="*/ 0 w 393"/>
                <a:gd name="T5" fmla="*/ 104 h 104"/>
                <a:gd name="T6" fmla="*/ 364 w 393"/>
                <a:gd name="T7" fmla="*/ 104 h 104"/>
                <a:gd name="T8" fmla="*/ 393 w 393"/>
                <a:gd name="T9" fmla="*/ 0 h 104"/>
                <a:gd name="T10" fmla="*/ 393 w 393"/>
                <a:gd name="T11" fmla="*/ 0 h 104"/>
                <a:gd name="T12" fmla="*/ 393 w 393"/>
                <a:gd name="T13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3" h="104">
                  <a:moveTo>
                    <a:pt x="393" y="0"/>
                  </a:moveTo>
                  <a:lnTo>
                    <a:pt x="0" y="0"/>
                  </a:lnTo>
                  <a:lnTo>
                    <a:pt x="0" y="104"/>
                  </a:lnTo>
                  <a:lnTo>
                    <a:pt x="364" y="104"/>
                  </a:lnTo>
                  <a:lnTo>
                    <a:pt x="393" y="0"/>
                  </a:lnTo>
                  <a:moveTo>
                    <a:pt x="393" y="0"/>
                  </a:moveTo>
                  <a:lnTo>
                    <a:pt x="393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6" name="Freeform 165"/>
            <p:cNvSpPr>
              <a:spLocks noEditPoints="1"/>
            </p:cNvSpPr>
            <p:nvPr/>
          </p:nvSpPr>
          <p:spPr bwMode="auto">
            <a:xfrm>
              <a:off x="7888786" y="1933498"/>
              <a:ext cx="1293618" cy="235623"/>
            </a:xfrm>
            <a:custGeom>
              <a:avLst/>
              <a:gdLst>
                <a:gd name="T0" fmla="*/ 111 w 560"/>
                <a:gd name="T1" fmla="*/ 0 h 102"/>
                <a:gd name="T2" fmla="*/ 0 w 560"/>
                <a:gd name="T3" fmla="*/ 0 h 102"/>
                <a:gd name="T4" fmla="*/ 0 w 560"/>
                <a:gd name="T5" fmla="*/ 102 h 102"/>
                <a:gd name="T6" fmla="*/ 532 w 560"/>
                <a:gd name="T7" fmla="*/ 102 h 102"/>
                <a:gd name="T8" fmla="*/ 560 w 560"/>
                <a:gd name="T9" fmla="*/ 0 h 102"/>
                <a:gd name="T10" fmla="*/ 111 w 560"/>
                <a:gd name="T11" fmla="*/ 0 h 102"/>
                <a:gd name="T12" fmla="*/ 111 w 560"/>
                <a:gd name="T13" fmla="*/ 0 h 102"/>
                <a:gd name="T14" fmla="*/ 111 w 560"/>
                <a:gd name="T15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0" h="102">
                  <a:moveTo>
                    <a:pt x="111" y="0"/>
                  </a:moveTo>
                  <a:lnTo>
                    <a:pt x="0" y="0"/>
                  </a:lnTo>
                  <a:lnTo>
                    <a:pt x="0" y="102"/>
                  </a:lnTo>
                  <a:lnTo>
                    <a:pt x="532" y="102"/>
                  </a:lnTo>
                  <a:lnTo>
                    <a:pt x="560" y="0"/>
                  </a:lnTo>
                  <a:lnTo>
                    <a:pt x="111" y="0"/>
                  </a:lnTo>
                  <a:close/>
                  <a:moveTo>
                    <a:pt x="111" y="0"/>
                  </a:moveTo>
                  <a:lnTo>
                    <a:pt x="11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7" name="Freeform 166"/>
            <p:cNvSpPr>
              <a:spLocks noEditPoints="1"/>
            </p:cNvSpPr>
            <p:nvPr/>
          </p:nvSpPr>
          <p:spPr bwMode="auto">
            <a:xfrm>
              <a:off x="7888786" y="1933498"/>
              <a:ext cx="1293618" cy="235623"/>
            </a:xfrm>
            <a:custGeom>
              <a:avLst/>
              <a:gdLst>
                <a:gd name="T0" fmla="*/ 111 w 560"/>
                <a:gd name="T1" fmla="*/ 0 h 102"/>
                <a:gd name="T2" fmla="*/ 0 w 560"/>
                <a:gd name="T3" fmla="*/ 0 h 102"/>
                <a:gd name="T4" fmla="*/ 0 w 560"/>
                <a:gd name="T5" fmla="*/ 102 h 102"/>
                <a:gd name="T6" fmla="*/ 532 w 560"/>
                <a:gd name="T7" fmla="*/ 102 h 102"/>
                <a:gd name="T8" fmla="*/ 560 w 560"/>
                <a:gd name="T9" fmla="*/ 0 h 102"/>
                <a:gd name="T10" fmla="*/ 111 w 560"/>
                <a:gd name="T11" fmla="*/ 0 h 102"/>
                <a:gd name="T12" fmla="*/ 111 w 560"/>
                <a:gd name="T13" fmla="*/ 0 h 102"/>
                <a:gd name="T14" fmla="*/ 111 w 560"/>
                <a:gd name="T15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0" h="102">
                  <a:moveTo>
                    <a:pt x="111" y="0"/>
                  </a:moveTo>
                  <a:lnTo>
                    <a:pt x="0" y="0"/>
                  </a:lnTo>
                  <a:lnTo>
                    <a:pt x="0" y="102"/>
                  </a:lnTo>
                  <a:lnTo>
                    <a:pt x="532" y="102"/>
                  </a:lnTo>
                  <a:lnTo>
                    <a:pt x="560" y="0"/>
                  </a:lnTo>
                  <a:lnTo>
                    <a:pt x="111" y="0"/>
                  </a:lnTo>
                  <a:moveTo>
                    <a:pt x="111" y="0"/>
                  </a:moveTo>
                  <a:lnTo>
                    <a:pt x="111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8" name="Freeform 167"/>
            <p:cNvSpPr>
              <a:spLocks noEditPoints="1"/>
            </p:cNvSpPr>
            <p:nvPr/>
          </p:nvSpPr>
          <p:spPr bwMode="auto">
            <a:xfrm>
              <a:off x="8145201" y="1693257"/>
              <a:ext cx="1097267" cy="240244"/>
            </a:xfrm>
            <a:custGeom>
              <a:avLst/>
              <a:gdLst>
                <a:gd name="T0" fmla="*/ 475 w 475"/>
                <a:gd name="T1" fmla="*/ 0 h 104"/>
                <a:gd name="T2" fmla="*/ 0 w 475"/>
                <a:gd name="T3" fmla="*/ 0 h 104"/>
                <a:gd name="T4" fmla="*/ 0 w 475"/>
                <a:gd name="T5" fmla="*/ 104 h 104"/>
                <a:gd name="T6" fmla="*/ 449 w 475"/>
                <a:gd name="T7" fmla="*/ 104 h 104"/>
                <a:gd name="T8" fmla="*/ 475 w 475"/>
                <a:gd name="T9" fmla="*/ 0 h 104"/>
                <a:gd name="T10" fmla="*/ 475 w 475"/>
                <a:gd name="T11" fmla="*/ 0 h 104"/>
                <a:gd name="T12" fmla="*/ 475 w 475"/>
                <a:gd name="T13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5" h="104">
                  <a:moveTo>
                    <a:pt x="475" y="0"/>
                  </a:moveTo>
                  <a:lnTo>
                    <a:pt x="0" y="0"/>
                  </a:lnTo>
                  <a:lnTo>
                    <a:pt x="0" y="104"/>
                  </a:lnTo>
                  <a:lnTo>
                    <a:pt x="449" y="104"/>
                  </a:lnTo>
                  <a:lnTo>
                    <a:pt x="475" y="0"/>
                  </a:lnTo>
                  <a:moveTo>
                    <a:pt x="475" y="0"/>
                  </a:moveTo>
                  <a:lnTo>
                    <a:pt x="475" y="0"/>
                  </a:lnTo>
                </a:path>
              </a:pathLst>
            </a:custGeom>
            <a:noFill/>
            <a:ln w="25400">
              <a:solidFill>
                <a:schemeClr val="tx2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9" name="Freeform 168"/>
            <p:cNvSpPr>
              <a:spLocks noEditPoints="1"/>
            </p:cNvSpPr>
            <p:nvPr/>
          </p:nvSpPr>
          <p:spPr bwMode="auto">
            <a:xfrm>
              <a:off x="8655718" y="1217388"/>
              <a:ext cx="718421" cy="235623"/>
            </a:xfrm>
            <a:custGeom>
              <a:avLst/>
              <a:gdLst>
                <a:gd name="T0" fmla="*/ 311 w 311"/>
                <a:gd name="T1" fmla="*/ 0 h 102"/>
                <a:gd name="T2" fmla="*/ 0 w 311"/>
                <a:gd name="T3" fmla="*/ 0 h 102"/>
                <a:gd name="T4" fmla="*/ 0 w 311"/>
                <a:gd name="T5" fmla="*/ 102 h 102"/>
                <a:gd name="T6" fmla="*/ 283 w 311"/>
                <a:gd name="T7" fmla="*/ 102 h 102"/>
                <a:gd name="T8" fmla="*/ 311 w 311"/>
                <a:gd name="T9" fmla="*/ 0 h 102"/>
                <a:gd name="T10" fmla="*/ 311 w 311"/>
                <a:gd name="T11" fmla="*/ 0 h 102"/>
                <a:gd name="T12" fmla="*/ 311 w 311"/>
                <a:gd name="T1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1" h="102">
                  <a:moveTo>
                    <a:pt x="311" y="0"/>
                  </a:moveTo>
                  <a:lnTo>
                    <a:pt x="0" y="0"/>
                  </a:lnTo>
                  <a:lnTo>
                    <a:pt x="0" y="102"/>
                  </a:lnTo>
                  <a:lnTo>
                    <a:pt x="283" y="102"/>
                  </a:lnTo>
                  <a:lnTo>
                    <a:pt x="311" y="0"/>
                  </a:lnTo>
                  <a:moveTo>
                    <a:pt x="311" y="0"/>
                  </a:moveTo>
                  <a:lnTo>
                    <a:pt x="311" y="0"/>
                  </a:lnTo>
                </a:path>
              </a:pathLst>
            </a:custGeom>
            <a:noFill/>
            <a:ln w="25400">
              <a:solidFill>
                <a:schemeClr val="tx2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0" name="Freeform 169"/>
            <p:cNvSpPr>
              <a:spLocks noEditPoints="1"/>
            </p:cNvSpPr>
            <p:nvPr/>
          </p:nvSpPr>
          <p:spPr bwMode="auto">
            <a:xfrm>
              <a:off x="9168543" y="734589"/>
              <a:ext cx="334956" cy="240244"/>
            </a:xfrm>
            <a:custGeom>
              <a:avLst/>
              <a:gdLst>
                <a:gd name="T0" fmla="*/ 145 w 145"/>
                <a:gd name="T1" fmla="*/ 0 h 104"/>
                <a:gd name="T2" fmla="*/ 0 w 145"/>
                <a:gd name="T3" fmla="*/ 0 h 104"/>
                <a:gd name="T4" fmla="*/ 0 w 145"/>
                <a:gd name="T5" fmla="*/ 104 h 104"/>
                <a:gd name="T6" fmla="*/ 117 w 145"/>
                <a:gd name="T7" fmla="*/ 104 h 104"/>
                <a:gd name="T8" fmla="*/ 145 w 145"/>
                <a:gd name="T9" fmla="*/ 0 h 104"/>
                <a:gd name="T10" fmla="*/ 145 w 145"/>
                <a:gd name="T11" fmla="*/ 0 h 104"/>
                <a:gd name="T12" fmla="*/ 145 w 145"/>
                <a:gd name="T13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5" h="104">
                  <a:moveTo>
                    <a:pt x="145" y="0"/>
                  </a:moveTo>
                  <a:lnTo>
                    <a:pt x="0" y="0"/>
                  </a:lnTo>
                  <a:lnTo>
                    <a:pt x="0" y="104"/>
                  </a:lnTo>
                  <a:lnTo>
                    <a:pt x="117" y="104"/>
                  </a:lnTo>
                  <a:lnTo>
                    <a:pt x="145" y="0"/>
                  </a:lnTo>
                  <a:moveTo>
                    <a:pt x="145" y="0"/>
                  </a:moveTo>
                  <a:lnTo>
                    <a:pt x="145" y="0"/>
                  </a:lnTo>
                </a:path>
              </a:pathLst>
            </a:custGeom>
            <a:noFill/>
            <a:ln w="25400">
              <a:solidFill>
                <a:schemeClr val="tx2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1" name="Freeform 170"/>
            <p:cNvSpPr>
              <a:spLocks noEditPoints="1"/>
            </p:cNvSpPr>
            <p:nvPr/>
          </p:nvSpPr>
          <p:spPr bwMode="auto">
            <a:xfrm>
              <a:off x="10374381" y="734589"/>
              <a:ext cx="330335" cy="240244"/>
            </a:xfrm>
            <a:custGeom>
              <a:avLst/>
              <a:gdLst>
                <a:gd name="T0" fmla="*/ 28 w 143"/>
                <a:gd name="T1" fmla="*/ 104 h 104"/>
                <a:gd name="T2" fmla="*/ 143 w 143"/>
                <a:gd name="T3" fmla="*/ 104 h 104"/>
                <a:gd name="T4" fmla="*/ 143 w 143"/>
                <a:gd name="T5" fmla="*/ 0 h 104"/>
                <a:gd name="T6" fmla="*/ 0 w 143"/>
                <a:gd name="T7" fmla="*/ 0 h 104"/>
                <a:gd name="T8" fmla="*/ 28 w 143"/>
                <a:gd name="T9" fmla="*/ 104 h 104"/>
                <a:gd name="T10" fmla="*/ 28 w 143"/>
                <a:gd name="T11" fmla="*/ 104 h 104"/>
                <a:gd name="T12" fmla="*/ 28 w 143"/>
                <a:gd name="T13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04">
                  <a:moveTo>
                    <a:pt x="28" y="104"/>
                  </a:moveTo>
                  <a:lnTo>
                    <a:pt x="143" y="104"/>
                  </a:lnTo>
                  <a:lnTo>
                    <a:pt x="143" y="0"/>
                  </a:lnTo>
                  <a:lnTo>
                    <a:pt x="0" y="0"/>
                  </a:lnTo>
                  <a:lnTo>
                    <a:pt x="28" y="104"/>
                  </a:lnTo>
                  <a:moveTo>
                    <a:pt x="28" y="104"/>
                  </a:moveTo>
                  <a:lnTo>
                    <a:pt x="28" y="104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2" name="Freeform 171"/>
            <p:cNvSpPr>
              <a:spLocks noEditPoints="1"/>
            </p:cNvSpPr>
            <p:nvPr/>
          </p:nvSpPr>
          <p:spPr bwMode="auto">
            <a:xfrm>
              <a:off x="10499123" y="1217388"/>
              <a:ext cx="718421" cy="235623"/>
            </a:xfrm>
            <a:custGeom>
              <a:avLst/>
              <a:gdLst>
                <a:gd name="T0" fmla="*/ 29 w 311"/>
                <a:gd name="T1" fmla="*/ 102 h 102"/>
                <a:gd name="T2" fmla="*/ 311 w 311"/>
                <a:gd name="T3" fmla="*/ 102 h 102"/>
                <a:gd name="T4" fmla="*/ 311 w 311"/>
                <a:gd name="T5" fmla="*/ 0 h 102"/>
                <a:gd name="T6" fmla="*/ 0 w 311"/>
                <a:gd name="T7" fmla="*/ 0 h 102"/>
                <a:gd name="T8" fmla="*/ 29 w 311"/>
                <a:gd name="T9" fmla="*/ 102 h 102"/>
                <a:gd name="T10" fmla="*/ 29 w 311"/>
                <a:gd name="T11" fmla="*/ 102 h 102"/>
                <a:gd name="T12" fmla="*/ 29 w 311"/>
                <a:gd name="T13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1" h="102">
                  <a:moveTo>
                    <a:pt x="29" y="102"/>
                  </a:moveTo>
                  <a:lnTo>
                    <a:pt x="311" y="102"/>
                  </a:lnTo>
                  <a:lnTo>
                    <a:pt x="311" y="0"/>
                  </a:lnTo>
                  <a:lnTo>
                    <a:pt x="0" y="0"/>
                  </a:lnTo>
                  <a:lnTo>
                    <a:pt x="29" y="102"/>
                  </a:lnTo>
                  <a:moveTo>
                    <a:pt x="29" y="102"/>
                  </a:moveTo>
                  <a:lnTo>
                    <a:pt x="29" y="102"/>
                  </a:lnTo>
                </a:path>
              </a:pathLst>
            </a:custGeom>
            <a:noFill/>
            <a:ln w="25400">
              <a:solidFill>
                <a:schemeClr val="tx2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3" name="Freeform 172"/>
            <p:cNvSpPr>
              <a:spLocks noEditPoints="1"/>
            </p:cNvSpPr>
            <p:nvPr/>
          </p:nvSpPr>
          <p:spPr bwMode="auto">
            <a:xfrm>
              <a:off x="10630796" y="1693257"/>
              <a:ext cx="1097267" cy="240244"/>
            </a:xfrm>
            <a:custGeom>
              <a:avLst/>
              <a:gdLst>
                <a:gd name="T0" fmla="*/ 28 w 475"/>
                <a:gd name="T1" fmla="*/ 104 h 104"/>
                <a:gd name="T2" fmla="*/ 475 w 475"/>
                <a:gd name="T3" fmla="*/ 104 h 104"/>
                <a:gd name="T4" fmla="*/ 475 w 475"/>
                <a:gd name="T5" fmla="*/ 0 h 104"/>
                <a:gd name="T6" fmla="*/ 0 w 475"/>
                <a:gd name="T7" fmla="*/ 0 h 104"/>
                <a:gd name="T8" fmla="*/ 28 w 475"/>
                <a:gd name="T9" fmla="*/ 104 h 104"/>
                <a:gd name="T10" fmla="*/ 28 w 475"/>
                <a:gd name="T11" fmla="*/ 104 h 104"/>
                <a:gd name="T12" fmla="*/ 28 w 475"/>
                <a:gd name="T13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5" h="104">
                  <a:moveTo>
                    <a:pt x="28" y="104"/>
                  </a:moveTo>
                  <a:lnTo>
                    <a:pt x="475" y="104"/>
                  </a:lnTo>
                  <a:lnTo>
                    <a:pt x="475" y="0"/>
                  </a:lnTo>
                  <a:lnTo>
                    <a:pt x="0" y="0"/>
                  </a:lnTo>
                  <a:lnTo>
                    <a:pt x="28" y="104"/>
                  </a:lnTo>
                  <a:moveTo>
                    <a:pt x="28" y="104"/>
                  </a:moveTo>
                  <a:lnTo>
                    <a:pt x="28" y="104"/>
                  </a:lnTo>
                </a:path>
              </a:pathLst>
            </a:custGeom>
            <a:noFill/>
            <a:ln w="25400">
              <a:solidFill>
                <a:schemeClr val="tx2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4" name="Freeform 173"/>
            <p:cNvSpPr>
              <a:spLocks noEditPoints="1"/>
            </p:cNvSpPr>
            <p:nvPr/>
          </p:nvSpPr>
          <p:spPr bwMode="auto">
            <a:xfrm>
              <a:off x="10695476" y="1933498"/>
              <a:ext cx="1289000" cy="235623"/>
            </a:xfrm>
            <a:custGeom>
              <a:avLst/>
              <a:gdLst>
                <a:gd name="T0" fmla="*/ 558 w 558"/>
                <a:gd name="T1" fmla="*/ 0 h 102"/>
                <a:gd name="T2" fmla="*/ 0 w 558"/>
                <a:gd name="T3" fmla="*/ 0 h 102"/>
                <a:gd name="T4" fmla="*/ 28 w 558"/>
                <a:gd name="T5" fmla="*/ 102 h 102"/>
                <a:gd name="T6" fmla="*/ 558 w 558"/>
                <a:gd name="T7" fmla="*/ 102 h 102"/>
                <a:gd name="T8" fmla="*/ 558 w 558"/>
                <a:gd name="T9" fmla="*/ 0 h 102"/>
                <a:gd name="T10" fmla="*/ 558 w 558"/>
                <a:gd name="T11" fmla="*/ 0 h 102"/>
                <a:gd name="T12" fmla="*/ 558 w 558"/>
                <a:gd name="T1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8" h="102">
                  <a:moveTo>
                    <a:pt x="558" y="0"/>
                  </a:moveTo>
                  <a:lnTo>
                    <a:pt x="0" y="0"/>
                  </a:lnTo>
                  <a:lnTo>
                    <a:pt x="28" y="102"/>
                  </a:lnTo>
                  <a:lnTo>
                    <a:pt x="558" y="102"/>
                  </a:lnTo>
                  <a:lnTo>
                    <a:pt x="558" y="0"/>
                  </a:lnTo>
                  <a:close/>
                  <a:moveTo>
                    <a:pt x="558" y="0"/>
                  </a:moveTo>
                  <a:lnTo>
                    <a:pt x="55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5" name="Freeform 174"/>
            <p:cNvSpPr>
              <a:spLocks noEditPoints="1"/>
            </p:cNvSpPr>
            <p:nvPr/>
          </p:nvSpPr>
          <p:spPr bwMode="auto">
            <a:xfrm>
              <a:off x="10695476" y="1933498"/>
              <a:ext cx="1289000" cy="235623"/>
            </a:xfrm>
            <a:custGeom>
              <a:avLst/>
              <a:gdLst>
                <a:gd name="T0" fmla="*/ 558 w 558"/>
                <a:gd name="T1" fmla="*/ 0 h 102"/>
                <a:gd name="T2" fmla="*/ 0 w 558"/>
                <a:gd name="T3" fmla="*/ 0 h 102"/>
                <a:gd name="T4" fmla="*/ 28 w 558"/>
                <a:gd name="T5" fmla="*/ 102 h 102"/>
                <a:gd name="T6" fmla="*/ 558 w 558"/>
                <a:gd name="T7" fmla="*/ 102 h 102"/>
                <a:gd name="T8" fmla="*/ 558 w 558"/>
                <a:gd name="T9" fmla="*/ 0 h 102"/>
                <a:gd name="T10" fmla="*/ 558 w 558"/>
                <a:gd name="T11" fmla="*/ 0 h 102"/>
                <a:gd name="T12" fmla="*/ 558 w 558"/>
                <a:gd name="T1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8" h="102">
                  <a:moveTo>
                    <a:pt x="558" y="0"/>
                  </a:moveTo>
                  <a:lnTo>
                    <a:pt x="0" y="0"/>
                  </a:lnTo>
                  <a:lnTo>
                    <a:pt x="28" y="102"/>
                  </a:lnTo>
                  <a:lnTo>
                    <a:pt x="558" y="102"/>
                  </a:lnTo>
                  <a:lnTo>
                    <a:pt x="558" y="0"/>
                  </a:lnTo>
                  <a:moveTo>
                    <a:pt x="558" y="0"/>
                  </a:moveTo>
                  <a:lnTo>
                    <a:pt x="558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6" name="Freeform 175"/>
            <p:cNvSpPr>
              <a:spLocks noEditPoints="1"/>
            </p:cNvSpPr>
            <p:nvPr/>
          </p:nvSpPr>
          <p:spPr bwMode="auto">
            <a:xfrm>
              <a:off x="10309701" y="498967"/>
              <a:ext cx="138603" cy="235623"/>
            </a:xfrm>
            <a:custGeom>
              <a:avLst/>
              <a:gdLst>
                <a:gd name="T0" fmla="*/ 60 w 60"/>
                <a:gd name="T1" fmla="*/ 102 h 102"/>
                <a:gd name="T2" fmla="*/ 60 w 60"/>
                <a:gd name="T3" fmla="*/ 0 h 102"/>
                <a:gd name="T4" fmla="*/ 0 w 60"/>
                <a:gd name="T5" fmla="*/ 0 h 102"/>
                <a:gd name="T6" fmla="*/ 28 w 60"/>
                <a:gd name="T7" fmla="*/ 102 h 102"/>
                <a:gd name="T8" fmla="*/ 60 w 60"/>
                <a:gd name="T9" fmla="*/ 102 h 102"/>
                <a:gd name="T10" fmla="*/ 60 w 60"/>
                <a:gd name="T11" fmla="*/ 102 h 102"/>
                <a:gd name="T12" fmla="*/ 60 w 60"/>
                <a:gd name="T13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02">
                  <a:moveTo>
                    <a:pt x="60" y="102"/>
                  </a:moveTo>
                  <a:lnTo>
                    <a:pt x="60" y="0"/>
                  </a:lnTo>
                  <a:lnTo>
                    <a:pt x="0" y="0"/>
                  </a:lnTo>
                  <a:lnTo>
                    <a:pt x="28" y="102"/>
                  </a:lnTo>
                  <a:lnTo>
                    <a:pt x="60" y="102"/>
                  </a:lnTo>
                  <a:moveTo>
                    <a:pt x="60" y="102"/>
                  </a:moveTo>
                  <a:lnTo>
                    <a:pt x="60" y="102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7" name="Freeform 176"/>
            <p:cNvSpPr>
              <a:spLocks noEditPoints="1"/>
            </p:cNvSpPr>
            <p:nvPr/>
          </p:nvSpPr>
          <p:spPr bwMode="auto">
            <a:xfrm>
              <a:off x="10374381" y="734589"/>
              <a:ext cx="330335" cy="240244"/>
            </a:xfrm>
            <a:custGeom>
              <a:avLst/>
              <a:gdLst>
                <a:gd name="T0" fmla="*/ 143 w 143"/>
                <a:gd name="T1" fmla="*/ 104 h 104"/>
                <a:gd name="T2" fmla="*/ 143 w 143"/>
                <a:gd name="T3" fmla="*/ 0 h 104"/>
                <a:gd name="T4" fmla="*/ 0 w 143"/>
                <a:gd name="T5" fmla="*/ 0 h 104"/>
                <a:gd name="T6" fmla="*/ 28 w 143"/>
                <a:gd name="T7" fmla="*/ 104 h 104"/>
                <a:gd name="T8" fmla="*/ 143 w 143"/>
                <a:gd name="T9" fmla="*/ 104 h 104"/>
                <a:gd name="T10" fmla="*/ 143 w 143"/>
                <a:gd name="T11" fmla="*/ 104 h 104"/>
                <a:gd name="T12" fmla="*/ 143 w 143"/>
                <a:gd name="T13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04">
                  <a:moveTo>
                    <a:pt x="143" y="104"/>
                  </a:moveTo>
                  <a:lnTo>
                    <a:pt x="143" y="0"/>
                  </a:lnTo>
                  <a:lnTo>
                    <a:pt x="0" y="0"/>
                  </a:lnTo>
                  <a:lnTo>
                    <a:pt x="28" y="104"/>
                  </a:lnTo>
                  <a:lnTo>
                    <a:pt x="143" y="104"/>
                  </a:lnTo>
                  <a:moveTo>
                    <a:pt x="143" y="104"/>
                  </a:moveTo>
                  <a:lnTo>
                    <a:pt x="143" y="104"/>
                  </a:lnTo>
                </a:path>
              </a:pathLst>
            </a:custGeom>
            <a:noFill/>
            <a:ln w="25400">
              <a:solidFill>
                <a:schemeClr val="tx2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5501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ravel">
      <a:dk1>
        <a:sysClr val="windowText" lastClr="000000"/>
      </a:dk1>
      <a:lt1>
        <a:sysClr val="window" lastClr="FFFFFF"/>
      </a:lt1>
      <a:dk2>
        <a:srgbClr val="4B4F58"/>
      </a:dk2>
      <a:lt2>
        <a:srgbClr val="DECEBF"/>
      </a:lt2>
      <a:accent1>
        <a:srgbClr val="1C82A8"/>
      </a:accent1>
      <a:accent2>
        <a:srgbClr val="C02A33"/>
      </a:accent2>
      <a:accent3>
        <a:srgbClr val="59AAA8"/>
      </a:accent3>
      <a:accent4>
        <a:srgbClr val="FFC000"/>
      </a:accent4>
      <a:accent5>
        <a:srgbClr val="64AE82"/>
      </a:accent5>
      <a:accent6>
        <a:srgbClr val="DA838B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esenterMedia.com Animated Theme">
  <a:themeElements>
    <a:clrScheme name="shield_fire">
      <a:dk1>
        <a:sysClr val="windowText" lastClr="000000"/>
      </a:dk1>
      <a:lt1>
        <a:sysClr val="window" lastClr="FFFFFF"/>
      </a:lt1>
      <a:dk2>
        <a:srgbClr val="11118D"/>
      </a:dk2>
      <a:lt2>
        <a:srgbClr val="EEECE1"/>
      </a:lt2>
      <a:accent1>
        <a:srgbClr val="3A96D0"/>
      </a:accent1>
      <a:accent2>
        <a:srgbClr val="F7291E"/>
      </a:accent2>
      <a:accent3>
        <a:srgbClr val="149FBE"/>
      </a:accent3>
      <a:accent4>
        <a:srgbClr val="81BF14"/>
      </a:accent4>
      <a:accent5>
        <a:srgbClr val="FF9933"/>
      </a:accent5>
      <a:accent6>
        <a:srgbClr val="62251F"/>
      </a:accent6>
      <a:hlink>
        <a:srgbClr val="FDFD88"/>
      </a:hlink>
      <a:folHlink>
        <a:srgbClr val="800080"/>
      </a:folHlink>
    </a:clrScheme>
    <a:fontScheme name="reflective ball">
      <a:majorFont>
        <a:latin typeface="Franklin Gothic Heavy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10503</TotalTime>
  <Words>331</Words>
  <Application>Microsoft Office PowerPoint</Application>
  <PresentationFormat>On-screen Show (16:9)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Cavolini</vt:lpstr>
      <vt:lpstr>Century Gothic</vt:lpstr>
      <vt:lpstr>Comic Sans MS</vt:lpstr>
      <vt:lpstr>Franklin Gothic Heavy</vt:lpstr>
      <vt:lpstr>Office Theme</vt:lpstr>
      <vt:lpstr>1_PresenterMedia.com Animated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Andrei Donia</dc:creator>
  <cp:lastModifiedBy>nadia alghamdi</cp:lastModifiedBy>
  <cp:revision>250</cp:revision>
  <dcterms:created xsi:type="dcterms:W3CDTF">2016-11-27T11:39:23Z</dcterms:created>
  <dcterms:modified xsi:type="dcterms:W3CDTF">2023-03-13T08:37:54Z</dcterms:modified>
</cp:coreProperties>
</file>