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8" r:id="rId10"/>
    <p:sldId id="275" r:id="rId11"/>
    <p:sldId id="264" r:id="rId12"/>
    <p:sldId id="266" r:id="rId13"/>
    <p:sldId id="265" r:id="rId14"/>
    <p:sldId id="269" r:id="rId15"/>
    <p:sldId id="270" r:id="rId16"/>
    <p:sldId id="271" r:id="rId17"/>
    <p:sldId id="276" r:id="rId1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7514D-E2B6-488C-8032-68E046D4DDC7}" v="22" dt="2023-05-03T06:08:12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08A7514D-E2B6-488C-8032-68E046D4DDC7}"/>
    <pc:docChg chg="custSel addSld modSld">
      <pc:chgData name="Ohoud Zbermawi" userId="79e871b2385746f7" providerId="LiveId" clId="{08A7514D-E2B6-488C-8032-68E046D4DDC7}" dt="2023-05-03T06:08:12.966" v="44"/>
      <pc:docMkLst>
        <pc:docMk/>
      </pc:docMkLst>
      <pc:sldChg chg="modSp">
        <pc:chgData name="Ohoud Zbermawi" userId="79e871b2385746f7" providerId="LiveId" clId="{08A7514D-E2B6-488C-8032-68E046D4DDC7}" dt="2023-05-03T05:51:00.327" v="0" actId="1076"/>
        <pc:sldMkLst>
          <pc:docMk/>
          <pc:sldMk cId="89910234" sldId="260"/>
        </pc:sldMkLst>
        <pc:picChg chg="mod">
          <ac:chgData name="Ohoud Zbermawi" userId="79e871b2385746f7" providerId="LiveId" clId="{08A7514D-E2B6-488C-8032-68E046D4DDC7}" dt="2023-05-03T05:51:00.327" v="0" actId="1076"/>
          <ac:picMkLst>
            <pc:docMk/>
            <pc:sldMk cId="89910234" sldId="260"/>
            <ac:picMk id="4" creationId="{00000000-0000-0000-0000-000000000000}"/>
          </ac:picMkLst>
        </pc:picChg>
      </pc:sldChg>
      <pc:sldChg chg="addSp delSp modSp mod delAnim modAnim">
        <pc:chgData name="Ohoud Zbermawi" userId="79e871b2385746f7" providerId="LiveId" clId="{08A7514D-E2B6-488C-8032-68E046D4DDC7}" dt="2023-05-03T06:03:42.841" v="16" actId="20577"/>
        <pc:sldMkLst>
          <pc:docMk/>
          <pc:sldMk cId="1739498925" sldId="261"/>
        </pc:sldMkLst>
        <pc:spChg chg="mod">
          <ac:chgData name="Ohoud Zbermawi" userId="79e871b2385746f7" providerId="LiveId" clId="{08A7514D-E2B6-488C-8032-68E046D4DDC7}" dt="2023-05-03T06:03:42.841" v="16" actId="20577"/>
          <ac:spMkLst>
            <pc:docMk/>
            <pc:sldMk cId="1739498925" sldId="261"/>
            <ac:spMk id="5" creationId="{00000000-0000-0000-0000-000000000000}"/>
          </ac:spMkLst>
        </pc:spChg>
        <pc:picChg chg="del mod">
          <ac:chgData name="Ohoud Zbermawi" userId="79e871b2385746f7" providerId="LiveId" clId="{08A7514D-E2B6-488C-8032-68E046D4DDC7}" dt="2023-05-03T06:02:58.330" v="11" actId="478"/>
          <ac:picMkLst>
            <pc:docMk/>
            <pc:sldMk cId="1739498925" sldId="261"/>
            <ac:picMk id="3" creationId="{00000000-0000-0000-0000-000000000000}"/>
          </ac:picMkLst>
        </pc:picChg>
        <pc:picChg chg="add mod">
          <ac:chgData name="Ohoud Zbermawi" userId="79e871b2385746f7" providerId="LiveId" clId="{08A7514D-E2B6-488C-8032-68E046D4DDC7}" dt="2023-05-03T06:03:16.195" v="13" actId="1076"/>
          <ac:picMkLst>
            <pc:docMk/>
            <pc:sldMk cId="1739498925" sldId="261"/>
            <ac:picMk id="8" creationId="{44420E6A-ACC0-96AD-3E4E-763D54857E39}"/>
          </ac:picMkLst>
        </pc:picChg>
      </pc:sldChg>
      <pc:sldChg chg="addSp delSp modSp mod delAnim modAnim">
        <pc:chgData name="Ohoud Zbermawi" userId="79e871b2385746f7" providerId="LiveId" clId="{08A7514D-E2B6-488C-8032-68E046D4DDC7}" dt="2023-05-03T06:02:45.412" v="9" actId="1076"/>
        <pc:sldMkLst>
          <pc:docMk/>
          <pc:sldMk cId="1638797171" sldId="262"/>
        </pc:sldMkLst>
        <pc:spChg chg="mod">
          <ac:chgData name="Ohoud Zbermawi" userId="79e871b2385746f7" providerId="LiveId" clId="{08A7514D-E2B6-488C-8032-68E046D4DDC7}" dt="2023-05-03T05:57:05.537" v="5" actId="20577"/>
          <ac:spMkLst>
            <pc:docMk/>
            <pc:sldMk cId="1638797171" sldId="262"/>
            <ac:spMk id="5" creationId="{00000000-0000-0000-0000-000000000000}"/>
          </ac:spMkLst>
        </pc:spChg>
        <pc:picChg chg="del">
          <ac:chgData name="Ohoud Zbermawi" userId="79e871b2385746f7" providerId="LiveId" clId="{08A7514D-E2B6-488C-8032-68E046D4DDC7}" dt="2023-05-03T06:02:19.992" v="6" actId="478"/>
          <ac:picMkLst>
            <pc:docMk/>
            <pc:sldMk cId="1638797171" sldId="262"/>
            <ac:picMk id="2" creationId="{00000000-0000-0000-0000-000000000000}"/>
          </ac:picMkLst>
        </pc:picChg>
        <pc:picChg chg="add mod">
          <ac:chgData name="Ohoud Zbermawi" userId="79e871b2385746f7" providerId="LiveId" clId="{08A7514D-E2B6-488C-8032-68E046D4DDC7}" dt="2023-05-03T06:02:45.412" v="9" actId="1076"/>
          <ac:picMkLst>
            <pc:docMk/>
            <pc:sldMk cId="1638797171" sldId="262"/>
            <ac:picMk id="3" creationId="{6EDE4EE8-6BF8-C11D-0F2E-B529D44F5E0F}"/>
          </ac:picMkLst>
        </pc:picChg>
      </pc:sldChg>
      <pc:sldChg chg="modSp mod">
        <pc:chgData name="Ohoud Zbermawi" userId="79e871b2385746f7" providerId="LiveId" clId="{08A7514D-E2B6-488C-8032-68E046D4DDC7}" dt="2023-05-03T06:04:16.863" v="21" actId="20577"/>
        <pc:sldMkLst>
          <pc:docMk/>
          <pc:sldMk cId="3302977690" sldId="263"/>
        </pc:sldMkLst>
        <pc:spChg chg="mod">
          <ac:chgData name="Ohoud Zbermawi" userId="79e871b2385746f7" providerId="LiveId" clId="{08A7514D-E2B6-488C-8032-68E046D4DDC7}" dt="2023-05-03T06:04:16.863" v="21" actId="20577"/>
          <ac:spMkLst>
            <pc:docMk/>
            <pc:sldMk cId="3302977690" sldId="263"/>
            <ac:spMk id="5" creationId="{00000000-0000-0000-0000-000000000000}"/>
          </ac:spMkLst>
        </pc:spChg>
      </pc:sldChg>
      <pc:sldChg chg="addSp delSp modSp mod delAnim modAnim">
        <pc:chgData name="Ohoud Zbermawi" userId="79e871b2385746f7" providerId="LiveId" clId="{08A7514D-E2B6-488C-8032-68E046D4DDC7}" dt="2023-05-03T06:05:38.619" v="30" actId="1076"/>
        <pc:sldMkLst>
          <pc:docMk/>
          <pc:sldMk cId="3712848931" sldId="266"/>
        </pc:sldMkLst>
        <pc:spChg chg="add mod">
          <ac:chgData name="Ohoud Zbermawi" userId="79e871b2385746f7" providerId="LiveId" clId="{08A7514D-E2B6-488C-8032-68E046D4DDC7}" dt="2023-05-03T06:05:15.672" v="27" actId="1076"/>
          <ac:spMkLst>
            <pc:docMk/>
            <pc:sldMk cId="3712848931" sldId="266"/>
            <ac:spMk id="3" creationId="{01C0D9DF-C96A-3EC7-598E-04E75527A1DD}"/>
          </ac:spMkLst>
        </pc:spChg>
        <pc:picChg chg="del">
          <ac:chgData name="Ohoud Zbermawi" userId="79e871b2385746f7" providerId="LiveId" clId="{08A7514D-E2B6-488C-8032-68E046D4DDC7}" dt="2023-05-03T06:05:17.863" v="28" actId="478"/>
          <ac:picMkLst>
            <pc:docMk/>
            <pc:sldMk cId="3712848931" sldId="266"/>
            <ac:picMk id="2" creationId="{00000000-0000-0000-0000-000000000000}"/>
          </ac:picMkLst>
        </pc:picChg>
        <pc:picChg chg="add mod">
          <ac:chgData name="Ohoud Zbermawi" userId="79e871b2385746f7" providerId="LiveId" clId="{08A7514D-E2B6-488C-8032-68E046D4DDC7}" dt="2023-05-03T06:05:38.619" v="30" actId="1076"/>
          <ac:picMkLst>
            <pc:docMk/>
            <pc:sldMk cId="3712848931" sldId="266"/>
            <ac:picMk id="4" creationId="{AC4AB7B2-A126-0E8E-4858-7E524B16B882}"/>
          </ac:picMkLst>
        </pc:picChg>
      </pc:sldChg>
      <pc:sldChg chg="modSp mod">
        <pc:chgData name="Ohoud Zbermawi" userId="79e871b2385746f7" providerId="LiveId" clId="{08A7514D-E2B6-488C-8032-68E046D4DDC7}" dt="2023-05-03T06:06:10.276" v="35" actId="20577"/>
        <pc:sldMkLst>
          <pc:docMk/>
          <pc:sldMk cId="1564421046" sldId="269"/>
        </pc:sldMkLst>
        <pc:spChg chg="mod">
          <ac:chgData name="Ohoud Zbermawi" userId="79e871b2385746f7" providerId="LiveId" clId="{08A7514D-E2B6-488C-8032-68E046D4DDC7}" dt="2023-05-03T06:06:10.276" v="35" actId="20577"/>
          <ac:spMkLst>
            <pc:docMk/>
            <pc:sldMk cId="1564421046" sldId="269"/>
            <ac:spMk id="5" creationId="{00000000-0000-0000-0000-000000000000}"/>
          </ac:spMkLst>
        </pc:spChg>
      </pc:sldChg>
      <pc:sldChg chg="modAnim">
        <pc:chgData name="Ohoud Zbermawi" userId="79e871b2385746f7" providerId="LiveId" clId="{08A7514D-E2B6-488C-8032-68E046D4DDC7}" dt="2023-05-03T06:08:12.966" v="44"/>
        <pc:sldMkLst>
          <pc:docMk/>
          <pc:sldMk cId="2126331376" sldId="275"/>
        </pc:sldMkLst>
      </pc:sldChg>
      <pc:sldChg chg="addSp delSp modSp new mod">
        <pc:chgData name="Ohoud Zbermawi" userId="79e871b2385746f7" providerId="LiveId" clId="{08A7514D-E2B6-488C-8032-68E046D4DDC7}" dt="2023-05-03T06:07:26.030" v="43" actId="1076"/>
        <pc:sldMkLst>
          <pc:docMk/>
          <pc:sldMk cId="145969317" sldId="276"/>
        </pc:sldMkLst>
        <pc:spChg chg="del">
          <ac:chgData name="Ohoud Zbermawi" userId="79e871b2385746f7" providerId="LiveId" clId="{08A7514D-E2B6-488C-8032-68E046D4DDC7}" dt="2023-05-03T06:06:34.427" v="38" actId="478"/>
          <ac:spMkLst>
            <pc:docMk/>
            <pc:sldMk cId="145969317" sldId="276"/>
            <ac:spMk id="2" creationId="{A9B9DCB4-236A-2A50-0130-99AC97BD4760}"/>
          </ac:spMkLst>
        </pc:spChg>
        <pc:spChg chg="del">
          <ac:chgData name="Ohoud Zbermawi" userId="79e871b2385746f7" providerId="LiveId" clId="{08A7514D-E2B6-488C-8032-68E046D4DDC7}" dt="2023-05-03T06:06:30.656" v="37" actId="478"/>
          <ac:spMkLst>
            <pc:docMk/>
            <pc:sldMk cId="145969317" sldId="276"/>
            <ac:spMk id="3" creationId="{DBEDEAF2-6AA5-38E4-95B7-CAB2F3BAFCF9}"/>
          </ac:spMkLst>
        </pc:spChg>
        <pc:picChg chg="add mod">
          <ac:chgData name="Ohoud Zbermawi" userId="79e871b2385746f7" providerId="LiveId" clId="{08A7514D-E2B6-488C-8032-68E046D4DDC7}" dt="2023-05-03T06:07:26.030" v="43" actId="1076"/>
          <ac:picMkLst>
            <pc:docMk/>
            <pc:sldMk cId="145969317" sldId="276"/>
            <ac:picMk id="5" creationId="{7607A2EB-F02A-9171-7575-95A7E2BD1D58}"/>
          </ac:picMkLst>
        </pc:picChg>
      </pc:sldChg>
    </pc:docChg>
  </pc:docChgLst>
  <pc:docChgLst>
    <pc:chgData name="Ohoud Zbermawi" userId="79e871b2385746f7" providerId="LiveId" clId="{EAF51682-0388-4380-8816-50884C8A2664}"/>
    <pc:docChg chg="modSld">
      <pc:chgData name="Ohoud Zbermawi" userId="79e871b2385746f7" providerId="LiveId" clId="{EAF51682-0388-4380-8816-50884C8A2664}" dt="2022-05-12T12:47:01.025" v="11" actId="14100"/>
      <pc:docMkLst>
        <pc:docMk/>
      </pc:docMkLst>
      <pc:sldChg chg="modSp">
        <pc:chgData name="Ohoud Zbermawi" userId="79e871b2385746f7" providerId="LiveId" clId="{EAF51682-0388-4380-8816-50884C8A2664}" dt="2022-05-12T12:47:01.025" v="11" actId="14100"/>
        <pc:sldMkLst>
          <pc:docMk/>
          <pc:sldMk cId="1638797171" sldId="262"/>
        </pc:sldMkLst>
        <pc:picChg chg="mod">
          <ac:chgData name="Ohoud Zbermawi" userId="79e871b2385746f7" providerId="LiveId" clId="{EAF51682-0388-4380-8816-50884C8A2664}" dt="2022-05-12T12:47:01.025" v="11" actId="14100"/>
          <ac:picMkLst>
            <pc:docMk/>
            <pc:sldMk cId="1638797171" sldId="262"/>
            <ac:picMk id="614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453331"/>
            <a:ext cx="3002846" cy="240467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3817820" y="548680"/>
            <a:ext cx="173853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>
                <a:ln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40000"/>
                    <a:lumOff val="60000"/>
                  </a:srgbClr>
                </a:solidFill>
                <a:latin typeface="Comic Sans MS" pitchFamily="66" charset="0"/>
              </a:rPr>
              <a:t>Unit 5</a:t>
            </a:r>
            <a:endParaRPr lang="ar-SA" dirty="0">
              <a:ln>
                <a:solidFill>
                  <a:srgbClr val="8064A2">
                    <a:lumMod val="75000"/>
                  </a:srgbClr>
                </a:solidFill>
              </a:ln>
              <a:solidFill>
                <a:srgbClr val="8064A2">
                  <a:lumMod val="40000"/>
                  <a:lumOff val="60000"/>
                </a:srgbClr>
              </a:solidFill>
              <a:latin typeface="Comic Sans MS" pitchFamily="66" charset="0"/>
            </a:endParaRPr>
          </a:p>
        </p:txBody>
      </p:sp>
      <p:sp>
        <p:nvSpPr>
          <p:cNvPr id="4" name="عنوان 1"/>
          <p:cNvSpPr>
            <a:spLocks noGrp="1"/>
          </p:cNvSpPr>
          <p:nvPr>
            <p:ph type="ctrTitle"/>
          </p:nvPr>
        </p:nvSpPr>
        <p:spPr>
          <a:xfrm>
            <a:off x="1027191" y="2348880"/>
            <a:ext cx="7319793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</a:rPr>
              <a:t>Making Choices</a:t>
            </a:r>
          </a:p>
        </p:txBody>
      </p:sp>
    </p:spTree>
    <p:extLst>
      <p:ext uri="{BB962C8B-B14F-4D97-AF65-F5344CB8AC3E}">
        <p14:creationId xmlns:p14="http://schemas.microsoft.com/office/powerpoint/2010/main" val="103328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#فيديو_الدفاعالقوات الجوية الملكية السعودية تشارك في أكبر عرض جوي في #اليوم_الوطني_السعودي90..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3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0864" y="1264097"/>
            <a:ext cx="31782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793127" y="375047"/>
            <a:ext cx="360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rtl="0"/>
            <a:r>
              <a:rPr lang="en-US" sz="5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rlow Solid Italic" pitchFamily="82" charset="0"/>
              </a:rPr>
              <a:t>Conversation</a:t>
            </a:r>
            <a:endParaRPr lang="ar-SA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rlow Solid Italic" pitchFamily="82" charset="0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737141" y="3403974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How many people are talking?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722063" y="4437112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What 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39761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ZT7Nwnezi3lWwbwIV9hFcGwPx-KGCudpXkP4Stxs5ENG8WL-LJ-2BdHBAw2RSmJZeIiS8gj_y5z-Aj3c9OMp4vKBycvtWQWk1m08OQG8Ka0XJOSTYg4yuaBc4AD5FRqUW1J9w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3" y="0"/>
            <a:ext cx="9171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01C0D9DF-C96A-3EC7-598E-04E75527A1DD}"/>
              </a:ext>
            </a:extLst>
          </p:cNvPr>
          <p:cNvSpPr txBox="1">
            <a:spLocks/>
          </p:cNvSpPr>
          <p:nvPr/>
        </p:nvSpPr>
        <p:spPr>
          <a:xfrm>
            <a:off x="4067944" y="6282377"/>
            <a:ext cx="1827697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P. B. p.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119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pic>
        <p:nvPicPr>
          <p:cNvPr id="4" name="SG3 Unit 11 Conversation">
            <a:hlinkClick r:id="" action="ppaction://media"/>
            <a:extLst>
              <a:ext uri="{FF2B5EF4-FFF2-40B4-BE49-F238E27FC236}">
                <a16:creationId xmlns:a16="http://schemas.microsoft.com/office/drawing/2014/main" id="{AC4AB7B2-A126-0E8E-4858-7E524B16B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4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27" y="5445224"/>
            <a:ext cx="1733775" cy="139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52936"/>
            <a:ext cx="2143125" cy="21336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74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2r2XWHXjipPpa41_vWpDTXcRWh_CBIrLYY5hGiA9LEVu_F6e9zxQKPQU_D_hCmaCOtOhw7iKDOtczSkM5IDuwj1E2XwS7_Ni0gqeeAbY3jnqC7u_GIa1HCwI4fAy6KyG9gIUZ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-1"/>
            <a:ext cx="90818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262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6156176" y="120872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P. B. p. </a:t>
            </a:r>
            <a:r>
              <a:rPr lang="en-US" sz="2400" dirty="0">
                <a:solidFill>
                  <a:schemeClr val="accent6"/>
                </a:solidFill>
                <a:latin typeface="Comic Sans MS" pitchFamily="66" charset="0"/>
              </a:rPr>
              <a:t>119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4421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86" y="5549937"/>
            <a:ext cx="1603216" cy="12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552670" y="764704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1. Faisal’s plans are not certain.</a:t>
            </a: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867249" y="1628800"/>
            <a:ext cx="7715844" cy="20882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2. His choices are to go to Fahd’s graduation dinner, to spend the weekend at Khalid’s family’s house at the beach, or to go to the</a:t>
            </a:r>
          </a:p>
          <a:p>
            <a:pPr rtl="0"/>
            <a:r>
              <a:rPr lang="en-US" sz="28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airshow with Tariq.</a:t>
            </a:r>
          </a:p>
          <a:p>
            <a:pPr rtl="0"/>
            <a:endParaRPr lang="en-US" sz="280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ea typeface="Batang" pitchFamily="18" charset="-127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467544" y="3573016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3. Fahd will be hurt.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467544" y="4509120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4. He may not get another chance to see it.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179512" y="5549937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5. He 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4705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Pe3TfnPFMlfr79vAqdkXv9c7dIQ3R7QymPkxyy7RuX1-gX-6SF4YNdix8rixYfzL_TdgdNoBXMZ2FbtrMRwKXgdzTCJks4cg2JZhFAHpFbKc6HuigswXyxwUbvH3_pgZwWz-Zx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" y="28285"/>
            <a:ext cx="9129779" cy="680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7740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0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07A2EB-F02A-9171-7575-95A7E2BD1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4902274" cy="39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856976"/>
            <a:ext cx="2498790" cy="2001024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043608" y="548680"/>
            <a:ext cx="7308587" cy="792088"/>
          </a:xfrm>
          <a:prstGeom prst="rect">
            <a:avLst/>
          </a:prstGeom>
          <a:ln>
            <a:solidFill>
              <a:srgbClr val="800080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n w="19050">
                  <a:solidFill>
                    <a:srgbClr val="FFCC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Listening - Conversation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95536" y="1559348"/>
            <a:ext cx="3228074" cy="71496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79512" y="2564904"/>
            <a:ext cx="8856984" cy="3054068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rtl="0" fontAlgn="base">
              <a:buFontTx/>
              <a:buAutoNum type="arabicPeriod"/>
            </a:pPr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State effects of an issue after listening to audio script </a:t>
            </a:r>
          </a:p>
          <a:p>
            <a:pPr marL="514350" indent="-514350" algn="l" rtl="0" fontAlgn="base">
              <a:buFontTx/>
              <a:buAutoNum type="arabicPeriod"/>
            </a:pPr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Produce consonant clusters </a:t>
            </a:r>
          </a:p>
          <a:p>
            <a:pPr algn="l" rtl="0" fontAlgn="base"/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3. Practice a conversation </a:t>
            </a:r>
          </a:p>
          <a:p>
            <a:pPr algn="l" rtl="0" fontAlgn="base"/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4. Answer the questions </a:t>
            </a:r>
          </a:p>
          <a:p>
            <a:pPr algn="l" rtl="0" fontAlgn="base"/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5. Present effects of actions</a:t>
            </a:r>
          </a:p>
        </p:txBody>
      </p:sp>
    </p:spTree>
    <p:extLst>
      <p:ext uri="{BB962C8B-B14F-4D97-AF65-F5344CB8AC3E}">
        <p14:creationId xmlns:p14="http://schemas.microsoft.com/office/powerpoint/2010/main" val="17491341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0292"/>
            <a:ext cx="3392260" cy="221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91" y="764704"/>
            <a:ext cx="3420317" cy="224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عنوان 1"/>
          <p:cNvSpPr txBox="1">
            <a:spLocks/>
          </p:cNvSpPr>
          <p:nvPr/>
        </p:nvSpPr>
        <p:spPr>
          <a:xfrm>
            <a:off x="858798" y="3712209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What is the difference between the 2 pictures?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926326" y="5142309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Which route is better for the environment?</a:t>
            </a:r>
          </a:p>
        </p:txBody>
      </p:sp>
    </p:spTree>
    <p:extLst>
      <p:ext uri="{BB962C8B-B14F-4D97-AF65-F5344CB8AC3E}">
        <p14:creationId xmlns:p14="http://schemas.microsoft.com/office/powerpoint/2010/main" val="937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5.googleusercontent.com/gum6A3swx_sjb4JKQDW0Ti0J6N3zOyknd92RQjhwQ8BSX7j-2OFMXT3sf2j3_-7ke2wl-PedFApHUQj6ruSSJp14ipNtYcW1cR5hgIb7SdZjgZEDZhDc5VIZ7of77QipKRPmpY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91"/>
          <a:stretch/>
        </p:blipFill>
        <p:spPr bwMode="auto">
          <a:xfrm>
            <a:off x="8744" y="0"/>
            <a:ext cx="9129057" cy="68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67" y="5085184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73" y="22285"/>
            <a:ext cx="1430286" cy="117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1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lh5.googleusercontent.com/gum6A3swx_sjb4JKQDW0Ti0J6N3zOyknd92RQjhwQ8BSX7j-2OFMXT3sf2j3_-7ke2wl-PedFApHUQj6ruSSJp14ipNtYcW1cR5hgIb7SdZjgZEDZhDc5VIZ7of77QipKRPmpY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0"/>
          <a:stretch/>
        </p:blipFill>
        <p:spPr bwMode="auto">
          <a:xfrm>
            <a:off x="0" y="-21952"/>
            <a:ext cx="91378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07504" y="113208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</a:rPr>
              <a:t>P. B. p. 118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sp>
        <p:nvSpPr>
          <p:cNvPr id="2" name="نجمة ذات 5 نقاط 1"/>
          <p:cNvSpPr/>
          <p:nvPr/>
        </p:nvSpPr>
        <p:spPr>
          <a:xfrm>
            <a:off x="6388642" y="1100895"/>
            <a:ext cx="372616" cy="372616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نجمة ذات 5 نقاط 5"/>
          <p:cNvSpPr/>
          <p:nvPr/>
        </p:nvSpPr>
        <p:spPr>
          <a:xfrm>
            <a:off x="6359624" y="2276872"/>
            <a:ext cx="372616" cy="372616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نجمة ذات 5 نقاط 6"/>
          <p:cNvSpPr/>
          <p:nvPr/>
        </p:nvSpPr>
        <p:spPr>
          <a:xfrm>
            <a:off x="6359624" y="2852936"/>
            <a:ext cx="372616" cy="372616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نجمة ذات 5 نقاط 17"/>
          <p:cNvSpPr/>
          <p:nvPr/>
        </p:nvSpPr>
        <p:spPr>
          <a:xfrm>
            <a:off x="6359624" y="5646365"/>
            <a:ext cx="372616" cy="372616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نجمة ذات 5 نقاط 20"/>
          <p:cNvSpPr/>
          <p:nvPr/>
        </p:nvSpPr>
        <p:spPr>
          <a:xfrm>
            <a:off x="6388642" y="3933056"/>
            <a:ext cx="372616" cy="372616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نجمة ذات 5 نقاط 21"/>
          <p:cNvSpPr/>
          <p:nvPr/>
        </p:nvSpPr>
        <p:spPr>
          <a:xfrm>
            <a:off x="6388642" y="5013176"/>
            <a:ext cx="372616" cy="372616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عنوان 1"/>
          <p:cNvSpPr txBox="1">
            <a:spLocks/>
          </p:cNvSpPr>
          <p:nvPr/>
        </p:nvSpPr>
        <p:spPr>
          <a:xfrm>
            <a:off x="7775848" y="1035175"/>
            <a:ext cx="1116632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omic Sans MS" pitchFamily="66" charset="0"/>
                <a:ea typeface="+mj-ea"/>
              </a:rPr>
              <a:t>F</a:t>
            </a:r>
            <a:endParaRPr kumimoji="0" lang="ar-SA" sz="24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sp>
        <p:nvSpPr>
          <p:cNvPr id="24" name="عنوان 1"/>
          <p:cNvSpPr txBox="1">
            <a:spLocks/>
          </p:cNvSpPr>
          <p:nvPr/>
        </p:nvSpPr>
        <p:spPr>
          <a:xfrm>
            <a:off x="7674732" y="2145432"/>
            <a:ext cx="1116632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omic Sans MS" pitchFamily="66" charset="0"/>
                <a:ea typeface="+mj-ea"/>
              </a:rPr>
              <a:t>F</a:t>
            </a:r>
            <a:endParaRPr kumimoji="0" lang="ar-SA" sz="24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sp>
        <p:nvSpPr>
          <p:cNvPr id="25" name="عنوان 1"/>
          <p:cNvSpPr txBox="1">
            <a:spLocks/>
          </p:cNvSpPr>
          <p:nvPr/>
        </p:nvSpPr>
        <p:spPr>
          <a:xfrm>
            <a:off x="7674732" y="2721496"/>
            <a:ext cx="1116632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omic Sans MS" pitchFamily="66" charset="0"/>
                <a:ea typeface="+mj-ea"/>
              </a:rPr>
              <a:t>F</a:t>
            </a:r>
            <a:endParaRPr kumimoji="0" lang="ar-SA" sz="24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sp>
        <p:nvSpPr>
          <p:cNvPr id="26" name="عنوان 1"/>
          <p:cNvSpPr txBox="1">
            <a:spLocks/>
          </p:cNvSpPr>
          <p:nvPr/>
        </p:nvSpPr>
        <p:spPr>
          <a:xfrm>
            <a:off x="7682172" y="3795076"/>
            <a:ext cx="1116632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H</a:t>
            </a:r>
            <a:endParaRPr kumimoji="0" lang="ar-SA" sz="24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sp>
        <p:nvSpPr>
          <p:cNvPr id="27" name="عنوان 1"/>
          <p:cNvSpPr txBox="1">
            <a:spLocks/>
          </p:cNvSpPr>
          <p:nvPr/>
        </p:nvSpPr>
        <p:spPr>
          <a:xfrm>
            <a:off x="7727528" y="5062791"/>
            <a:ext cx="1116632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H</a:t>
            </a:r>
            <a:endParaRPr kumimoji="0" lang="ar-SA" sz="24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sp>
        <p:nvSpPr>
          <p:cNvPr id="28" name="عنوان 1"/>
          <p:cNvSpPr txBox="1">
            <a:spLocks/>
          </p:cNvSpPr>
          <p:nvPr/>
        </p:nvSpPr>
        <p:spPr>
          <a:xfrm>
            <a:off x="7674732" y="5580645"/>
            <a:ext cx="1116632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H</a:t>
            </a:r>
            <a:endParaRPr kumimoji="0" lang="ar-SA" sz="24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pic>
        <p:nvPicPr>
          <p:cNvPr id="8" name="SG3 Unit 11 Conversation">
            <a:hlinkClick r:id="" action="ppaction://media"/>
            <a:extLst>
              <a:ext uri="{FF2B5EF4-FFF2-40B4-BE49-F238E27FC236}">
                <a16:creationId xmlns:a16="http://schemas.microsoft.com/office/drawing/2014/main" id="{44420E6A-ACC0-96AD-3E4E-763D54857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68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18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0292"/>
            <a:ext cx="3392260" cy="221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91" y="764704"/>
            <a:ext cx="3420317" cy="224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عنوان 1"/>
          <p:cNvSpPr txBox="1">
            <a:spLocks/>
          </p:cNvSpPr>
          <p:nvPr/>
        </p:nvSpPr>
        <p:spPr>
          <a:xfrm>
            <a:off x="834602" y="3861048"/>
            <a:ext cx="7715844" cy="17248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dirty="0">
                <a:ln w="1905"/>
                <a:solidFill>
                  <a:srgbClr val="8064A2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Discuss whether you support the Farmers’ Association or the Highway</a:t>
            </a:r>
          </a:p>
          <a:p>
            <a:pPr rtl="0"/>
            <a:r>
              <a:rPr lang="en-US" sz="3200" dirty="0">
                <a:ln w="1905"/>
                <a:solidFill>
                  <a:srgbClr val="8064A2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Department.</a:t>
            </a:r>
          </a:p>
          <a:p>
            <a:pPr rtl="0"/>
            <a:r>
              <a:rPr lang="en-US" sz="3200" dirty="0">
                <a:ln w="1905"/>
                <a:solidFill>
                  <a:srgbClr val="8064A2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 </a:t>
            </a:r>
          </a:p>
          <a:p>
            <a:pPr rtl="0"/>
            <a:r>
              <a:rPr lang="en-US" sz="3200" dirty="0">
                <a:ln w="1905"/>
                <a:solidFill>
                  <a:srgbClr val="8064A2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Give reasons for your position?</a:t>
            </a:r>
          </a:p>
        </p:txBody>
      </p:sp>
    </p:spTree>
    <p:extLst>
      <p:ext uri="{BB962C8B-B14F-4D97-AF65-F5344CB8AC3E}">
        <p14:creationId xmlns:p14="http://schemas.microsoft.com/office/powerpoint/2010/main" val="32877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t="44396" r="5835" b="27585"/>
          <a:stretch/>
        </p:blipFill>
        <p:spPr bwMode="auto">
          <a:xfrm>
            <a:off x="44428" y="64291"/>
            <a:ext cx="9055144" cy="677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6401498" y="106358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P. B. p.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118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pic>
        <p:nvPicPr>
          <p:cNvPr id="3" name="SG3 Unit 11 Pronunciation">
            <a:hlinkClick r:id="" action="ppaction://media"/>
            <a:extLst>
              <a:ext uri="{FF2B5EF4-FFF2-40B4-BE49-F238E27FC236}">
                <a16:creationId xmlns:a16="http://schemas.microsoft.com/office/drawing/2014/main" id="{6EDE4EE8-6BF8-C11D-0F2E-B529D44F5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908720"/>
            <a:ext cx="4788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3"/>
          <a:stretch/>
        </p:blipFill>
        <p:spPr>
          <a:xfrm>
            <a:off x="12782" y="29709"/>
            <a:ext cx="1944914" cy="1676400"/>
          </a:xfrm>
          <a:prstGeom prst="rect">
            <a:avLst/>
          </a:prstGeom>
        </p:spPr>
      </p:pic>
      <p:pic>
        <p:nvPicPr>
          <p:cNvPr id="5122" name="Picture 2" descr="https://lh5.googleusercontent.com/RuW8GNoYV60GBuOwytLquV-r7vPMXXfepUyBXRiLS-zfjdhJsmtjURCNdZXfwbtu6Lmz6BWfL84J7J9wYVkkvdF2DlCiBExPCbLbLpHxjoZRrTWylpRnSRvQYN3uZnV4coTV1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" y="2023021"/>
            <a:ext cx="9113188" cy="48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02302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331640" y="1431139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P. B. p.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118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30" y="29709"/>
            <a:ext cx="1465755" cy="14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7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422874" y="1111139"/>
            <a:ext cx="616041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What is an airshow? </a:t>
            </a: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395536" y="2420888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What do you know about airshows? 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595784" y="3428483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Have you ever been to one?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72255" y="4370114"/>
            <a:ext cx="7715844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Would you like to see it?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29" y="28848"/>
            <a:ext cx="3559371" cy="224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218</Words>
  <Application>Microsoft Office PowerPoint</Application>
  <PresentationFormat>On-screen Show (4:3)</PresentationFormat>
  <Paragraphs>39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Comic Sans MS</vt:lpstr>
      <vt:lpstr>Harlow Solid Italic</vt:lpstr>
      <vt:lpstr>سمة Office</vt:lpstr>
      <vt:lpstr>Making 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Duna</dc:creator>
  <cp:lastModifiedBy>Ohoud Zbermawi</cp:lastModifiedBy>
  <cp:revision>12</cp:revision>
  <dcterms:created xsi:type="dcterms:W3CDTF">2021-03-17T12:00:21Z</dcterms:created>
  <dcterms:modified xsi:type="dcterms:W3CDTF">2023-05-03T06:08:14Z</dcterms:modified>
</cp:coreProperties>
</file>