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862BB0-A026-E6FE-B5D3-083BD6136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BE4F7AE-5246-5867-8D1D-F94E98E27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8A37D4-42DB-DCCA-EBFD-1211FB5CF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511BCF-98BB-BF09-DB18-FA72230B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71838B-5646-EC58-3D39-7F912F79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395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A35F26-3D8F-AB62-2A57-E5630DB3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6BF0F2-3DF2-84E3-F035-8C1EEF976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2E43FE-4533-EE8A-63FE-8E3DB5BA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48E5D8-9DC1-2F79-624E-592FEC39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CBF7CE6-99AF-CB52-96B6-0BCA5490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260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4CA6F04-F470-D4D9-1AF5-2D4155A9A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7F7891E-0431-92FE-2BB5-810DFFC5C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E114A8-6330-B2A7-C1A8-FD9E0AB8E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5D3322-F19D-DD9B-CCF1-8C92D6756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FCD2F0-86C5-FA5F-E91D-F3526E00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591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7039B4-9611-E01C-5C88-69E9373D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D8A970-A657-31DC-415E-330D931A7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134539-F388-BA9F-B868-5FF70166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DEC7E1-C92E-19EB-9CF3-C19A8F87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A66278-16B8-051D-A490-15A0288F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120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A1FD1B-CC2A-9FEA-932F-852D0F71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1E0D4D-AAB3-0478-EC17-88C69C991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052393-AA4F-2927-75BC-0985ECC1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E59346-BC61-CA80-8009-2DADB6AB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0E4ACF-7BD0-188D-0149-75FCC61BB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640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1B930B-1045-EBB9-6933-718389F39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C10F86-A8F5-6182-7AD1-3EDF0AC52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2E19BEB-41DD-F60B-0DC7-67937D972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7F8979C-6797-D619-1F69-87146A0F1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193180-ADEE-B624-B759-5DFF6F6D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CC1D297-D44D-2B87-73BF-4ADC40F5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701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B69D35-CA8A-2177-7E4A-2E2218FA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7436190-422E-76E8-CFB0-6402A0267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EE51C27-B5FA-3646-BD01-444E3D1F9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33F43C1-47ED-EF98-3155-AFFD4827A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C0C3E04-0A31-ECC1-1A3E-DE3CD963E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5C75F0B-FAFF-B13B-C25D-D8E8925EA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42FB33E-088E-48E3-34C7-9041242A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A51B0EF-A071-02C9-9B03-2E7B734D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738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9CD8EE-DA22-0129-9A75-5363A2E2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CAF0C44-8828-74AA-28D7-686C2599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D64EB6A-E7FD-E5CB-B1AB-7DCB0594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2FDB24C-4D5A-FDA3-F049-C860A750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98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9AE8EA3-26DB-09A8-FA21-B5181E05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978B1CE-67D3-42F6-9A01-4F8D94AA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22B7C1A-7FEE-C248-FC09-BA3E18DB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124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5BF3D8-9064-A400-30F5-7091EEF5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A3D325-64CA-00D2-423C-B05BEF051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92D1C9-1DF4-2FB6-D34A-A983109DC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7793F34-4199-7C18-8212-7503255B8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D2934DB-54C5-F23D-E211-0BE43390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8C767CB-7CF4-F6F9-3816-D282869D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356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3CCF47-8153-6D7F-D36F-A12A17B40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FA82BB2-DAC5-71F5-2EEE-E457EEC7CB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870263D-8082-737A-1FB0-3846D29AE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6B31FA8-2346-DC44-DBB2-0C7E7E0B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AFECDD-4D9D-DB95-2D80-EEDFD165C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5E399C-FA33-97C4-3725-6F8E8033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8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9BB7BEF-2B1A-3ADE-13B6-210AB2CFE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DB0900D-019E-B984-4D00-CBADA4C3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B651C5-B851-4E40-2364-412A456DB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45536-49F0-46E5-9B5F-0A5755AF0346}" type="datetimeFigureOut">
              <a:rPr lang="ar-SA" smtClean="0"/>
              <a:t>19/10/43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97F184-9077-7F9F-AEDB-0BC5E95F9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E2D141-10E2-1D0C-C4F4-4DC8BE2DE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78449-7092-4A6E-9423-25A3252BBC8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483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7B675C9-2422-2F4C-688D-AC258EA0EF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5" y="1700212"/>
            <a:ext cx="8315324" cy="396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A24927A-099B-E14E-A2D5-DC62E7E10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205" y="1745456"/>
            <a:ext cx="9210675" cy="324802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B90D89C-59F1-FA3B-091D-45D7F5C53606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283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3EC0F84-33BE-795E-5FA6-8C376F964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532" y="1857376"/>
            <a:ext cx="8832054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0616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شاشة عريضة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2022-05-20T13:38:48Z</dcterms:created>
  <dcterms:modified xsi:type="dcterms:W3CDTF">2022-05-20T13:41:59Z</dcterms:modified>
</cp:coreProperties>
</file>