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4AD1AD-E42C-06A9-8B1B-0F6B138E9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6416D93-C7D3-2E72-3513-79AA49352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ABE2B2-E914-ADD3-5A4C-A911C2E6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0B643E-9744-D51C-2B98-C6B49AE9F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BCFEC3-76DA-79CA-3CF6-4D24230CC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312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88DF74-93C7-0B99-DFA4-69332B708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331C5CA-3FBF-62FA-C028-4636AF7D3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C4ACD3-B0E7-6F9B-D44D-F86096BB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B5EA8CA-A6BE-898C-0F77-4D1309D7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F9A7CD-A42C-2937-2665-D0E5C298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064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56A9C23-2951-0438-93A2-084F5B61E7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AA50C71-EBC5-0B58-4D02-143DE5C5E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8AF5E7-C55E-F351-46BB-1266F4DD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7B8070-6410-E90E-4958-904E01BB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AC710E-5611-969B-7CEB-8F8889C5E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255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35DADA-24D6-97A6-A9C2-4191818C3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19683A-D27C-A52E-B13A-9CDDD2A49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5ABC64-0812-F732-6ECF-14250EBBF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5A23DB-C408-F815-9F62-6FA69E457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865285-0270-B86A-12E7-3B61FD96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598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9EA2DC-1EDD-14C3-F810-C37794485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8CCAB10-2AC4-0F37-143A-09E29DB80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9319BC-E7D7-05E9-F201-B22A07902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52EC94-E6E9-7470-A40D-202215940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61C8227-E32F-EEA3-7517-8BC079957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400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E15E6-0D84-EBB4-3838-8E0B1F94A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6E01B6-E85C-42DB-1DC7-C8AE6F6A96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18C816B-5A55-D259-567B-AE83A78B1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FAE556B-3A55-ACD9-A2A4-0E195A3EF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A7CA185-7A54-FFED-A83B-8997B201A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D44971-3E0F-22AD-9F0F-E794E2A35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26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D3D535-2304-280F-7250-B7940634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3FDC0D8-FED6-EF79-D6B9-CDB967686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EE6F426-7887-4901-6DD1-9F5A590C9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38EE5D6-3377-8A12-8DE6-2CA9A170B4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49B8507-5272-B908-ED73-28CBAAD01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6D26F7F-4AA7-F1F3-F868-F9597002D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DFDB489-3663-59ED-B2B7-C5221EDB7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A94EADD-549F-4B9D-8A76-60EA00E9B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993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037FE4-AD21-9F0A-324C-73D42BA51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A979C0A-06A2-69E3-7EE2-EBFE55E5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8DF0A35-47F4-8CB6-CB94-3EF8CAA5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7804B27-0DF5-610B-2656-23569F72E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725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524B99C-69E6-974C-03B4-17B033A61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CFDB20D-CD6C-87B1-97B9-E61B20AA8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7D6F3B1-C9C5-0261-EAFE-CCD242C5E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0702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AFE235-9026-5774-8BF9-2A0CC9109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23F9C62-572E-2BF2-7D37-3504383D4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B81BC3B-CDE7-9D65-B43D-ED3C61A7C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C2B6F9A-6EB5-FD57-E552-63A2E941A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BE874E1-3509-1B5D-27D0-02A85625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C155D03-44FD-8912-EF4C-3925A87F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282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BA7545-C8DE-8781-9D26-AB6544F6B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CA930D8-DEA6-647A-33D1-6CB5ACEBC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E7C5D9C-3EB2-5510-9BCB-E2E398A23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17EC572-19E4-B6A7-6114-2AC23AB95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C0D7653-D6FC-4B24-8DF4-5D55A5A05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F7A5985-9E54-F21F-4244-45D2A925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84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75B7E2B-450A-DFC8-86EB-196EE2D6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8475C5C-8148-84D8-B58D-705C62F56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3AACEB3-40DB-722A-8779-7C5AD2951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C6FD6-D2BE-4971-B91E-DE40CCBC0C46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59B52E-8CAD-CC5A-6EB0-C11542C130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A2E7FE-8B69-E001-F85B-65C763E46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AE789-65EC-4D35-A16F-847A633A11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904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414963" y="2131605"/>
            <a:ext cx="494103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المبالغ المتساوية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65457" y="2158253"/>
            <a:ext cx="2408647" cy="269200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أمثل مبلغا من المال بطرائق مختلفة.</a:t>
            </a: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BDD172DE-F368-713C-6563-3F3C98DBC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8895" y="1679025"/>
            <a:ext cx="6643688" cy="365045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E9365E6-13A5-DCA6-DCA0-04283DC007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0782" y="2488406"/>
            <a:ext cx="9467850" cy="269557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0181F1A-787F-38C4-6F4B-718CD9A8EE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2100" y="1631157"/>
            <a:ext cx="4893469" cy="58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61011D3-7490-76CE-9120-72403E62E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794" y="1862138"/>
            <a:ext cx="9353550" cy="2876550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CC6E28BC-3449-EABC-D618-7DBA0B26C5E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617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EC258E2-1BFD-3760-2B64-CA6DDA0130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1581" y="1640681"/>
            <a:ext cx="5276850" cy="61912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1B25CDDC-84BE-7E45-1278-6AD1D580B0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8950" y="2330973"/>
            <a:ext cx="8898730" cy="332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31431A2-F2C2-10B8-B589-9A37F03F5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918" y="1721644"/>
            <a:ext cx="7924799" cy="407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443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25115C4-0527-7358-BF5F-220EB709F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193" y="1738312"/>
            <a:ext cx="9582150" cy="243840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604D63E6-FA28-213F-1EAF-6A81143BA0AB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445940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38</Words>
  <Application>Microsoft Office PowerPoint</Application>
  <PresentationFormat>شاشة عريضة</PresentationFormat>
  <Paragraphs>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2022-05-21T08:36:16Z</dcterms:created>
  <dcterms:modified xsi:type="dcterms:W3CDTF">2022-05-21T08:45:38Z</dcterms:modified>
</cp:coreProperties>
</file>