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9D8CD5-1465-A7E4-923E-B8DBE823F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E441F1-3ACC-0B30-99B4-B64859060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460120-F4B6-C0DE-4ED4-025EFC1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AD80A8-B892-9A63-FE85-4F656D18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416660-5D9E-99F7-6E18-0CA2D1B4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26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DC6DF7-BEE4-F413-31BF-FEE96E2A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80B2B1-FA18-DB4E-1B45-EB674554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ECB16-CC57-BFB7-34BA-098F583B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E390C5-DDB8-BDC5-4A2A-8A1EC0F2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804D1C-6C2B-740D-A711-2949A43B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82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4661403-B61E-6A1A-8F59-90EFBC099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97EB42-1A7A-2A0A-59B0-6C784A912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8474D4-9C05-6A8D-5AA1-6CB65EF3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C6A42-F836-2FC8-28F9-E4507B4B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9CB0C2-2C48-CEA9-B0BB-DDE0090B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5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ECE69D-6EA6-8BE2-9A5B-428DD287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2A32DF-1AAB-7E46-92CA-B8C168A7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85E6E8-AB54-EB4C-BF11-A574DE25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5ED50-BBEC-3DCD-765F-2DC05EA1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31C4BB-626A-8EF4-0F84-84DF0642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2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F02738-604F-67C6-09BB-CE7CC70C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D2C85C-3E7A-2F3A-43BD-2C7AF36A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505E93-5830-060E-54C4-05284158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414B6D-937B-2792-CFFC-31A2B1AD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D572F9-6FE0-8C10-756B-193A50CF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23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EB7F1F-D12F-3E61-ABD9-C6D77C7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887139-9AA0-EC2C-EE66-01543F41A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BC45EB-591A-DDB3-2129-1BC3451A0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B1FD9D-9581-5635-206A-F6C45F2E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41BA90-BF55-53F2-1C58-C4AD09E5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1397CE-5828-E678-652F-082B2B57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30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40148-31B2-D9BC-F6CA-CF1AC5E7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0BC3CB-3650-3259-36A1-96B18194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9226DF-6DEC-699D-DA4C-8A012E565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CC77353-290E-2E8E-0CA7-441C860DF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805F64-9382-4C62-39D3-08D5D5D07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A08897-7E9F-E69E-65E4-79867AF4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473BA43-CFF8-D356-043F-F8A44E47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B52A29-46E7-4DD2-C5E5-0021AFA4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622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7E74DD-F6DE-233B-89D2-FDD724A0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8991C4-0F87-A0D3-81E8-F94F1A9F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B4B813-A938-FF7D-648C-BACAB1A5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6F8D3A2-9B06-F860-6972-349405BE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73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73006D-A33B-1329-1D0B-2BE58D28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7FD69B8-58EC-C1F8-F8F3-0868F863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68EA0F-7214-9753-B22A-A3B15A13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49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602961-3859-E59E-ECB4-F4B442F0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749C08-BAA6-1D0A-5DD3-AE2231F5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160888-05D5-7571-96A6-ECAF8B3B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7C7FA3-64DC-8A40-5326-A8BDB0B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A335FC-62D3-D417-BC6D-5E4F938D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F83879-FF2E-98EC-0F59-D9204869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29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057405-F044-6B48-6F60-0E4756A0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9985A39-C31D-0C82-E040-00447FD7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7DABCA-6F14-A739-E840-24768AC8A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7CFC29-8ACF-A662-E077-1B4798EA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B7CA06-0342-E3EC-E539-19093ECB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8A3FB7-0300-8585-EEB7-926A0B01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8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B4D575-D395-7F87-61D0-E6FB3AE1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7D782F8-DDB3-C6ED-0E30-61E1B1DF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B5C4E6-2A23-E107-048C-24A923F56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1023-BB4D-4098-AA6B-A0C632C03909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FB1E-8218-FD78-42E2-2D6C61C53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DBB28-123E-23DF-4828-BCF94140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2529-9246-4210-BD4F-916CCB6965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444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14963" y="2131605"/>
            <a:ext cx="49410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13 - 5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استعمال النقود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365457" y="2158253"/>
            <a:ext cx="2408647" cy="269200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أقارن قيم القود بأسعار السلع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7FFB893-CDA4-09C1-B805-771176E16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19" y="1793081"/>
            <a:ext cx="6629400" cy="35552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EC1C8A-4074-4E80-9326-9CCE717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3" y="1527221"/>
            <a:ext cx="1631155" cy="69056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B99426-B59E-6F82-ED04-CB0ACCAD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99" y="1712890"/>
            <a:ext cx="7950993" cy="37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6D9A75-16F7-4038-BA68-D47797A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7" y="1631156"/>
            <a:ext cx="1428750" cy="6286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41AAEB-63AB-C8D9-6F0A-D6CA85DC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94" y="1731169"/>
            <a:ext cx="7379493" cy="3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5A69BA-D34F-61E6-8D9E-51BC540E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3" y="1681161"/>
            <a:ext cx="8689181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403EE5-CD6D-9668-C29E-2A50B1ED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963" y="1643062"/>
            <a:ext cx="1995486" cy="6572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97334CE-653B-2093-79A2-4A4267552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4" y="2471737"/>
            <a:ext cx="8258175" cy="162877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AD24E53-69DC-F919-1680-25BE8075FA6C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04547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Office PowerPoint</Application>
  <PresentationFormat>شاشة عريضة</PresentationFormat>
  <Paragraphs>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2022-05-21T08:58:21Z</dcterms:created>
  <dcterms:modified xsi:type="dcterms:W3CDTF">2022-05-21T09:05:33Z</dcterms:modified>
</cp:coreProperties>
</file>