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3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09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1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2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02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107004/thank-you-note-cup-coffee" TargetMode="External"/><Relationship Id="rId2" Type="http://schemas.openxmlformats.org/officeDocument/2006/relationships/image" Target="../media/image10.1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key.com/view/iTTThh_goals-clipart-png-objectives-graphic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stinaronoff/31598952693/in/photostrea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7esl.com/personal-pronoun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riveglobal.com/stories/7-best-tips-for-writing-a-recommendation-let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ulticolored crayons">
            <a:extLst>
              <a:ext uri="{FF2B5EF4-FFF2-40B4-BE49-F238E27FC236}">
                <a16:creationId xmlns:a16="http://schemas.microsoft.com/office/drawing/2014/main" id="{9289220D-F4B1-4118-A682-B07F7D741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3500" b="11594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987213-CD45-428C-81F3-485B2E966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3" y="838200"/>
            <a:ext cx="7941155" cy="3531847"/>
          </a:xfrm>
        </p:spPr>
        <p:txBody>
          <a:bodyPr anchor="t">
            <a:normAutofit/>
          </a:bodyPr>
          <a:lstStyle/>
          <a:p>
            <a:r>
              <a:rPr lang="en-US" sz="7200" dirty="0"/>
              <a:t>UNIT 7 </a:t>
            </a:r>
            <a:br>
              <a:rPr lang="en-US" sz="7200" dirty="0"/>
            </a:br>
            <a:r>
              <a:rPr lang="en-US" sz="7200" dirty="0"/>
              <a:t>Writing </a:t>
            </a:r>
            <a:br>
              <a:rPr lang="en-US" sz="7200" dirty="0"/>
            </a:br>
            <a:r>
              <a:rPr lang="en-US" sz="7200" dirty="0"/>
              <a:t>P 62</a:t>
            </a:r>
            <a:endParaRPr lang="ar-SA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AFD17-232D-44BA-B0B8-367F8FB27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r>
              <a:rPr lang="en-US" dirty="0"/>
              <a:t>Tr. Nora Khalid </a:t>
            </a:r>
            <a:endParaRPr lang="ar-S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1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D0066-B182-480E-96CD-DE157887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2EAFE-381E-4322-A81D-7F506558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D08B-1507-461C-816F-951A034C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D822696-C001-4D09-BEF7-E2572BB24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8BA62-2DAA-46A7-B75E-FD2955FB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4E4A8-2869-487B-8D0D-2D703E728175}"/>
              </a:ext>
            </a:extLst>
          </p:cNvPr>
          <p:cNvSpPr txBox="1"/>
          <p:nvPr/>
        </p:nvSpPr>
        <p:spPr>
          <a:xfrm rot="5400000">
            <a:off x="8826125" y="3396812"/>
            <a:ext cx="49430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Objectives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62603A5-EB06-493E-B834-858A29D1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772" y="3876685"/>
            <a:ext cx="2438929" cy="2173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FEC6C-0CEA-4608-A423-9830F89DB975}"/>
              </a:ext>
            </a:extLst>
          </p:cNvPr>
          <p:cNvSpPr txBox="1"/>
          <p:nvPr/>
        </p:nvSpPr>
        <p:spPr>
          <a:xfrm>
            <a:off x="478846" y="325121"/>
            <a:ext cx="991262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Use subject and object pronouns. </a:t>
            </a:r>
          </a:p>
          <a:p>
            <a:endParaRPr lang="en-US" sz="4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Use possessive objectives.</a:t>
            </a:r>
          </a:p>
          <a:p>
            <a:endParaRPr lang="en-US" sz="4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Write about a celebrity in Ss country. </a:t>
            </a:r>
            <a:endParaRPr lang="ar-SA" sz="4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26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6F7EC-4BBA-4B30-87CA-1D307EBA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BCA60674-828D-4217-8FC8-3C83617AE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7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2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2388A-097D-4A9B-8A80-7BD8EADD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B7B1B-9FDA-44C5-8CC4-11CF6F42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5" t="32812" r="8888" b="40303"/>
          <a:stretch/>
        </p:blipFill>
        <p:spPr>
          <a:xfrm>
            <a:off x="490331" y="1655118"/>
            <a:ext cx="10151165" cy="3547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804CB0-C996-4ACA-BFF0-D2547B753491}"/>
              </a:ext>
            </a:extLst>
          </p:cNvPr>
          <p:cNvSpPr/>
          <p:nvPr/>
        </p:nvSpPr>
        <p:spPr>
          <a:xfrm>
            <a:off x="2835966" y="3007091"/>
            <a:ext cx="1656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Yao Ming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66500-C65B-4B10-BC01-1ECD07E8D015}"/>
              </a:ext>
            </a:extLst>
          </p:cNvPr>
          <p:cNvSpPr/>
          <p:nvPr/>
        </p:nvSpPr>
        <p:spPr>
          <a:xfrm>
            <a:off x="2835965" y="3669945"/>
            <a:ext cx="2252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His parents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09829E-8ECB-4458-8C26-E6D53125E2FA}"/>
              </a:ext>
            </a:extLst>
          </p:cNvPr>
          <p:cNvSpPr/>
          <p:nvPr/>
        </p:nvSpPr>
        <p:spPr>
          <a:xfrm>
            <a:off x="2835966" y="4435506"/>
            <a:ext cx="1656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Yao Ming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6E033-45C9-4C9C-B9DF-DE87E842345C}"/>
              </a:ext>
            </a:extLst>
          </p:cNvPr>
          <p:cNvSpPr/>
          <p:nvPr/>
        </p:nvSpPr>
        <p:spPr>
          <a:xfrm>
            <a:off x="8527773" y="3027876"/>
            <a:ext cx="1656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Yao Ming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85E4A-8CE1-4913-B032-F1055CAAB35B}"/>
              </a:ext>
            </a:extLst>
          </p:cNvPr>
          <p:cNvSpPr/>
          <p:nvPr/>
        </p:nvSpPr>
        <p:spPr>
          <a:xfrm>
            <a:off x="8673549" y="3669945"/>
            <a:ext cx="1656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Yao Ming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DC2692-CF47-413B-BA37-3866563821DC}"/>
              </a:ext>
            </a:extLst>
          </p:cNvPr>
          <p:cNvSpPr/>
          <p:nvPr/>
        </p:nvSpPr>
        <p:spPr>
          <a:xfrm>
            <a:off x="8673549" y="4435506"/>
            <a:ext cx="1656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Yao Ming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80111-0E63-4AF1-A0D6-A07297DC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2DCE4-6E8E-4581-BF2B-39F899FC6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1" t="52514" r="7462" b="17268"/>
          <a:stretch/>
        </p:blipFill>
        <p:spPr>
          <a:xfrm>
            <a:off x="427245" y="1223889"/>
            <a:ext cx="11337510" cy="41393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595D6A-F074-4CCD-9663-29EF74FA982E}"/>
              </a:ext>
            </a:extLst>
          </p:cNvPr>
          <p:cNvCxnSpPr/>
          <p:nvPr/>
        </p:nvCxnSpPr>
        <p:spPr>
          <a:xfrm>
            <a:off x="7222435" y="2809461"/>
            <a:ext cx="34853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86D6DDA-5498-4F38-8735-F4B55A0E91A3}"/>
              </a:ext>
            </a:extLst>
          </p:cNvPr>
          <p:cNvSpPr/>
          <p:nvPr/>
        </p:nvSpPr>
        <p:spPr>
          <a:xfrm>
            <a:off x="1099931" y="2809461"/>
            <a:ext cx="477078" cy="546264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EEE72B-1B75-4B1D-9876-144100F018C8}"/>
              </a:ext>
            </a:extLst>
          </p:cNvPr>
          <p:cNvCxnSpPr>
            <a:cxnSpLocks/>
          </p:cNvCxnSpPr>
          <p:nvPr/>
        </p:nvCxnSpPr>
        <p:spPr>
          <a:xfrm>
            <a:off x="1464366" y="3863009"/>
            <a:ext cx="11595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F23441-1810-43E8-8C8A-2CC1EED4DD6F}"/>
              </a:ext>
            </a:extLst>
          </p:cNvPr>
          <p:cNvCxnSpPr>
            <a:cxnSpLocks/>
          </p:cNvCxnSpPr>
          <p:nvPr/>
        </p:nvCxnSpPr>
        <p:spPr>
          <a:xfrm>
            <a:off x="4757531" y="3863009"/>
            <a:ext cx="357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EBD30-3509-4F59-AB5D-1488831E60D9}"/>
              </a:ext>
            </a:extLst>
          </p:cNvPr>
          <p:cNvCxnSpPr>
            <a:cxnSpLocks/>
          </p:cNvCxnSpPr>
          <p:nvPr/>
        </p:nvCxnSpPr>
        <p:spPr>
          <a:xfrm>
            <a:off x="6891131" y="3863009"/>
            <a:ext cx="331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B0A4DD3-DED5-471C-9E96-DCF6784A74BD}"/>
              </a:ext>
            </a:extLst>
          </p:cNvPr>
          <p:cNvSpPr/>
          <p:nvPr/>
        </p:nvSpPr>
        <p:spPr>
          <a:xfrm>
            <a:off x="1099931" y="3863009"/>
            <a:ext cx="477078" cy="546264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BACC0D-9426-4535-8082-7AAECA423DD9}"/>
              </a:ext>
            </a:extLst>
          </p:cNvPr>
          <p:cNvCxnSpPr>
            <a:cxnSpLocks/>
          </p:cNvCxnSpPr>
          <p:nvPr/>
        </p:nvCxnSpPr>
        <p:spPr>
          <a:xfrm>
            <a:off x="2716696" y="4409273"/>
            <a:ext cx="51285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400416-5CA8-4087-BD2D-EE27FEA12901}"/>
              </a:ext>
            </a:extLst>
          </p:cNvPr>
          <p:cNvCxnSpPr>
            <a:cxnSpLocks/>
          </p:cNvCxnSpPr>
          <p:nvPr/>
        </p:nvCxnSpPr>
        <p:spPr>
          <a:xfrm>
            <a:off x="1557132" y="4929809"/>
            <a:ext cx="11595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500507-3F54-424A-A225-7100E8E3CBC9}"/>
              </a:ext>
            </a:extLst>
          </p:cNvPr>
          <p:cNvCxnSpPr>
            <a:cxnSpLocks/>
          </p:cNvCxnSpPr>
          <p:nvPr/>
        </p:nvCxnSpPr>
        <p:spPr>
          <a:xfrm>
            <a:off x="4936436" y="4929809"/>
            <a:ext cx="3445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6025A2-73B6-475D-A0E4-D12AD084D7AC}"/>
              </a:ext>
            </a:extLst>
          </p:cNvPr>
          <p:cNvCxnSpPr>
            <a:cxnSpLocks/>
          </p:cNvCxnSpPr>
          <p:nvPr/>
        </p:nvCxnSpPr>
        <p:spPr>
          <a:xfrm>
            <a:off x="5897219" y="4929809"/>
            <a:ext cx="3047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BD5F45-C2FA-4AC6-90D4-3EE82DDAF229}"/>
              </a:ext>
            </a:extLst>
          </p:cNvPr>
          <p:cNvCxnSpPr>
            <a:cxnSpLocks/>
          </p:cNvCxnSpPr>
          <p:nvPr/>
        </p:nvCxnSpPr>
        <p:spPr>
          <a:xfrm>
            <a:off x="8385314" y="4903305"/>
            <a:ext cx="268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80111-0E63-4AF1-A0D6-A07297DC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C555E9-99E5-4C51-BC16-C9DC81C3B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F0B6-5F18-47CB-BA64-09461971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5CE687-E2EE-4C6A-B97C-4E8D538BFD23}"/>
              </a:ext>
            </a:extLst>
          </p:cNvPr>
          <p:cNvSpPr/>
          <p:nvPr/>
        </p:nvSpPr>
        <p:spPr>
          <a:xfrm>
            <a:off x="718475" y="2274838"/>
            <a:ext cx="9363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MyriadPro-SemiboldIt"/>
              </a:rPr>
              <a:t>Basketball is popular because basketball is fun. Basketball is a team sport, and basketball is easy to learn. </a:t>
            </a:r>
            <a:br>
              <a:rPr lang="en-US" dirty="0">
                <a:solidFill>
                  <a:srgbClr val="000000"/>
                </a:solidFill>
                <a:latin typeface="MyriadPro-SemiboldIt"/>
              </a:rPr>
            </a:br>
            <a:br>
              <a:rPr lang="en-US" dirty="0">
                <a:solidFill>
                  <a:srgbClr val="000000"/>
                </a:solidFill>
                <a:latin typeface="MyriadPro-SemiboldIt"/>
              </a:rPr>
            </a:br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F72C8-23D9-49AF-9CF2-DE4EADD9C556}"/>
              </a:ext>
            </a:extLst>
          </p:cNvPr>
          <p:cNvSpPr/>
          <p:nvPr/>
        </p:nvSpPr>
        <p:spPr>
          <a:xfrm>
            <a:off x="951061" y="2274838"/>
            <a:ext cx="2089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MyriadPro-SemiboldIt"/>
              </a:rPr>
              <a:t>Basketball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79BB1-62C3-4DA3-BB9B-4F4D98C99D35}"/>
              </a:ext>
            </a:extLst>
          </p:cNvPr>
          <p:cNvSpPr/>
          <p:nvPr/>
        </p:nvSpPr>
        <p:spPr>
          <a:xfrm>
            <a:off x="6639340" y="2274838"/>
            <a:ext cx="1855304" cy="530087"/>
          </a:xfrm>
          <a:prstGeom prst="rect">
            <a:avLst/>
          </a:prstGeom>
          <a:solidFill>
            <a:srgbClr val="FEF7F4"/>
          </a:solidFill>
          <a:ln>
            <a:solidFill>
              <a:srgbClr val="FEF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it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9D7E7C-ECE2-447C-BC64-65B2960E11E5}"/>
              </a:ext>
            </a:extLst>
          </p:cNvPr>
          <p:cNvSpPr/>
          <p:nvPr/>
        </p:nvSpPr>
        <p:spPr>
          <a:xfrm>
            <a:off x="936576" y="2957035"/>
            <a:ext cx="1855304" cy="530087"/>
          </a:xfrm>
          <a:prstGeom prst="rect">
            <a:avLst/>
          </a:prstGeom>
          <a:solidFill>
            <a:srgbClr val="FEF7F4"/>
          </a:solidFill>
          <a:ln>
            <a:solidFill>
              <a:srgbClr val="FEF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It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1D06E-622A-484F-B36A-017592A7FBDB}"/>
              </a:ext>
            </a:extLst>
          </p:cNvPr>
          <p:cNvSpPr/>
          <p:nvPr/>
        </p:nvSpPr>
        <p:spPr>
          <a:xfrm>
            <a:off x="6639339" y="2921169"/>
            <a:ext cx="1948069" cy="530087"/>
          </a:xfrm>
          <a:prstGeom prst="rect">
            <a:avLst/>
          </a:prstGeom>
          <a:solidFill>
            <a:srgbClr val="FEF7F4"/>
          </a:solidFill>
          <a:ln>
            <a:solidFill>
              <a:srgbClr val="FEF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it</a:t>
            </a:r>
            <a:endParaRPr lang="ar-S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119B5-C65B-41D2-B3B4-2EE1FAAB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164124-85BD-4503-9949-00498A255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3" t="22550" r="20731" b="1075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E68FCD7-694A-4F90-AFC8-335396E3CF98}"/>
              </a:ext>
            </a:extLst>
          </p:cNvPr>
          <p:cNvSpPr/>
          <p:nvPr/>
        </p:nvSpPr>
        <p:spPr>
          <a:xfrm>
            <a:off x="11290852" y="755374"/>
            <a:ext cx="636105" cy="3710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AF844-2BD8-40FD-82B9-C5D8860D290D}"/>
              </a:ext>
            </a:extLst>
          </p:cNvPr>
          <p:cNvCxnSpPr/>
          <p:nvPr/>
        </p:nvCxnSpPr>
        <p:spPr>
          <a:xfrm>
            <a:off x="5883966" y="1126435"/>
            <a:ext cx="9409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E7F7CC2-0EF9-468D-A1DE-AF7AB698CDB1}"/>
              </a:ext>
            </a:extLst>
          </p:cNvPr>
          <p:cNvSpPr/>
          <p:nvPr/>
        </p:nvSpPr>
        <p:spPr>
          <a:xfrm>
            <a:off x="10503648" y="2047461"/>
            <a:ext cx="636105" cy="3710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50439B-AEE9-43AF-8045-A1E3374AFEA3}"/>
              </a:ext>
            </a:extLst>
          </p:cNvPr>
          <p:cNvSpPr/>
          <p:nvPr/>
        </p:nvSpPr>
        <p:spPr>
          <a:xfrm>
            <a:off x="6997148" y="3243469"/>
            <a:ext cx="543339" cy="3710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21E4B6-6733-4689-A48E-0E20B3DEEE4B}"/>
              </a:ext>
            </a:extLst>
          </p:cNvPr>
          <p:cNvCxnSpPr/>
          <p:nvPr/>
        </p:nvCxnSpPr>
        <p:spPr>
          <a:xfrm>
            <a:off x="5883966" y="2411896"/>
            <a:ext cx="9409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825A132-D1AF-4EF2-B99A-8A246C2E4A00}"/>
              </a:ext>
            </a:extLst>
          </p:cNvPr>
          <p:cNvSpPr/>
          <p:nvPr/>
        </p:nvSpPr>
        <p:spPr>
          <a:xfrm>
            <a:off x="10972799" y="2382465"/>
            <a:ext cx="636105" cy="37106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4BD7D-9D29-4D1F-AA70-729F448A7E4A}"/>
              </a:ext>
            </a:extLst>
          </p:cNvPr>
          <p:cNvCxnSpPr/>
          <p:nvPr/>
        </p:nvCxnSpPr>
        <p:spPr>
          <a:xfrm>
            <a:off x="11138452" y="2382465"/>
            <a:ext cx="94090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13D7D5A-D131-41E8-BA7F-414BC69961C3}"/>
              </a:ext>
            </a:extLst>
          </p:cNvPr>
          <p:cNvSpPr/>
          <p:nvPr/>
        </p:nvSpPr>
        <p:spPr>
          <a:xfrm>
            <a:off x="5811079" y="2978426"/>
            <a:ext cx="543339" cy="3710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ED1739-C5A9-49B6-A493-1BDE4A1DAB8A}"/>
              </a:ext>
            </a:extLst>
          </p:cNvPr>
          <p:cNvSpPr/>
          <p:nvPr/>
        </p:nvSpPr>
        <p:spPr>
          <a:xfrm>
            <a:off x="2431774" y="3859695"/>
            <a:ext cx="543339" cy="3710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A87607-1EF7-4FD2-B3C3-9F04BCD56E9A}"/>
              </a:ext>
            </a:extLst>
          </p:cNvPr>
          <p:cNvSpPr/>
          <p:nvPr/>
        </p:nvSpPr>
        <p:spPr>
          <a:xfrm>
            <a:off x="7414592" y="3511824"/>
            <a:ext cx="543339" cy="3710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309C0E-1727-44D6-A077-4C1E4B528978}"/>
              </a:ext>
            </a:extLst>
          </p:cNvPr>
          <p:cNvSpPr/>
          <p:nvPr/>
        </p:nvSpPr>
        <p:spPr>
          <a:xfrm>
            <a:off x="10131287" y="4465984"/>
            <a:ext cx="543339" cy="49364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F9CF32-E963-409C-9917-17EA3BB51DE9}"/>
              </a:ext>
            </a:extLst>
          </p:cNvPr>
          <p:cNvCxnSpPr/>
          <p:nvPr/>
        </p:nvCxnSpPr>
        <p:spPr>
          <a:xfrm>
            <a:off x="1358349" y="4830418"/>
            <a:ext cx="9409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A5C914D-4465-4AF9-9185-2A60E202A1DB}"/>
              </a:ext>
            </a:extLst>
          </p:cNvPr>
          <p:cNvSpPr/>
          <p:nvPr/>
        </p:nvSpPr>
        <p:spPr>
          <a:xfrm>
            <a:off x="815010" y="5135215"/>
            <a:ext cx="722242" cy="37106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919D90-B683-4611-A5D3-DAE1BA818321}"/>
              </a:ext>
            </a:extLst>
          </p:cNvPr>
          <p:cNvCxnSpPr/>
          <p:nvPr/>
        </p:nvCxnSpPr>
        <p:spPr>
          <a:xfrm>
            <a:off x="9880796" y="5152167"/>
            <a:ext cx="94090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72D9CE-98E9-42BF-9969-1222B505B553}"/>
              </a:ext>
            </a:extLst>
          </p:cNvPr>
          <p:cNvCxnSpPr>
            <a:cxnSpLocks/>
          </p:cNvCxnSpPr>
          <p:nvPr/>
        </p:nvCxnSpPr>
        <p:spPr>
          <a:xfrm>
            <a:off x="10204174" y="4834115"/>
            <a:ext cx="125895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6E516-2CA7-4110-B5A6-832F84B8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D6542-FF03-4663-A5A0-6431DF838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5" t="50000" r="49000" b="42971"/>
          <a:stretch/>
        </p:blipFill>
        <p:spPr>
          <a:xfrm>
            <a:off x="628652" y="703687"/>
            <a:ext cx="7142697" cy="1041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97C41-22B4-433C-BFE4-B2C03F190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49217" y="1744696"/>
            <a:ext cx="5486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324222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RegularSeedLeftStep">
      <a:dk1>
        <a:srgbClr val="000000"/>
      </a:dk1>
      <a:lt1>
        <a:srgbClr val="FFFFFF"/>
      </a:lt1>
      <a:dk2>
        <a:srgbClr val="181A35"/>
      </a:dk2>
      <a:lt2>
        <a:srgbClr val="F0F2F3"/>
      </a:lt2>
      <a:accent1>
        <a:srgbClr val="E76A29"/>
      </a:accent1>
      <a:accent2>
        <a:srgbClr val="D51726"/>
      </a:accent2>
      <a:accent3>
        <a:srgbClr val="E72987"/>
      </a:accent3>
      <a:accent4>
        <a:srgbClr val="D517C4"/>
      </a:accent4>
      <a:accent5>
        <a:srgbClr val="A929E7"/>
      </a:accent5>
      <a:accent6>
        <a:srgbClr val="4F20D7"/>
      </a:accent6>
      <a:hlink>
        <a:srgbClr val="3F93BF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Elephant</vt:lpstr>
      <vt:lpstr>MyriadPro-Light</vt:lpstr>
      <vt:lpstr>MyriadPro-SemiboldIt</vt:lpstr>
      <vt:lpstr>Univers Condensed</vt:lpstr>
      <vt:lpstr>MemoVTI</vt:lpstr>
      <vt:lpstr>UNIT 7  Writing  P 62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 Writing  P 62</dc:title>
  <dc:creator>نورا العتيبي</dc:creator>
  <cp:lastModifiedBy>نورا العتيبي</cp:lastModifiedBy>
  <cp:revision>5</cp:revision>
  <dcterms:created xsi:type="dcterms:W3CDTF">2021-03-27T15:58:23Z</dcterms:created>
  <dcterms:modified xsi:type="dcterms:W3CDTF">2021-03-27T16:47:07Z</dcterms:modified>
</cp:coreProperties>
</file>