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0" r:id="rId8"/>
    <p:sldId id="262" r:id="rId9"/>
    <p:sldId id="27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7C00-4CB6-4CB3-818E-D0653325C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06AF1-CD06-4924-88E3-2223CC0B1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8C8A-E118-4984-934E-E9C5EAA2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32AC-42C5-4EBC-B364-B2A02B57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F355-B9A3-4AF8-AE1C-7902A60B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96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E8C4-90FC-4B84-A04C-771A37AC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37036-D6DD-4A91-9C71-27BEC5C9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90EB4-2E68-46BF-9DCA-1039DB3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A8061-151D-40DF-9958-DD997199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3DBE-ADE7-4807-8D00-DFFB7DC5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7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5123F-8DB6-40D6-BF04-6ECF91AFE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DA7C4-792F-414A-BE63-EBC26D43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4A604-53CC-48D6-839D-2DE13256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79049-1D33-4FD9-B94B-11AC4A4F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0EA78-FB68-4C4E-A183-3F2D6C93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42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9691-8DB8-4EAE-B41D-FEC9C9A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CBD3-2E26-4821-A79C-0FBFA93D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7CE06-62C8-465B-AD6B-60C26806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EC87-86E3-45B9-9813-F2A4285D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0B201-3112-4AEC-BD13-D7047FDC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86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4AB1-4832-4F75-B8A7-4618FF87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050A-E80E-4FE8-BC60-3BD5F9FC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00885-5C98-4AB9-9736-8407363E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B0AF-39F8-4467-82F0-E0251F8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8A82-E580-46F2-8823-C0DACAE1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1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2355-1E91-48A7-951F-35B1D8CB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9C25-7026-48D7-AEBE-099F9EC4B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8ADFA-19C3-4C28-A4AE-09365A98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9C003-66F8-4154-BFA5-C1A05792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FC337-6403-40D6-B8CC-4D68816C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9241-77D7-4606-8C4C-5ED8F0D1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00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7834-C9C5-466E-BC2F-A145F51E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D0A6-8716-413C-8007-CAF9E356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C279C-392C-45B4-844B-4F2F70B86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B4437-848B-41FD-98C2-211FDE42B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3CF31-46C1-4D62-BB5E-A3EEE364E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3620A-CB36-47FC-AD90-DF8B7E52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8C344-EB01-4CB7-9425-A6CC2F8B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8E915-F710-4161-AE61-083286F1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3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B1D3-046E-4CA8-8685-24C4777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C8E62-33FE-47A6-A738-8FD5DEBB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84BFD-3AA4-4022-A92F-C31E6771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439A2-64AD-40D3-A68E-ED90D222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8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DE338-D242-410F-BC95-9347CE49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BB9DE-59BD-44D2-ABB4-608DD4E7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F7766-F591-4AB3-B6C2-286B6C83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94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2870-6CE5-46AE-808C-FC1AF44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E80D-D5B8-437E-B35B-84D16802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D67EE-7E58-4683-9C6F-81F36065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51E1-4D22-4377-B0D5-9B380D21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2E554-B930-418A-908C-E67EA919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5ADC0-198B-4EF6-8EF4-BABEF11B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8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E8D4-EDB3-4A89-991D-5E0F4C22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E0419-F0AE-4134-B762-5FABEAA0E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34923-EA90-40F7-AC67-1F16ABA55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E871-422B-4B22-97EB-9ABBB20E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4BEB-CA5C-4AE9-8150-BBF51614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9DAD-E262-4D0A-BC3F-E3B5988B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0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5747E-935E-4A45-930D-7D4F220E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B1698-2544-4F99-B864-60CF077B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0F93-59B9-4887-AF05-0FE51A98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9D8B-B8C7-4B1B-92DD-F3154641DE20}" type="datetimeFigureOut">
              <a:rPr lang="ar-SA" smtClean="0"/>
              <a:t>10/08/42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956B-5521-4725-A4A7-29D21441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619D-A7CD-44FD-8658-26AF8EBB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DD4D-0ABF-43CC-AD1E-7E91B38222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3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8.png"/><Relationship Id="rId7" Type="http://schemas.openxmlformats.org/officeDocument/2006/relationships/hyperlink" Target="https://blogs.glowscotland.org.uk/er/kirkhill19a/category/homewor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hyperlink" Target="https://commons.wikimedia.org/wiki/File:RGTR(116).svg" TargetMode="External"/><Relationship Id="rId9" Type="http://schemas.openxmlformats.org/officeDocument/2006/relationships/hyperlink" Target="http://www.syllienachtvlindertje.nl/paginaas/have%20a%20nice%20day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key.com/view/iTTThh_goals-clipart-png-objectives-graphic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aldoingles.com/canais/tempos-verbais/past-of-be.asp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bsaenz/the-past-of-b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bsaenz/the-past-of-b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uintosbysm.blogspot.com/2016/02/simple-past-of-verb-to-be-grammar-char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ailyclipart.net/clipart/sleeping-baby-clip-art/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34CF1-B9EB-4F9F-A233-7B6A18B00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3B1BB-3DB3-41E3-91DC-6C20C47C4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351" y="3230297"/>
            <a:ext cx="4703379" cy="1834056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5300" dirty="0"/>
              <a:t>Unit 7 Grammar</a:t>
            </a:r>
            <a:br>
              <a:rPr lang="en-US" sz="5300" dirty="0"/>
            </a:br>
            <a:r>
              <a:rPr lang="en-US" sz="5300" dirty="0"/>
              <a:t>SG 2</a:t>
            </a:r>
            <a:endParaRPr lang="ar-SA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938DB-94E2-4DEE-9871-9BD9B51B9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Tr. Nora Khalid</a:t>
            </a:r>
            <a:endParaRPr lang="ar-SA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3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FDAF67-7594-423B-82EC-2EC1B3653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2" t="30555" r="22808" b="9519"/>
          <a:stretch/>
        </p:blipFill>
        <p:spPr>
          <a:xfrm>
            <a:off x="300111" y="242668"/>
            <a:ext cx="11591778" cy="637266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40F548-BF8A-4E20-AE3D-848E7717D284}"/>
              </a:ext>
            </a:extLst>
          </p:cNvPr>
          <p:cNvSpPr/>
          <p:nvPr/>
        </p:nvSpPr>
        <p:spPr>
          <a:xfrm>
            <a:off x="583096" y="1298713"/>
            <a:ext cx="4094921" cy="9276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raphic 12" descr="Megaphone">
            <a:extLst>
              <a:ext uri="{FF2B5EF4-FFF2-40B4-BE49-F238E27FC236}">
                <a16:creationId xmlns:a16="http://schemas.microsoft.com/office/drawing/2014/main" id="{C771C106-1BEA-4B2A-A733-71A459209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002" y="1136782"/>
            <a:ext cx="728870" cy="7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FA056-652D-420D-8EA5-3C8247426B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11" b="80599" l="27965" r="75915">
                        <a14:foregroundMark x1="70571" y1="49089" x2="38653" y2="54818"/>
                        <a14:foregroundMark x1="38653" y1="54818" x2="41435" y2="54297"/>
                        <a14:foregroundMark x1="41435" y1="54297" x2="54392" y2="55599"/>
                        <a14:foregroundMark x1="54392" y1="55599" x2="35212" y2="55599"/>
                        <a14:foregroundMark x1="35212" y1="55599" x2="38873" y2="56380"/>
                        <a14:foregroundMark x1="38873" y1="56380" x2="57028" y2="53776"/>
                        <a14:foregroundMark x1="57028" y1="53776" x2="53953" y2="50651"/>
                        <a14:foregroundMark x1="46585" y1="48938" x2="44436" y2="48438"/>
                        <a14:foregroundMark x1="53953" y1="50651" x2="48150" y2="49302"/>
                        <a14:foregroundMark x1="44436" y1="48438" x2="41508" y2="48958"/>
                        <a14:foregroundMark x1="41508" y1="48958" x2="47072" y2="47005"/>
                        <a14:foregroundMark x1="47072" y1="47005" x2="44729" y2="43490"/>
                        <a14:foregroundMark x1="44729" y1="43490" x2="40117" y2="42969"/>
                        <a14:foregroundMark x1="40117" y1="42969" x2="33016" y2="47005"/>
                        <a14:foregroundMark x1="33016" y1="47005" x2="37701" y2="49219"/>
                        <a14:foregroundMark x1="37701" y1="49219" x2="40703" y2="47526"/>
                        <a14:foregroundMark x1="40703" y1="47526" x2="37335" y2="43620"/>
                        <a14:foregroundMark x1="37335" y1="43620" x2="34041" y2="45313"/>
                        <a14:foregroundMark x1="34041" y1="45313" x2="33163" y2="49349"/>
                        <a14:foregroundMark x1="33163" y1="49349" x2="36164" y2="50781"/>
                        <a14:foregroundMark x1="36164" y1="50781" x2="39531" y2="48307"/>
                        <a14:foregroundMark x1="39531" y1="48307" x2="40703" y2="44661"/>
                        <a14:foregroundMark x1="40703" y1="44661" x2="38067" y2="42708"/>
                        <a14:foregroundMark x1="38067" y1="42708" x2="34846" y2="42578"/>
                        <a14:foregroundMark x1="34846" y1="42578" x2="32504" y2="43880"/>
                        <a14:foregroundMark x1="32504" y1="43880" x2="29649" y2="48177"/>
                        <a14:foregroundMark x1="29649" y1="48177" x2="32943" y2="50651"/>
                        <a14:foregroundMark x1="32943" y1="50651" x2="37994" y2="46224"/>
                        <a14:foregroundMark x1="37994" y1="46224" x2="35652" y2="42318"/>
                        <a14:foregroundMark x1="35652" y1="42318" x2="32796" y2="42969"/>
                        <a14:foregroundMark x1="32796" y1="42969" x2="32211" y2="44531"/>
                        <a14:foregroundMark x1="49195" y1="41927" x2="33895" y2="41667"/>
                        <a14:foregroundMark x1="33895" y1="41667" x2="36237" y2="42839"/>
                        <a14:foregroundMark x1="36237" y1="42839" x2="31113" y2="42318"/>
                        <a14:foregroundMark x1="31113" y1="42318" x2="31406" y2="60938"/>
                        <a14:foregroundMark x1="31406" y1="60938" x2="30747" y2="57292"/>
                        <a14:foregroundMark x1="30747" y1="57292" x2="30966" y2="49609"/>
                        <a14:foregroundMark x1="30966" y1="49609" x2="31406" y2="64323"/>
                        <a14:foregroundMark x1="31406" y1="64323" x2="29722" y2="60286"/>
                        <a14:foregroundMark x1="29722" y1="60286" x2="29356" y2="54167"/>
                        <a14:foregroundMark x1="29356" y1="54167" x2="31186" y2="65755"/>
                        <a14:foregroundMark x1="31186" y1="65755" x2="32650" y2="65495"/>
                        <a14:foregroundMark x1="29367" y1="40858" x2="29649" y2="56641"/>
                        <a14:foregroundMark x1="29546" y1="40891" x2="28990" y2="43099"/>
                        <a14:foregroundMark x1="28990" y1="43099" x2="28917" y2="52214"/>
                        <a14:foregroundMark x1="28111" y1="39583" x2="28111" y2="60026"/>
                        <a14:foregroundMark x1="28693" y1="39193" x2="28331" y2="39193"/>
                        <a14:foregroundMark x1="71376" y1="47005" x2="52782" y2="47396"/>
                        <a14:foregroundMark x1="52782" y1="47396" x2="69619" y2="53125"/>
                        <a14:foregroundMark x1="69619" y1="53125" x2="63690" y2="54036"/>
                        <a14:foregroundMark x1="63690" y1="54036" x2="58126" y2="57813"/>
                        <a14:foregroundMark x1="58126" y1="57813" x2="69766" y2="59115"/>
                        <a14:foregroundMark x1="69766" y1="59115" x2="60761" y2="58594"/>
                        <a14:foregroundMark x1="60761" y1="58594" x2="52343" y2="61589"/>
                        <a14:foregroundMark x1="52343" y1="61589" x2="62958" y2="63411"/>
                        <a14:foregroundMark x1="62958" y1="63411" x2="69327" y2="61979"/>
                        <a14:foregroundMark x1="69327" y1="61979" x2="62884" y2="61719"/>
                        <a14:foregroundMark x1="62884" y1="61719" x2="60029" y2="63281"/>
                        <a14:foregroundMark x1="60029" y1="63281" x2="64275" y2="64193"/>
                        <a14:foregroundMark x1="64275" y1="64193" x2="71010" y2="63151"/>
                        <a14:foregroundMark x1="71010" y1="63151" x2="69546" y2="59115"/>
                        <a14:foregroundMark x1="69546" y1="59115" x2="63543" y2="58203"/>
                        <a14:foregroundMark x1="63543" y1="58203" x2="62884" y2="58333"/>
                        <a14:foregroundMark x1="74085" y1="48568" x2="66764" y2="48698"/>
                        <a14:foregroundMark x1="66764" y1="48698" x2="69107" y2="50260"/>
                        <a14:foregroundMark x1="69107" y1="50260" x2="71962" y2="50781"/>
                        <a14:foregroundMark x1="71962" y1="50781" x2="73280" y2="56771"/>
                        <a14:foregroundMark x1="73280" y1="56771" x2="73353" y2="61979"/>
                        <a14:foregroundMark x1="73353" y1="61979" x2="72914" y2="53646"/>
                        <a14:foregroundMark x1="72914" y1="53646" x2="73280" y2="58464"/>
                        <a14:foregroundMark x1="73280" y1="58464" x2="72328" y2="64453"/>
                        <a14:foregroundMark x1="72328" y1="64453" x2="70059" y2="66146"/>
                        <a14:foregroundMark x1="70059" y1="66146" x2="62079" y2="66016"/>
                        <a14:foregroundMark x1="62079" y1="66016" x2="59151" y2="68359"/>
                        <a14:foregroundMark x1="59151" y1="68359" x2="63104" y2="67578"/>
                        <a14:foregroundMark x1="63104" y1="67578" x2="70717" y2="67578"/>
                        <a14:foregroundMark x1="75695" y1="54818" x2="75988" y2="66276"/>
                        <a14:foregroundMark x1="75988" y1="66276" x2="73646" y2="68490"/>
                        <a14:foregroundMark x1="73646" y1="68490" x2="71083" y2="68750"/>
                        <a14:foregroundMark x1="76354" y1="54167" x2="75988" y2="69141"/>
                        <a14:foregroundMark x1="75988" y1="69141" x2="74378" y2="69141"/>
                        <a14:foregroundMark x1="28404" y1="60547" x2="28477" y2="64583"/>
                        <a14:foregroundMark x1="28477" y1="64583" x2="29429" y2="67839"/>
                        <a14:foregroundMark x1="29429" y1="67839" x2="30673" y2="69010"/>
                        <a14:foregroundMark x1="28038" y1="61198" x2="29722" y2="67839"/>
                        <a14:foregroundMark x1="29722" y1="67839" x2="28477" y2="69271"/>
                        <a14:foregroundMark x1="30966" y1="69792" x2="28770" y2="69661"/>
                        <a14:foregroundMark x1="28770" y1="69661" x2="28770" y2="69401"/>
                        <a14:foregroundMark x1="67350" y1="69141" x2="67130" y2="79167"/>
                        <a14:foregroundMark x1="67130" y1="79167" x2="66984" y2="79688"/>
                        <a14:foregroundMark x1="68960" y1="69401" x2="69253" y2="76953"/>
                        <a14:foregroundMark x1="69253" y1="76953" x2="68960" y2="77995"/>
                        <a14:foregroundMark x1="69253" y1="74609" x2="69253" y2="74609"/>
                        <a14:foregroundMark x1="68668" y1="78646" x2="69107" y2="80469"/>
                        <a14:foregroundMark x1="66545" y1="80599" x2="66691" y2="80078"/>
                        <a14:foregroundMark x1="28111" y1="62109" x2="28258" y2="69271"/>
                        <a14:foregroundMark x1="30966" y1="70313" x2="28038" y2="70182"/>
                        <a14:foregroundMark x1="28990" y1="38802" x2="28477" y2="38802"/>
                        <a14:foregroundMark x1="49817" y1="41805" x2="50073" y2="44010"/>
                        <a14:foregroundMark x1="49634" y1="40234" x2="49760" y2="41321"/>
                        <a14:foregroundMark x1="50073" y1="44010" x2="48023" y2="45443"/>
                        <a14:foregroundMark x1="48023" y1="45443" x2="57760" y2="47396"/>
                        <a14:foregroundMark x1="57760" y1="47396" x2="66911" y2="46484"/>
                        <a14:foregroundMark x1="75183" y1="45833" x2="72621" y2="45703"/>
                        <a14:foregroundMark x1="72621" y1="45703" x2="75256" y2="45964"/>
                        <a14:foregroundMark x1="75256" y1="45964" x2="75988" y2="49219"/>
                        <a14:foregroundMark x1="75988" y1="49219" x2="73792" y2="50130"/>
                        <a14:foregroundMark x1="73792" y1="50130" x2="73939" y2="50130"/>
                        <a14:foregroundMark x1="37268" y1="39265" x2="48902" y2="40755"/>
                        <a14:foregroundMark x1="30600" y1="38411" x2="35213" y2="39002"/>
                        <a14:foregroundMark x1="30234" y1="39453" x2="29209" y2="39323"/>
                        <a14:foregroundMark x1="29868" y1="38802" x2="29209" y2="38802"/>
                        <a14:foregroundMark x1="28111" y1="38802" x2="27965" y2="39193"/>
                        <a14:foregroundMark x1="36823" y1="39453" x2="35871" y2="39453"/>
                        <a14:foregroundMark x1="61859" y1="44792" x2="51903" y2="43880"/>
                        <a14:foregroundMark x1="51464" y1="40104" x2="45681" y2="39453"/>
                        <a14:foregroundMark x1="52123" y1="39453" x2="43045" y2="39193"/>
                        <a14:foregroundMark x1="37042" y1="38932" x2="35725" y2="38802"/>
                        <a14:foregroundMark x1="44656" y1="48958" x2="39678" y2="49609"/>
                        <a14:foregroundMark x1="50220" y1="50000" x2="39458" y2="50391"/>
                        <a14:backgroundMark x1="42492" y1="37629" x2="39848" y2="37665"/>
                        <a14:backgroundMark x1="51464" y1="37500" x2="45974" y2="36979"/>
                        <a14:backgroundMark x1="52123" y1="37109" x2="45502" y2="37409"/>
                        <a14:backgroundMark x1="35176" y1="37214" x2="32577" y2="36719"/>
                        <a14:backgroundMark x1="52782" y1="39583" x2="52855" y2="39974"/>
                      </a14:backgroundRemoval>
                    </a14:imgEffect>
                  </a14:imgLayer>
                </a14:imgProps>
              </a:ext>
            </a:extLst>
          </a:blip>
          <a:srcRect l="28398" t="39747" r="22923" b="29974"/>
          <a:stretch/>
        </p:blipFill>
        <p:spPr>
          <a:xfrm>
            <a:off x="119270" y="176408"/>
            <a:ext cx="11953460" cy="6158131"/>
          </a:xfrm>
          <a:prstGeom prst="rect">
            <a:avLst/>
          </a:prstGeom>
        </p:spPr>
      </p:pic>
      <p:pic>
        <p:nvPicPr>
          <p:cNvPr id="11" name="SG Bk 2 F-SA_2020_42">
            <a:hlinkClick r:id="" action="ppaction://media"/>
            <a:extLst>
              <a:ext uri="{FF2B5EF4-FFF2-40B4-BE49-F238E27FC236}">
                <a16:creationId xmlns:a16="http://schemas.microsoft.com/office/drawing/2014/main" id="{61E40BF1-B5ED-4670-BDC9-5AEF1D069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748" y="197636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F49C68-2CBD-47C0-B878-309F44A11BA3}"/>
              </a:ext>
            </a:extLst>
          </p:cNvPr>
          <p:cNvSpPr txBox="1"/>
          <p:nvPr/>
        </p:nvSpPr>
        <p:spPr>
          <a:xfrm>
            <a:off x="3988906" y="2868615"/>
            <a:ext cx="22661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Arabian Pele’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CE93E-BBF1-42FB-B96B-D755FB00DE58}"/>
              </a:ext>
            </a:extLst>
          </p:cNvPr>
          <p:cNvSpPr txBox="1"/>
          <p:nvPr/>
        </p:nvSpPr>
        <p:spPr>
          <a:xfrm>
            <a:off x="3544957" y="3429000"/>
            <a:ext cx="51020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Aljazeera elementary school – Almuwasta althaniah high school</a:t>
            </a:r>
            <a:endParaRPr lang="ar-SA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8D0E0-510E-4956-B0E5-82B8A8A5C9D9}"/>
              </a:ext>
            </a:extLst>
          </p:cNvPr>
          <p:cNvSpPr txBox="1"/>
          <p:nvPr/>
        </p:nvSpPr>
        <p:spPr>
          <a:xfrm>
            <a:off x="3531705" y="4075331"/>
            <a:ext cx="51020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goalkeeper for his school and neighborhood team, formed a team with his friends when he was in high school</a:t>
            </a:r>
            <a:endParaRPr lang="ar-SA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6B177-24B4-4EAD-B92F-DCFB78C1F5FB}"/>
              </a:ext>
            </a:extLst>
          </p:cNvPr>
          <p:cNvSpPr txBox="1"/>
          <p:nvPr/>
        </p:nvSpPr>
        <p:spPr>
          <a:xfrm>
            <a:off x="3743740" y="5145438"/>
            <a:ext cx="1225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Tow </a:t>
            </a:r>
            <a:endParaRPr lang="ar-SA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D50838-C435-4655-967B-B0BEC8A301D6}"/>
              </a:ext>
            </a:extLst>
          </p:cNvPr>
          <p:cNvSpPr txBox="1"/>
          <p:nvPr/>
        </p:nvSpPr>
        <p:spPr>
          <a:xfrm>
            <a:off x="3538331" y="5661547"/>
            <a:ext cx="51020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Under 17 National Team in 1977, Senior National Team in 1978 for 16 years</a:t>
            </a:r>
            <a:endParaRPr lang="ar-SA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486BE-A591-4462-BBBB-3EDA5016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8" t="47148" r="40109" b="30812"/>
          <a:stretch/>
        </p:blipFill>
        <p:spPr>
          <a:xfrm>
            <a:off x="781879" y="1309467"/>
            <a:ext cx="10628243" cy="4239066"/>
          </a:xfrm>
          <a:prstGeom prst="rect">
            <a:avLst/>
          </a:prstGeom>
        </p:spPr>
      </p:pic>
      <p:pic>
        <p:nvPicPr>
          <p:cNvPr id="5" name="SG Bk 2 F-SA_2020_43">
            <a:hlinkClick r:id="" action="ppaction://media"/>
            <a:extLst>
              <a:ext uri="{FF2B5EF4-FFF2-40B4-BE49-F238E27FC236}">
                <a16:creationId xmlns:a16="http://schemas.microsoft.com/office/drawing/2014/main" id="{36F2D444-0327-43B6-B442-A02246D91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9756" y="1919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783A4-9FF5-48D0-9BAD-FA5FED460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2" t="24193" r="26730" b="10545"/>
          <a:stretch/>
        </p:blipFill>
        <p:spPr>
          <a:xfrm>
            <a:off x="491204" y="741746"/>
            <a:ext cx="6753657" cy="5529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65C6DC9-EAFB-40B6-AA81-A6F2BE005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973264">
            <a:off x="3296924" y="170637"/>
            <a:ext cx="1142216" cy="1142216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4822D0-E0AD-43B9-80BE-290F97BE6B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8646" y1="20648" x2="25625" y2="27645"/>
                        <a14:backgroundMark x1="25625" y1="27645" x2="31354" y2="27645"/>
                        <a14:backgroundMark x1="31354" y1="27645" x2="26354" y2="24061"/>
                        <a14:backgroundMark x1="26354" y1="24061" x2="33021" y2="25939"/>
                        <a14:backgroundMark x1="33021" y1="25939" x2="28229" y2="20990"/>
                        <a14:backgroundMark x1="28229" y1="20990" x2="33125" y2="26621"/>
                        <a14:backgroundMark x1="33125" y1="26621" x2="47083" y2="24061"/>
                        <a14:backgroundMark x1="47083" y1="24061" x2="38438" y2="20478"/>
                        <a14:backgroundMark x1="38438" y1="20478" x2="33229" y2="23549"/>
                        <a14:backgroundMark x1="33229" y1="23549" x2="52500" y2="30717"/>
                        <a14:backgroundMark x1="52500" y1="30717" x2="58229" y2="29863"/>
                        <a14:backgroundMark x1="58229" y1="29863" x2="50833" y2="23208"/>
                        <a14:backgroundMark x1="50833" y1="23208" x2="35625" y2="24232"/>
                        <a14:backgroundMark x1="35625" y1="24232" x2="52396" y2="24573"/>
                        <a14:backgroundMark x1="52396" y1="24573" x2="58021" y2="23720"/>
                        <a14:backgroundMark x1="58021" y1="23720" x2="53750" y2="18601"/>
                        <a14:backgroundMark x1="53750" y1="18601" x2="48542" y2="16894"/>
                        <a14:backgroundMark x1="48542" y1="16894" x2="33854" y2="20648"/>
                        <a14:backgroundMark x1="33854" y1="20648" x2="43958" y2="19966"/>
                        <a14:backgroundMark x1="43958" y1="19966" x2="50417" y2="21160"/>
                        <a14:backgroundMark x1="50417" y1="21160" x2="44688" y2="16041"/>
                        <a14:backgroundMark x1="44688" y1="16041" x2="36146" y2="14334"/>
                        <a14:backgroundMark x1="36146" y1="14334" x2="41563" y2="18259"/>
                        <a14:backgroundMark x1="41563" y1="18259" x2="47083" y2="17406"/>
                        <a14:backgroundMark x1="47083" y1="17406" x2="40938" y2="19966"/>
                        <a14:backgroundMark x1="40938" y1="19966" x2="33958" y2="26962"/>
                        <a14:backgroundMark x1="33958" y1="26962" x2="40833" y2="28498"/>
                        <a14:backgroundMark x1="40833" y1="28498" x2="46979" y2="27816"/>
                        <a14:backgroundMark x1="46979" y1="27816" x2="33438" y2="28157"/>
                        <a14:backgroundMark x1="33438" y1="28157" x2="25833" y2="30034"/>
                        <a14:backgroundMark x1="25833" y1="30034" x2="31146" y2="31570"/>
                        <a14:backgroundMark x1="31146" y1="31570" x2="53750" y2="28157"/>
                        <a14:backgroundMark x1="53750" y1="28157" x2="62292" y2="28669"/>
                        <a14:backgroundMark x1="62292" y1="28669" x2="47292" y2="28157"/>
                        <a14:backgroundMark x1="47292" y1="28157" x2="23958" y2="33276"/>
                        <a14:backgroundMark x1="23958" y1="33276" x2="23646" y2="32423"/>
                        <a14:backgroundMark x1="58229" y1="35836" x2="35000" y2="34812"/>
                        <a14:backgroundMark x1="35000" y1="34812" x2="41042" y2="35324"/>
                        <a14:backgroundMark x1="41042" y1="35324" x2="24167" y2="37713"/>
                        <a14:backgroundMark x1="24167" y1="37713" x2="29583" y2="38225"/>
                        <a14:backgroundMark x1="29583" y1="38225" x2="30417" y2="39420"/>
                        <a14:backgroundMark x1="86563" y1="19625" x2="81146" y2="19454"/>
                        <a14:backgroundMark x1="81146" y1="19454" x2="86458" y2="17577"/>
                        <a14:backgroundMark x1="86458" y1="17577" x2="80938" y2="16894"/>
                        <a14:backgroundMark x1="80938" y1="16894" x2="87188" y2="20819"/>
                        <a14:backgroundMark x1="87188" y1="20819" x2="84688" y2="12628"/>
                        <a14:backgroundMark x1="84688" y1="12628" x2="81563" y2="21331"/>
                        <a14:backgroundMark x1="81563" y1="21331" x2="82708" y2="30887"/>
                        <a14:backgroundMark x1="82708" y1="30887" x2="88438" y2="29181"/>
                        <a14:backgroundMark x1="88438" y1="29181" x2="83229" y2="26792"/>
                        <a14:backgroundMark x1="83229" y1="26792" x2="77917" y2="26792"/>
                        <a14:backgroundMark x1="77917" y1="26792" x2="83229" y2="27816"/>
                        <a14:backgroundMark x1="83229" y1="27816" x2="80625" y2="19795"/>
                        <a14:backgroundMark x1="80625" y1="19795" x2="80625" y2="19966"/>
                        <a14:backgroundMark x1="85938" y1="53925" x2="85833" y2="63311"/>
                        <a14:backgroundMark x1="85833" y1="63311" x2="87396" y2="66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507" t="44597" r="16521" b="27624"/>
          <a:stretch/>
        </p:blipFill>
        <p:spPr>
          <a:xfrm rot="21044572">
            <a:off x="6993882" y="2480078"/>
            <a:ext cx="4916937" cy="122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4D91CE9-DFE3-4714-AD27-6BB26FCA0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13341" y="3973788"/>
            <a:ext cx="5464119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737C0D3-7A42-4FBB-B274-B59A0AF0CE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584" y="1326646"/>
            <a:ext cx="1157814" cy="1031741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EDDFE1C-3E99-450C-80FD-6F56423611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7513" y="1326646"/>
            <a:ext cx="1157814" cy="1031741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0BCCFEB-FD03-4654-AED6-C2CB51C6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2984" y="3821911"/>
            <a:ext cx="1157814" cy="103174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1347886-B180-44C8-8BAC-1C21BD26F9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7513" y="3821911"/>
            <a:ext cx="1157814" cy="1031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33F85-EB2C-41CD-A5E5-E9E0AA4B0C47}"/>
              </a:ext>
            </a:extLst>
          </p:cNvPr>
          <p:cNvSpPr txBox="1"/>
          <p:nvPr/>
        </p:nvSpPr>
        <p:spPr>
          <a:xfrm>
            <a:off x="1674598" y="1657850"/>
            <a:ext cx="51867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Use simple past of “be” in sentences and questions</a:t>
            </a:r>
            <a:endParaRPr lang="ar-SA" sz="2400" b="1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46CF8-2F4B-4A7D-A613-94DE12071386}"/>
              </a:ext>
            </a:extLst>
          </p:cNvPr>
          <p:cNvSpPr txBox="1"/>
          <p:nvPr/>
        </p:nvSpPr>
        <p:spPr>
          <a:xfrm>
            <a:off x="1750798" y="4106948"/>
            <a:ext cx="5186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Use the verb “Born”</a:t>
            </a:r>
            <a:endParaRPr lang="ar-SA" sz="2400" b="1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ED760-36B5-43F8-8BEA-8723A1A4B120}"/>
              </a:ext>
            </a:extLst>
          </p:cNvPr>
          <p:cNvSpPr txBox="1"/>
          <p:nvPr/>
        </p:nvSpPr>
        <p:spPr>
          <a:xfrm>
            <a:off x="7972692" y="1657850"/>
            <a:ext cx="39542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Describe the life of a famous person depending on audio material</a:t>
            </a:r>
            <a:endParaRPr lang="ar-SA" sz="2400" b="1" dirty="0"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8025E-653C-49D6-86F9-F4DB58B93268}"/>
              </a:ext>
            </a:extLst>
          </p:cNvPr>
          <p:cNvSpPr txBox="1"/>
          <p:nvPr/>
        </p:nvSpPr>
        <p:spPr>
          <a:xfrm>
            <a:off x="8095327" y="4106948"/>
            <a:ext cx="5186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Pronounce “was/were”</a:t>
            </a:r>
            <a:endParaRPr lang="ar-SA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EB1A2B-EF42-4BFF-8DC5-41C72E45F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0AC39-B59E-49FD-8BD7-2D7B88B4F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301AA7-E8EC-42DF-8B9F-6DDC707E29A2}"/>
              </a:ext>
            </a:extLst>
          </p:cNvPr>
          <p:cNvSpPr/>
          <p:nvPr/>
        </p:nvSpPr>
        <p:spPr>
          <a:xfrm>
            <a:off x="5923722" y="1802297"/>
            <a:ext cx="2862469" cy="4439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3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08628-ED8D-4E41-89BD-4348A756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6A51D-08E8-4F5C-B424-DA4CB6836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0"/>
            <a:ext cx="1218895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AF34B3-CE62-4260-B9C2-58DA53B091E8}"/>
              </a:ext>
            </a:extLst>
          </p:cNvPr>
          <p:cNvSpPr/>
          <p:nvPr/>
        </p:nvSpPr>
        <p:spPr>
          <a:xfrm>
            <a:off x="106017" y="4572001"/>
            <a:ext cx="12082936" cy="233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3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1F4E2-994C-4F05-95BA-5CD88F12F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5" t="28502" r="28232" b="10339"/>
          <a:stretch/>
        </p:blipFill>
        <p:spPr>
          <a:xfrm>
            <a:off x="405619" y="193431"/>
            <a:ext cx="11380762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3486F-C1CF-41AD-A7DC-3DBB6731E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8" t="65128" r="39348" b="16119"/>
          <a:stretch/>
        </p:blipFill>
        <p:spPr>
          <a:xfrm>
            <a:off x="1066800" y="1836254"/>
            <a:ext cx="10058400" cy="31854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9A487C-3E18-4EDA-AB06-D68659DF0699}"/>
              </a:ext>
            </a:extLst>
          </p:cNvPr>
          <p:cNvSpPr/>
          <p:nvPr/>
        </p:nvSpPr>
        <p:spPr>
          <a:xfrm>
            <a:off x="1325218" y="2300908"/>
            <a:ext cx="1815547" cy="752061"/>
          </a:xfrm>
          <a:prstGeom prst="round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0E89D9-B5DB-48E6-8ECB-990FCAE30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5017" l="882" r="95000">
                        <a14:foregroundMark x1="29412" y1="9302" x2="17941" y2="10963"/>
                        <a14:foregroundMark x1="17941" y1="10963" x2="7647" y2="16279"/>
                        <a14:foregroundMark x1="7647" y1="16279" x2="9118" y2="32226"/>
                        <a14:foregroundMark x1="9118" y1="32226" x2="4706" y2="20266"/>
                        <a14:foregroundMark x1="4706" y1="20266" x2="6471" y2="48173"/>
                        <a14:foregroundMark x1="6471" y1="48173" x2="8529" y2="53156"/>
                        <a14:foregroundMark x1="4706" y1="13953" x2="3235" y2="43522"/>
                        <a14:foregroundMark x1="84118" y1="78738" x2="70000" y2="83389"/>
                        <a14:foregroundMark x1="70000" y1="83389" x2="57353" y2="83389"/>
                        <a14:foregroundMark x1="57353" y1="83389" x2="12059" y2="60465"/>
                        <a14:foregroundMark x1="12059" y1="60465" x2="38529" y2="69435"/>
                        <a14:foregroundMark x1="38529" y1="69435" x2="65882" y2="63455"/>
                        <a14:foregroundMark x1="65882" y1="63455" x2="56176" y2="72757"/>
                        <a14:foregroundMark x1="56176" y1="72757" x2="45588" y2="77076"/>
                        <a14:foregroundMark x1="45588" y1="77076" x2="52059" y2="88040"/>
                        <a14:foregroundMark x1="52059" y1="88040" x2="77353" y2="82724"/>
                        <a14:foregroundMark x1="77353" y1="82724" x2="83235" y2="79402"/>
                        <a14:foregroundMark x1="23529" y1="73422" x2="43235" y2="85382"/>
                        <a14:foregroundMark x1="43235" y1="85382" x2="68824" y2="89037"/>
                        <a14:foregroundMark x1="68824" y1="89037" x2="83235" y2="86047"/>
                        <a14:foregroundMark x1="83235" y1="86047" x2="90588" y2="81063"/>
                        <a14:foregroundMark x1="52059" y1="92691" x2="64412" y2="91694"/>
                        <a14:foregroundMark x1="64412" y1="91694" x2="60294" y2="95017"/>
                        <a14:foregroundMark x1="95294" y1="57807" x2="96176" y2="74086"/>
                        <a14:foregroundMark x1="36176" y1="9302" x2="25588" y2="4319"/>
                        <a14:foregroundMark x1="25588" y1="4319" x2="25588" y2="4319"/>
                        <a14:foregroundMark x1="53235" y1="37209" x2="42353" y2="42525"/>
                        <a14:foregroundMark x1="42353" y1="42525" x2="55000" y2="40864"/>
                        <a14:foregroundMark x1="55000" y1="40864" x2="45294" y2="47508"/>
                        <a14:foregroundMark x1="45294" y1="47508" x2="42059" y2="48837"/>
                        <a14:foregroundMark x1="42647" y1="46179" x2="40294" y2="49169"/>
                        <a14:foregroundMark x1="42647" y1="41860" x2="36765" y2="45847"/>
                        <a14:foregroundMark x1="16176" y1="2658" x2="16176" y2="5648"/>
                        <a14:foregroundMark x1="22647" y1="2326" x2="29706" y2="3322"/>
                        <a14:foregroundMark x1="1471" y1="19601" x2="882" y2="4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4322" y="449427"/>
            <a:ext cx="2940878" cy="26035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78AD96-9F00-4C1E-81E2-C9C0D8DA6FA0}"/>
              </a:ext>
            </a:extLst>
          </p:cNvPr>
          <p:cNvCxnSpPr/>
          <p:nvPr/>
        </p:nvCxnSpPr>
        <p:spPr>
          <a:xfrm>
            <a:off x="1868557" y="3763617"/>
            <a:ext cx="3246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684EAC-E6CD-49D2-B831-0134CD96F4D2}"/>
              </a:ext>
            </a:extLst>
          </p:cNvPr>
          <p:cNvCxnSpPr/>
          <p:nvPr/>
        </p:nvCxnSpPr>
        <p:spPr>
          <a:xfrm>
            <a:off x="6765236" y="3763617"/>
            <a:ext cx="3246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DFD6E6-3E03-412E-A758-8B96991A0EFE}"/>
              </a:ext>
            </a:extLst>
          </p:cNvPr>
          <p:cNvCxnSpPr/>
          <p:nvPr/>
        </p:nvCxnSpPr>
        <p:spPr>
          <a:xfrm>
            <a:off x="2073966" y="4379843"/>
            <a:ext cx="3246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31148B-780A-48D6-92DE-3A5547746566}"/>
              </a:ext>
            </a:extLst>
          </p:cNvPr>
          <p:cNvCxnSpPr/>
          <p:nvPr/>
        </p:nvCxnSpPr>
        <p:spPr>
          <a:xfrm>
            <a:off x="7103166" y="4379843"/>
            <a:ext cx="3246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6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D01DD-C24F-426E-A1AE-050C90271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0" t="25630" r="17154" b="14854"/>
          <a:stretch/>
        </p:blipFill>
        <p:spPr>
          <a:xfrm>
            <a:off x="196948" y="127425"/>
            <a:ext cx="11830929" cy="6555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5A6CC-6699-46DD-ACED-37ADF351868D}"/>
              </a:ext>
            </a:extLst>
          </p:cNvPr>
          <p:cNvSpPr txBox="1"/>
          <p:nvPr/>
        </p:nvSpPr>
        <p:spPr>
          <a:xfrm>
            <a:off x="1378227" y="795130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Where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F8A65-E9DF-4B83-B222-0E22CE10C126}"/>
              </a:ext>
            </a:extLst>
          </p:cNvPr>
          <p:cNvSpPr txBox="1"/>
          <p:nvPr/>
        </p:nvSpPr>
        <p:spPr>
          <a:xfrm>
            <a:off x="2140227" y="1289277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62618-58C8-43AD-AD81-08064DCFAEB5}"/>
              </a:ext>
            </a:extLst>
          </p:cNvPr>
          <p:cNvSpPr txBox="1"/>
          <p:nvPr/>
        </p:nvSpPr>
        <p:spPr>
          <a:xfrm>
            <a:off x="3511828" y="1289277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96198-BC6E-42D3-BF96-57A155FF7DFE}"/>
              </a:ext>
            </a:extLst>
          </p:cNvPr>
          <p:cNvSpPr txBox="1"/>
          <p:nvPr/>
        </p:nvSpPr>
        <p:spPr>
          <a:xfrm>
            <a:off x="3425688" y="1770172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1454-1D2F-48EA-8953-893AD75F9DD0}"/>
              </a:ext>
            </a:extLst>
          </p:cNvPr>
          <p:cNvSpPr txBox="1"/>
          <p:nvPr/>
        </p:nvSpPr>
        <p:spPr>
          <a:xfrm>
            <a:off x="1742662" y="2198058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3636D-5E24-4FCC-B6C5-6F0BB926E689}"/>
              </a:ext>
            </a:extLst>
          </p:cNvPr>
          <p:cNvSpPr txBox="1"/>
          <p:nvPr/>
        </p:nvSpPr>
        <p:spPr>
          <a:xfrm>
            <a:off x="8640419" y="1289277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409C2-8902-418F-99ED-382ED9232D50}"/>
              </a:ext>
            </a:extLst>
          </p:cNvPr>
          <p:cNvSpPr txBox="1"/>
          <p:nvPr/>
        </p:nvSpPr>
        <p:spPr>
          <a:xfrm>
            <a:off x="3511828" y="3267895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were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F5B9D-6D0D-4150-8B7E-85B179106F92}"/>
              </a:ext>
            </a:extLst>
          </p:cNvPr>
          <p:cNvSpPr txBox="1"/>
          <p:nvPr/>
        </p:nvSpPr>
        <p:spPr>
          <a:xfrm>
            <a:off x="2385392" y="3691084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were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8F9D8-FC60-4EE0-92CD-979DD10BBAD6}"/>
              </a:ext>
            </a:extLst>
          </p:cNvPr>
          <p:cNvSpPr txBox="1"/>
          <p:nvPr/>
        </p:nvSpPr>
        <p:spPr>
          <a:xfrm>
            <a:off x="1881809" y="4149511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were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BC928-F61E-4D6E-8C1A-870E5255B3F7}"/>
              </a:ext>
            </a:extLst>
          </p:cNvPr>
          <p:cNvSpPr txBox="1"/>
          <p:nvPr/>
        </p:nvSpPr>
        <p:spPr>
          <a:xfrm>
            <a:off x="1881809" y="4708910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A2C52-B53B-4B20-84F1-981D7CEEECA5}"/>
              </a:ext>
            </a:extLst>
          </p:cNvPr>
          <p:cNvSpPr txBox="1"/>
          <p:nvPr/>
        </p:nvSpPr>
        <p:spPr>
          <a:xfrm>
            <a:off x="1563758" y="5193653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EF5B9-CF8E-4716-A7B0-592CDA51040D}"/>
              </a:ext>
            </a:extLst>
          </p:cNvPr>
          <p:cNvSpPr txBox="1"/>
          <p:nvPr/>
        </p:nvSpPr>
        <p:spPr>
          <a:xfrm>
            <a:off x="1881808" y="5663149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FA068-39B7-4B37-9662-8A168CE2159E}"/>
              </a:ext>
            </a:extLst>
          </p:cNvPr>
          <p:cNvSpPr txBox="1"/>
          <p:nvPr/>
        </p:nvSpPr>
        <p:spPr>
          <a:xfrm>
            <a:off x="2948611" y="6092891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were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7C3EA-2419-4FB9-9E4A-E5E9FB40B6B9}"/>
              </a:ext>
            </a:extLst>
          </p:cNvPr>
          <p:cNvSpPr txBox="1"/>
          <p:nvPr/>
        </p:nvSpPr>
        <p:spPr>
          <a:xfrm>
            <a:off x="8965098" y="796381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072BB-755D-4496-9070-218288350652}"/>
              </a:ext>
            </a:extLst>
          </p:cNvPr>
          <p:cNvSpPr txBox="1"/>
          <p:nvPr/>
        </p:nvSpPr>
        <p:spPr>
          <a:xfrm>
            <a:off x="8275985" y="1760657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Were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2D19A-0628-499B-8DD6-68F52E62EBB8}"/>
              </a:ext>
            </a:extLst>
          </p:cNvPr>
          <p:cNvSpPr txBox="1"/>
          <p:nvPr/>
        </p:nvSpPr>
        <p:spPr>
          <a:xfrm>
            <a:off x="2067341" y="2773740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3C5C5-ECF2-4BF2-A54E-AE30598F1D5E}"/>
              </a:ext>
            </a:extLst>
          </p:cNvPr>
          <p:cNvSpPr txBox="1"/>
          <p:nvPr/>
        </p:nvSpPr>
        <p:spPr>
          <a:xfrm>
            <a:off x="9283150" y="2232037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weren’t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BC43A-BEFF-45DD-86E4-EDEFBD3BD756}"/>
              </a:ext>
            </a:extLst>
          </p:cNvPr>
          <p:cNvSpPr txBox="1"/>
          <p:nvPr/>
        </p:nvSpPr>
        <p:spPr>
          <a:xfrm>
            <a:off x="8275984" y="2773740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D44D8A-810C-4D05-BEE0-D39ABDCCFC7F}"/>
              </a:ext>
            </a:extLst>
          </p:cNvPr>
          <p:cNvSpPr txBox="1"/>
          <p:nvPr/>
        </p:nvSpPr>
        <p:spPr>
          <a:xfrm>
            <a:off x="8779567" y="3267895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0928B-BF7B-48C5-85FE-ACBB9295EABE}"/>
              </a:ext>
            </a:extLst>
          </p:cNvPr>
          <p:cNvSpPr txBox="1"/>
          <p:nvPr/>
        </p:nvSpPr>
        <p:spPr>
          <a:xfrm>
            <a:off x="9283149" y="4149511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6FBB20-96E6-49CD-B9A0-69F9451AFC40}"/>
              </a:ext>
            </a:extLst>
          </p:cNvPr>
          <p:cNvSpPr txBox="1"/>
          <p:nvPr/>
        </p:nvSpPr>
        <p:spPr>
          <a:xfrm>
            <a:off x="8216352" y="4697234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214F58-3AC2-47BF-815C-E99DFBA3F6A4}"/>
              </a:ext>
            </a:extLst>
          </p:cNvPr>
          <p:cNvSpPr txBox="1"/>
          <p:nvPr/>
        </p:nvSpPr>
        <p:spPr>
          <a:xfrm>
            <a:off x="8958474" y="5193653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21B7A-0260-4B8F-8786-DE09FD20E207}"/>
              </a:ext>
            </a:extLst>
          </p:cNvPr>
          <p:cNvSpPr txBox="1"/>
          <p:nvPr/>
        </p:nvSpPr>
        <p:spPr>
          <a:xfrm>
            <a:off x="8965098" y="5661509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387C5E-4DB2-4720-9C47-0B59D268C970}"/>
              </a:ext>
            </a:extLst>
          </p:cNvPr>
          <p:cNvSpPr txBox="1"/>
          <p:nvPr/>
        </p:nvSpPr>
        <p:spPr>
          <a:xfrm>
            <a:off x="8454891" y="6092891"/>
            <a:ext cx="10071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was </a:t>
            </a:r>
            <a:endParaRPr lang="ar-SA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117</Words>
  <Application>Microsoft Office PowerPoint</Application>
  <PresentationFormat>Widescreen</PresentationFormat>
  <Paragraphs>35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Office Theme</vt:lpstr>
      <vt:lpstr>  Unit 7 Grammar SG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Grammar</dc:title>
  <dc:creator>نورا العتيبي</dc:creator>
  <cp:lastModifiedBy>نورا العتيبي</cp:lastModifiedBy>
  <cp:revision>13</cp:revision>
  <dcterms:created xsi:type="dcterms:W3CDTF">2021-03-23T15:15:42Z</dcterms:created>
  <dcterms:modified xsi:type="dcterms:W3CDTF">2021-03-23T19:45:32Z</dcterms:modified>
</cp:coreProperties>
</file>