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10502900" cy="148463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89231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89231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89231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89231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89231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89231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89231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89231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89231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6" name="Shape 11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 والعنوان الفرع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– باسل أسعد"/>
          <p:cNvSpPr txBox="1"/>
          <p:nvPr>
            <p:ph type="body" sz="quarter" idx="21"/>
          </p:nvPr>
        </p:nvSpPr>
        <p:spPr>
          <a:xfrm>
            <a:off x="1025673" y="8623188"/>
            <a:ext cx="8451554" cy="66926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i="1" sz="36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3" name="&quot;قم بكتابة الرقم هنا.&quot;"/>
          <p:cNvSpPr txBox="1"/>
          <p:nvPr>
            <p:ph type="body" sz="quarter" idx="22"/>
          </p:nvPr>
        </p:nvSpPr>
        <p:spPr>
          <a:xfrm>
            <a:off x="1025673" y="6722912"/>
            <a:ext cx="8451554" cy="908153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50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532241774_2880x1920.jpg"/>
          <p:cNvSpPr/>
          <p:nvPr>
            <p:ph type="pic" idx="21"/>
          </p:nvPr>
        </p:nvSpPr>
        <p:spPr>
          <a:xfrm>
            <a:off x="-1056444" y="3443535"/>
            <a:ext cx="11938844" cy="795923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32241774_2880x1920.jpg"/>
          <p:cNvSpPr/>
          <p:nvPr>
            <p:ph type="pic" sz="half" idx="21"/>
          </p:nvPr>
        </p:nvSpPr>
        <p:spPr>
          <a:xfrm>
            <a:off x="1312862" y="3787136"/>
            <a:ext cx="7877176" cy="52514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0" name="نص العنوان"/>
          <p:cNvSpPr txBox="1"/>
          <p:nvPr>
            <p:ph type="title"/>
          </p:nvPr>
        </p:nvSpPr>
        <p:spPr>
          <a:xfrm>
            <a:off x="1025673" y="8910377"/>
            <a:ext cx="8451554" cy="1148755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1" name="مستوى النص الأول…"/>
          <p:cNvSpPr txBox="1"/>
          <p:nvPr>
            <p:ph type="body" sz="quarter" idx="1"/>
          </p:nvPr>
        </p:nvSpPr>
        <p:spPr>
          <a:xfrm>
            <a:off x="1025673" y="10069388"/>
            <a:ext cx="8451554" cy="912851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/>
          <p:nvPr>
            <p:ph type="title"/>
          </p:nvPr>
        </p:nvSpPr>
        <p:spPr>
          <a:xfrm>
            <a:off x="1025673" y="6089774"/>
            <a:ext cx="8451554" cy="2666752"/>
          </a:xfrm>
          <a:prstGeom prst="rect">
            <a:avLst/>
          </a:prstGeom>
        </p:spPr>
        <p:txBody>
          <a:bodyPr anchor="ctr"/>
          <a:lstStyle/>
          <a:p>
            <a:pPr/>
            <a:r>
              <a:t>نص العنوان</a:t>
            </a:r>
          </a:p>
        </p:txBody>
      </p:sp>
      <p:sp>
        <p:nvSpPr>
          <p:cNvPr id="3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532204087_1355x1355.jpg"/>
          <p:cNvSpPr/>
          <p:nvPr>
            <p:ph type="pic" sz="half" idx="21"/>
          </p:nvPr>
        </p:nvSpPr>
        <p:spPr>
          <a:xfrm>
            <a:off x="5148882" y="3997399"/>
            <a:ext cx="6636111" cy="663611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8" name="نص العنوان"/>
          <p:cNvSpPr txBox="1"/>
          <p:nvPr>
            <p:ph type="title"/>
          </p:nvPr>
        </p:nvSpPr>
        <p:spPr>
          <a:xfrm>
            <a:off x="769255" y="3997399"/>
            <a:ext cx="4307831" cy="3220617"/>
          </a:xfrm>
          <a:prstGeom prst="rect">
            <a:avLst/>
          </a:prstGeom>
        </p:spPr>
        <p:txBody>
          <a:bodyPr/>
          <a:lstStyle>
            <a:lvl1pPr>
              <a:defRPr sz="9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9" name="مستوى النص الأول…"/>
          <p:cNvSpPr txBox="1"/>
          <p:nvPr>
            <p:ph type="body" sz="quarter" idx="1"/>
          </p:nvPr>
        </p:nvSpPr>
        <p:spPr>
          <a:xfrm>
            <a:off x="769255" y="7300069"/>
            <a:ext cx="4307831" cy="3323184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/>
          <p:nvPr>
            <p:ph type="title"/>
          </p:nvPr>
        </p:nvSpPr>
        <p:spPr>
          <a:xfrm>
            <a:off x="769255" y="3689697"/>
            <a:ext cx="8964390" cy="1743646"/>
          </a:xfrm>
          <a:prstGeom prst="rect">
            <a:avLst/>
          </a:prstGeom>
        </p:spPr>
        <p:txBody>
          <a:bodyPr anchor="ctr"/>
          <a:lstStyle/>
          <a:p>
            <a:pPr/>
            <a:r>
              <a:t>نص العنوان</a:t>
            </a:r>
          </a:p>
        </p:txBody>
      </p:sp>
      <p:sp>
        <p:nvSpPr>
          <p:cNvPr id="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نص العنوان"/>
          <p:cNvSpPr txBox="1"/>
          <p:nvPr>
            <p:ph type="title"/>
          </p:nvPr>
        </p:nvSpPr>
        <p:spPr>
          <a:xfrm>
            <a:off x="769255" y="3689697"/>
            <a:ext cx="8964390" cy="1743646"/>
          </a:xfrm>
          <a:prstGeom prst="rect">
            <a:avLst/>
          </a:prstGeom>
        </p:spPr>
        <p:txBody>
          <a:bodyPr anchor="ctr"/>
          <a:lstStyle/>
          <a:p>
            <a:pPr/>
            <a:r>
              <a:t>نص العنوان</a:t>
            </a:r>
          </a:p>
        </p:txBody>
      </p:sp>
      <p:sp>
        <p:nvSpPr>
          <p:cNvPr id="56" name="مستوى النص الأول…"/>
          <p:cNvSpPr txBox="1"/>
          <p:nvPr>
            <p:ph type="body" sz="half" idx="1"/>
          </p:nvPr>
        </p:nvSpPr>
        <p:spPr>
          <a:xfrm>
            <a:off x="769255" y="5576937"/>
            <a:ext cx="8964390" cy="5077086"/>
          </a:xfrm>
          <a:prstGeom prst="rect">
            <a:avLst/>
          </a:prstGeom>
        </p:spPr>
        <p:txBody>
          <a:bodyPr anchor="ctr"/>
          <a:lstStyle>
            <a:lvl1pPr marL="666750" indent="-666750" algn="r">
              <a:spcBef>
                <a:spcPts val="6300"/>
              </a:spcBef>
              <a:buSzPct val="145000"/>
              <a:buChar char="•"/>
              <a:defRPr sz="4800"/>
            </a:lvl1pPr>
            <a:lvl2pPr marL="1111250" indent="-666750" algn="r">
              <a:spcBef>
                <a:spcPts val="6300"/>
              </a:spcBef>
              <a:buSzPct val="145000"/>
              <a:buChar char="•"/>
              <a:defRPr sz="4800"/>
            </a:lvl2pPr>
            <a:lvl3pPr marL="1555750" indent="-666750" algn="r">
              <a:spcBef>
                <a:spcPts val="6300"/>
              </a:spcBef>
              <a:buSzPct val="145000"/>
              <a:buChar char="•"/>
              <a:defRPr sz="4800"/>
            </a:lvl3pPr>
            <a:lvl4pPr marL="2000250" indent="-666750" algn="r">
              <a:spcBef>
                <a:spcPts val="6300"/>
              </a:spcBef>
              <a:buSzPct val="145000"/>
              <a:buChar char="•"/>
              <a:defRPr sz="4800"/>
            </a:lvl4pPr>
            <a:lvl5pPr marL="2444750" indent="-666750" algn="r">
              <a:spcBef>
                <a:spcPts val="6300"/>
              </a:spcBef>
              <a:buSzPct val="145000"/>
              <a:buChar char="•"/>
              <a:defRPr sz="4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532205080_1647x1098.jpg"/>
          <p:cNvSpPr/>
          <p:nvPr>
            <p:ph type="pic" sz="half" idx="21"/>
          </p:nvPr>
        </p:nvSpPr>
        <p:spPr>
          <a:xfrm>
            <a:off x="3077021" y="5576937"/>
            <a:ext cx="7615629" cy="507708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5" name="نص العنوان"/>
          <p:cNvSpPr txBox="1"/>
          <p:nvPr>
            <p:ph type="title"/>
          </p:nvPr>
        </p:nvSpPr>
        <p:spPr>
          <a:xfrm>
            <a:off x="769255" y="3689697"/>
            <a:ext cx="8964390" cy="1743646"/>
          </a:xfrm>
          <a:prstGeom prst="rect">
            <a:avLst/>
          </a:prstGeom>
        </p:spPr>
        <p:txBody>
          <a:bodyPr anchor="ctr"/>
          <a:lstStyle/>
          <a:p>
            <a:pPr/>
            <a:r>
              <a:t>نص العنوان</a:t>
            </a:r>
          </a:p>
        </p:txBody>
      </p:sp>
      <p:sp>
        <p:nvSpPr>
          <p:cNvPr id="66" name="مستوى النص الأول…"/>
          <p:cNvSpPr txBox="1"/>
          <p:nvPr>
            <p:ph type="body" sz="quarter" idx="1"/>
          </p:nvPr>
        </p:nvSpPr>
        <p:spPr>
          <a:xfrm>
            <a:off x="769255" y="5576937"/>
            <a:ext cx="4307831" cy="5077086"/>
          </a:xfrm>
          <a:prstGeom prst="rect">
            <a:avLst/>
          </a:prstGeom>
        </p:spPr>
        <p:txBody>
          <a:bodyPr anchor="ctr"/>
          <a:lstStyle>
            <a:lvl1pPr marL="514350" indent="-514350" algn="r">
              <a:spcBef>
                <a:spcPts val="4800"/>
              </a:spcBef>
              <a:buSzPct val="145000"/>
              <a:buChar char="•"/>
              <a:defRPr sz="4200"/>
            </a:lvl1pPr>
            <a:lvl2pPr marL="857250" indent="-514350" algn="r">
              <a:spcBef>
                <a:spcPts val="4800"/>
              </a:spcBef>
              <a:buSzPct val="145000"/>
              <a:buChar char="•"/>
              <a:defRPr sz="4200"/>
            </a:lvl2pPr>
            <a:lvl3pPr marL="1200150" indent="-514350" algn="r">
              <a:spcBef>
                <a:spcPts val="4800"/>
              </a:spcBef>
              <a:buSzPct val="145000"/>
              <a:buChar char="•"/>
              <a:defRPr sz="4200"/>
            </a:lvl3pPr>
            <a:lvl4pPr marL="1543050" indent="-514350" algn="r">
              <a:spcBef>
                <a:spcPts val="4800"/>
              </a:spcBef>
              <a:buSzPct val="145000"/>
              <a:buChar char="•"/>
              <a:defRPr sz="4200"/>
            </a:lvl4pPr>
            <a:lvl5pPr marL="1885950" indent="-514350" algn="r">
              <a:spcBef>
                <a:spcPts val="4800"/>
              </a:spcBef>
              <a:buSzPct val="145000"/>
              <a:buChar char="•"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مستوى النص الأول…"/>
          <p:cNvSpPr txBox="1"/>
          <p:nvPr>
            <p:ph type="body" sz="half" idx="1"/>
          </p:nvPr>
        </p:nvSpPr>
        <p:spPr>
          <a:xfrm>
            <a:off x="769255" y="4510236"/>
            <a:ext cx="8964390" cy="5825828"/>
          </a:xfrm>
          <a:prstGeom prst="rect">
            <a:avLst/>
          </a:prstGeom>
        </p:spPr>
        <p:txBody>
          <a:bodyPr anchor="ctr"/>
          <a:lstStyle>
            <a:lvl1pPr marL="666750" indent="-666750" algn="r">
              <a:spcBef>
                <a:spcPts val="6300"/>
              </a:spcBef>
              <a:buSzPct val="145000"/>
              <a:buChar char="•"/>
              <a:defRPr sz="4800"/>
            </a:lvl1pPr>
            <a:lvl2pPr marL="1111250" indent="-666750" algn="r">
              <a:spcBef>
                <a:spcPts val="6300"/>
              </a:spcBef>
              <a:buSzPct val="145000"/>
              <a:buChar char="•"/>
              <a:defRPr sz="4800"/>
            </a:lvl2pPr>
            <a:lvl3pPr marL="1555750" indent="-666750" algn="r">
              <a:spcBef>
                <a:spcPts val="6300"/>
              </a:spcBef>
              <a:buSzPct val="145000"/>
              <a:buChar char="•"/>
              <a:defRPr sz="4800"/>
            </a:lvl3pPr>
            <a:lvl4pPr marL="2000250" indent="-666750" algn="r">
              <a:spcBef>
                <a:spcPts val="6300"/>
              </a:spcBef>
              <a:buSzPct val="145000"/>
              <a:buChar char="•"/>
              <a:defRPr sz="4800"/>
            </a:lvl4pPr>
            <a:lvl5pPr marL="2444750" indent="-666750" algn="r">
              <a:spcBef>
                <a:spcPts val="6300"/>
              </a:spcBef>
              <a:buSzPct val="145000"/>
              <a:buChar char="•"/>
              <a:defRPr sz="4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532205080_1647x1098.jpg"/>
          <p:cNvSpPr/>
          <p:nvPr>
            <p:ph type="pic" sz="quarter" idx="21"/>
          </p:nvPr>
        </p:nvSpPr>
        <p:spPr>
          <a:xfrm>
            <a:off x="5295041" y="7597514"/>
            <a:ext cx="4569378" cy="30462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3" name="532204087_1355x1355.jpg"/>
          <p:cNvSpPr/>
          <p:nvPr>
            <p:ph type="pic" sz="quarter" idx="22"/>
          </p:nvPr>
        </p:nvSpPr>
        <p:spPr>
          <a:xfrm>
            <a:off x="5425814" y="4089710"/>
            <a:ext cx="4307831" cy="430783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532241774_2880x1920.jpg"/>
          <p:cNvSpPr/>
          <p:nvPr>
            <p:ph type="pic" sz="half" idx="23"/>
          </p:nvPr>
        </p:nvSpPr>
        <p:spPr>
          <a:xfrm>
            <a:off x="-2287253" y="4202534"/>
            <a:ext cx="9661849" cy="64412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"/>
          <p:cNvSpPr/>
          <p:nvPr/>
        </p:nvSpPr>
        <p:spPr>
          <a:xfrm>
            <a:off x="224254" y="132995"/>
            <a:ext cx="10054392" cy="1458031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 algn="l" defTabSz="914400" rtl="0">
              <a:defRPr b="0"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" name="نص العنوان"/>
          <p:cNvSpPr txBox="1"/>
          <p:nvPr>
            <p:ph type="title"/>
          </p:nvPr>
        </p:nvSpPr>
        <p:spPr>
          <a:xfrm>
            <a:off x="1025673" y="4807681"/>
            <a:ext cx="8451554" cy="26667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26" tIns="41026" rIns="41026" bIns="41026" anchor="b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4" name="مستوى النص الأول…"/>
          <p:cNvSpPr txBox="1"/>
          <p:nvPr>
            <p:ph type="body" idx="1"/>
          </p:nvPr>
        </p:nvSpPr>
        <p:spPr>
          <a:xfrm>
            <a:off x="1025673" y="7556487"/>
            <a:ext cx="8451554" cy="9128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26" tIns="41026" rIns="41026" bIns="41026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" name="رقم الشريحة"/>
          <p:cNvSpPr txBox="1"/>
          <p:nvPr>
            <p:ph type="sldNum" sz="quarter" idx="2"/>
          </p:nvPr>
        </p:nvSpPr>
        <p:spPr>
          <a:xfrm>
            <a:off x="5041221" y="10992494"/>
            <a:ext cx="414988" cy="447117"/>
          </a:xfrm>
          <a:prstGeom prst="rect">
            <a:avLst/>
          </a:prstGeom>
          <a:ln w="3175">
            <a:miter lim="400000"/>
          </a:ln>
        </p:spPr>
        <p:txBody>
          <a:bodyPr wrap="none" lIns="41026" tIns="41026" rIns="41026" bIns="41026">
            <a:spAutoFit/>
          </a:bodyPr>
          <a:lstStyle>
            <a:lvl1pPr>
              <a:defRPr b="0" sz="24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0" marR="0" indent="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892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1pPr>
      <a:lvl2pPr marL="0" marR="0" indent="457200" algn="ctr" defTabSz="8892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2pPr>
      <a:lvl3pPr marL="0" marR="0" indent="914400" algn="ctr" defTabSz="8892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3pPr>
      <a:lvl4pPr marL="0" marR="0" indent="1371600" algn="ctr" defTabSz="8892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4pPr>
      <a:lvl5pPr marL="0" marR="0" indent="1828800" algn="ctr" defTabSz="8892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5pPr>
      <a:lvl6pPr marL="0" marR="0" indent="2286000" algn="ctr" defTabSz="8892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6pPr>
      <a:lvl7pPr marL="0" marR="0" indent="2743200" algn="ctr" defTabSz="8892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7pPr>
      <a:lvl8pPr marL="0" marR="0" indent="3200400" algn="ctr" defTabSz="8892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8pPr>
      <a:lvl9pPr marL="0" marR="0" indent="3657600" algn="ctr" defTabSz="8892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.jpeg"/><Relationship Id="rId10" Type="http://schemas.openxmlformats.org/officeDocument/2006/relationships/image" Target="../media/image2.jpeg"/><Relationship Id="rId11" Type="http://schemas.openxmlformats.org/officeDocument/2006/relationships/image" Target="../media/image3.jpeg"/><Relationship Id="rId12" Type="http://schemas.openxmlformats.org/officeDocument/2006/relationships/image" Target="../media/image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تجميع"/>
          <p:cNvGrpSpPr/>
          <p:nvPr/>
        </p:nvGrpSpPr>
        <p:grpSpPr>
          <a:xfrm>
            <a:off x="418830" y="2334535"/>
            <a:ext cx="510538" cy="459862"/>
            <a:chOff x="0" y="0"/>
            <a:chExt cx="510537" cy="459860"/>
          </a:xfrm>
        </p:grpSpPr>
        <p:sp>
          <p:nvSpPr>
            <p:cNvPr id="118" name="مستطيل 11"/>
            <p:cNvSpPr/>
            <p:nvPr/>
          </p:nvSpPr>
          <p:spPr>
            <a:xfrm>
              <a:off x="0" y="0"/>
              <a:ext cx="505341" cy="415693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8792" tIns="58792" rIns="58792" bIns="58792" numCol="1" anchor="ctr">
              <a:noAutofit/>
            </a:bodyPr>
            <a:lstStyle/>
            <a:p>
              <a:pPr algn="r" defTabSz="1269517" rtl="0">
                <a:defRPr b="0"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9" name="رابط مستقيم 13"/>
            <p:cNvSpPr/>
            <p:nvPr/>
          </p:nvSpPr>
          <p:spPr>
            <a:xfrm flipH="1" flipV="1">
              <a:off x="0" y="207846"/>
              <a:ext cx="510538" cy="1"/>
            </a:xfrm>
            <a:prstGeom prst="line">
              <a:avLst/>
            </a:prstGeom>
            <a:noFill/>
            <a:ln w="9525" cap="flat">
              <a:solidFill>
                <a:srgbClr val="0D0D0D"/>
              </a:solidFill>
              <a:prstDash val="solid"/>
              <a:round/>
            </a:ln>
            <a:effectLst/>
          </p:spPr>
          <p:txBody>
            <a:bodyPr wrap="square" lIns="58792" tIns="58792" rIns="58792" bIns="58792" numCol="1" anchor="ctr">
              <a:noAutofit/>
            </a:bodyPr>
            <a:lstStyle/>
            <a:p>
              <a:pPr algn="r" defTabSz="1269517" rtl="0">
                <a:defRPr b="0"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0" name="مربع نص 26"/>
            <p:cNvSpPr txBox="1"/>
            <p:nvPr/>
          </p:nvSpPr>
          <p:spPr>
            <a:xfrm>
              <a:off x="52445" y="173482"/>
              <a:ext cx="378920" cy="28637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8792" tIns="58792" rIns="58792" bIns="58792" numCol="1" anchor="ctr">
              <a:noAutofit/>
            </a:bodyPr>
            <a:lstStyle>
              <a:lvl1pPr marR="314734" algn="r" defTabSz="634758">
                <a:lnSpc>
                  <a:spcPct val="115000"/>
                </a:lnSpc>
                <a:defRPr sz="1900">
                  <a:solidFill>
                    <a:srgbClr val="B51A00"/>
                  </a:solidFill>
                  <a:effectLst>
                    <a:outerShdw sx="100000" sy="100000" kx="0" ky="0" algn="b" rotWithShape="0" blurRad="25400" dist="12700" dir="2700000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000000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>
                <a:defRPr>
                  <a:effectLst/>
                </a:defRPr>
              </a:pPr>
              <a:r>
                <a:rPr>
                  <a:effectLst>
                    <a:outerShdw sx="100000" sy="100000" kx="0" ky="0" algn="b" rotWithShape="0" blurRad="25400" dist="12700" dir="2700000">
                      <a:srgbClr val="000000">
                        <a:alpha val="40000"/>
                      </a:srgbClr>
                    </a:outerShdw>
                  </a:effectLst>
                </a:rPr>
                <a:t>١٥</a:t>
              </a:r>
            </a:p>
          </p:txBody>
        </p:sp>
      </p:grpSp>
      <p:grpSp>
        <p:nvGrpSpPr>
          <p:cNvPr id="124" name="تجميع"/>
          <p:cNvGrpSpPr/>
          <p:nvPr/>
        </p:nvGrpSpPr>
        <p:grpSpPr>
          <a:xfrm>
            <a:off x="329625" y="14397480"/>
            <a:ext cx="2185715" cy="1339481"/>
            <a:chOff x="0" y="92991"/>
            <a:chExt cx="2185713" cy="1339479"/>
          </a:xfrm>
        </p:grpSpPr>
        <p:sp>
          <p:nvSpPr>
            <p:cNvPr id="122" name="يتبع"/>
            <p:cNvSpPr/>
            <p:nvPr/>
          </p:nvSpPr>
          <p:spPr>
            <a:xfrm>
              <a:off x="915713" y="162470"/>
              <a:ext cx="1270001" cy="1270001"/>
            </a:xfrm>
            <a:prstGeom prst="line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tabLst>
                  <a:tab pos="1574800" algn="l"/>
                </a:tabLst>
                <a:defRPr sz="2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defTabSz="914400" rtl="0">
                <a:defRPr/>
              </a:pPr>
              <a:r>
                <a:t>يتبع </a:t>
              </a:r>
            </a:p>
          </p:txBody>
        </p:sp>
        <p:sp>
          <p:nvSpPr>
            <p:cNvPr id="123" name="سهم"/>
            <p:cNvSpPr/>
            <p:nvPr/>
          </p:nvSpPr>
          <p:spPr>
            <a:xfrm flipH="1">
              <a:off x="0" y="92991"/>
              <a:ext cx="673100" cy="203201"/>
            </a:xfrm>
            <a:prstGeom prst="rightArrow">
              <a:avLst>
                <a:gd name="adj1" fmla="val 32000"/>
                <a:gd name="adj2" fmla="val 204385"/>
              </a:avLst>
            </a:prstGeom>
            <a:solidFill>
              <a:srgbClr val="000000"/>
            </a:solidFill>
            <a:ln w="3175" cap="flat">
              <a:noFill/>
              <a:miter lim="400000"/>
            </a:ln>
            <a:effectLst/>
          </p:spPr>
          <p:txBody>
            <a:bodyPr wrap="square" lIns="29517" tIns="29517" rIns="29517" bIns="29517" numCol="1" anchor="ctr">
              <a:noAutofit/>
            </a:bodyPr>
            <a:lstStyle/>
            <a:p>
              <a:pPr defTabSz="640490" rtl="0"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eeza Pro Regular"/>
                </a:defRPr>
              </a:pPr>
            </a:p>
          </p:txBody>
        </p:sp>
      </p:grpSp>
      <p:grpSp>
        <p:nvGrpSpPr>
          <p:cNvPr id="128" name="تجميع"/>
          <p:cNvGrpSpPr/>
          <p:nvPr/>
        </p:nvGrpSpPr>
        <p:grpSpPr>
          <a:xfrm>
            <a:off x="1993624" y="2353789"/>
            <a:ext cx="17709782" cy="11941972"/>
            <a:chOff x="1579006" y="25495"/>
            <a:chExt cx="17709781" cy="11941971"/>
          </a:xfrm>
        </p:grpSpPr>
        <p:graphicFrame>
          <p:nvGraphicFramePr>
            <p:cNvPr id="125" name="الجدول ٢"/>
            <p:cNvGraphicFramePr/>
            <p:nvPr/>
          </p:nvGraphicFramePr>
          <p:xfrm>
            <a:off x="9650133" y="25495"/>
            <a:ext cx="9638656" cy="11941972"/>
          </p:xfrm>
          <a:graphic xmlns:a="http://schemas.openxmlformats.org/drawingml/2006/main">
            <a:graphicData uri="http://schemas.openxmlformats.org/drawingml/2006/table">
              <a:tbl>
                <a:tblPr firstCol="0" firstRow="0" lastCol="0" lastRow="0" bandCol="0" bandRow="1" rtl="1">
                  <a:tableStyleId>{4C3C2611-4C71-4FC5-86AE-919BDF0F9419}</a:tableStyleId>
                </a:tblPr>
                <a:tblGrid>
                  <a:gridCol w="407766"/>
                  <a:gridCol w="389232"/>
                  <a:gridCol w="2002567"/>
                  <a:gridCol w="393865"/>
                  <a:gridCol w="1830317"/>
                  <a:gridCol w="394792"/>
                  <a:gridCol w="1904456"/>
                  <a:gridCol w="393865"/>
                  <a:gridCol w="1909090"/>
                </a:tblGrid>
                <a:tr h="522497">
                  <a:tc gridSpan="9">
                    <a:txBody>
                      <a:bodyPr/>
                      <a:lstStyle/>
                      <a:p>
                        <a:pPr marR="314734" algn="r" defTabSz="634758">
                          <a:tabLst>
                            <a:tab pos="7073900" algn="l"/>
                          </a:tabLst>
                          <a:defRPr b="1" sz="2500" u="sng">
                            <a:solidFill>
                              <a:srgbClr val="791A3D"/>
                            </a:solidFill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t>السؤال الأول: (أ) اختر الإجابة الصحيحة لكل مما يلي بتظليل الحرف الدال عليها: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FFFFFF"/>
                        </a:solidFill>
                      </a:lnL>
                      <a:lnR w="12700">
                        <a:solidFill>
                          <a:srgbClr val="FFFFFF"/>
                        </a:solidFill>
                      </a:lnR>
                      <a:lnT w="12700">
                        <a:solidFill>
                          <a:srgbClr val="FFFFFF"/>
                        </a:solidFill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</a:tr>
                <a:tr h="522497">
                  <a:tc rowSpan="2">
                    <a:txBody>
                      <a:bodyPr/>
                      <a:lstStyle/>
                      <a:p>
                        <a:pPr defTabSz="634758">
                          <a:defRPr sz="1800"/>
                        </a:pPr>
                        <a:r>
                          <a:rPr b="1" sz="2400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١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BEBEB"/>
                      </a:solidFill>
                    </a:tcPr>
                  </a:tc>
                  <a:tc gridSpan="8">
                    <a:txBody>
                      <a:bodyPr/>
                      <a:lstStyle/>
                      <a:p>
                        <a:pPr algn="r" defTabSz="1081440" rtl="0">
                          <a:defRPr sz="1800"/>
                        </a:pPr>
                        <a:r>
                          <a:rPr b="1" sz="240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ما محيط دائرة قطرها ٣م ، "علماً بأن ط "٣٫١٤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</a:tr>
                <a:tr h="522497">
                  <a:tc vMerge="1">
                    <a:tcPr/>
                  </a:tc>
                  <a:tc>
                    <a:txBody>
                      <a:bodyPr/>
                      <a:lstStyle/>
                      <a:p>
                        <a:pPr marR="314734" defTabSz="686093">
                          <a:defRPr b="1" sz="2200">
                            <a:solidFill>
                              <a:srgbClr val="B92D5D"/>
                            </a:solidFill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t>أ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R="314734" defTabSz="686093">
                          <a:defRPr sz="1800"/>
                        </a:pPr>
                        <a:r>
                          <a:rPr b="1" sz="2200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٧ م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R="314734" defTabSz="686093">
                          <a:defRPr sz="1800"/>
                        </a:pPr>
                        <a:r>
                          <a:rPr b="1" sz="2200">
                            <a:solidFill>
                              <a:srgbClr val="B92D5D"/>
                            </a:solidFill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ب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R="314734" defTabSz="634758" rtl="0">
                          <a:defRPr sz="1800"/>
                        </a:pPr>
                        <a:r>
                          <a:rPr b="1" sz="2200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٩٫٤٢ م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R="314734" defTabSz="686093">
                          <a:defRPr sz="1800"/>
                        </a:pPr>
                        <a:r>
                          <a:rPr b="1" sz="2200">
                            <a:solidFill>
                              <a:srgbClr val="B92D5D"/>
                            </a:solidFill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ج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R="314734" defTabSz="634758" rtl="0">
                          <a:defRPr sz="1800"/>
                        </a:pPr>
                        <a:r>
                          <a:rPr b="1" sz="2200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٥٦ م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R="314734" defTabSz="686093">
                          <a:defRPr sz="1800"/>
                        </a:pPr>
                        <a:r>
                          <a:rPr b="1" sz="2200">
                            <a:solidFill>
                              <a:srgbClr val="B92D5D"/>
                            </a:solidFill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د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R="314734" defTabSz="634758" rtl="0">
                          <a:defRPr sz="1800"/>
                        </a:pPr>
                        <a:r>
                          <a:rPr b="1" sz="2200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٢٢ م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</a:tr>
                <a:tr h="522497">
                  <a:tc rowSpan="2">
                    <a:txBody>
                      <a:bodyPr/>
                      <a:lstStyle/>
                      <a:p>
                        <a:pPr defTabSz="634758">
                          <a:defRPr sz="1800"/>
                        </a:pPr>
                        <a:r>
                          <a:rPr b="1" sz="2400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٢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BEBEB"/>
                      </a:solidFill>
                    </a:tcPr>
                  </a:tc>
                  <a:tc gridSpan="8">
                    <a:txBody>
                      <a:bodyPr/>
                      <a:lstStyle/>
                      <a:p>
                        <a:pPr algn="r" defTabSz="1081440" rtl="0">
                          <a:defRPr sz="1800"/>
                        </a:pPr>
                        <a:r>
                          <a:rPr b="1" sz="240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زاويتان متتامتان قياس إحداهما ٣٠° ، فإن قياس الزاوية الأخرى يساوي: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</a:tr>
                <a:tr h="522497">
                  <a:tc vMerge="1">
                    <a:tcPr/>
                  </a:tc>
                  <a:tc>
                    <a:txBody>
                      <a:bodyPr/>
                      <a:lstStyle/>
                      <a:p>
                        <a:pPr marR="314734" defTabSz="686093">
                          <a:defRPr b="1" sz="2200">
                            <a:solidFill>
                              <a:srgbClr val="B92D5D"/>
                            </a:solidFill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t>أ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defTabSz="355600">
                          <a:defRPr sz="1800"/>
                        </a:pPr>
                        <a:r>
                          <a:rPr b="1" sz="2200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º٦٠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R="314734" defTabSz="686093">
                          <a:defRPr sz="1800"/>
                        </a:pPr>
                        <a:r>
                          <a:rPr b="1" sz="2200">
                            <a:solidFill>
                              <a:srgbClr val="B92D5D"/>
                            </a:solidFill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ب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defTabSz="355600">
                          <a:defRPr sz="1800"/>
                        </a:pPr>
                        <a:r>
                          <a:rPr b="1" sz="2200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º٩٠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R="314734" defTabSz="686093">
                          <a:defRPr sz="1800"/>
                        </a:pPr>
                        <a:r>
                          <a:rPr b="1" sz="2200">
                            <a:solidFill>
                              <a:srgbClr val="B92D5D"/>
                            </a:solidFill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ج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defTabSz="355600">
                          <a:defRPr sz="1800"/>
                        </a:pPr>
                        <a:r>
                          <a:rPr b="1" sz="2200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º٧٠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R="314734" defTabSz="686093">
                          <a:defRPr sz="1800"/>
                        </a:pPr>
                        <a:r>
                          <a:rPr b="1" sz="2200">
                            <a:solidFill>
                              <a:srgbClr val="B92D5D"/>
                            </a:solidFill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د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defTabSz="355600">
                          <a:defRPr sz="1800"/>
                        </a:pPr>
                        <a:r>
                          <a:rPr b="1" sz="2200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º١٨٠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</a:tr>
                <a:tr h="691096">
                  <a:tc rowSpan="2">
                    <a:txBody>
                      <a:bodyPr/>
                      <a:lstStyle/>
                      <a:p>
                        <a:pPr defTabSz="634758">
                          <a:defRPr sz="1800"/>
                        </a:pPr>
                        <a:r>
                          <a:rPr b="1" sz="2400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٣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BEBEB"/>
                      </a:solidFill>
                    </a:tcPr>
                  </a:tc>
                  <a:tc gridSpan="8">
                    <a:txBody>
                      <a:bodyPr/>
                      <a:lstStyle/>
                      <a:p>
                        <a:pPr algn="r" defTabSz="1081440" rtl="0">
                          <a:defRPr sz="1800"/>
                        </a:pPr>
                        <a:r>
                          <a:rPr b="1" sz="240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قيمة س في الشكل المجاور تساوي: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blipFill rotWithShape="1">
                        <a:blip r:embed="rId2"/>
                        <a:srcRect l="0" t="0" r="0" b="0"/>
                        <a:stretch>
                          <a:fillRect/>
                        </a:stretch>
                      </a:blipFill>
                    </a:tcPr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</a:tr>
                <a:tr h="522497">
                  <a:tc vMerge="1">
                    <a:tcPr/>
                  </a:tc>
                  <a:tc>
                    <a:txBody>
                      <a:bodyPr/>
                      <a:lstStyle/>
                      <a:p>
                        <a:pPr marR="314734" defTabSz="686093">
                          <a:defRPr b="1" sz="2200">
                            <a:solidFill>
                              <a:srgbClr val="B92D5D"/>
                            </a:solidFill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t>أ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r" defTabSz="355600">
                          <a:defRPr sz="1800"/>
                        </a:pPr>
                        <a:r>
                          <a:rPr sz="1900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º٢٠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R="314734" defTabSz="686093">
                          <a:defRPr sz="1800"/>
                        </a:pPr>
                        <a:r>
                          <a:rPr b="1" sz="2200">
                            <a:solidFill>
                              <a:srgbClr val="B92D5D"/>
                            </a:solidFill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ب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r" defTabSz="355600">
                          <a:defRPr sz="1800"/>
                        </a:pPr>
                        <a:r>
                          <a:rPr sz="1900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º٣٠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R="314734" defTabSz="686093">
                          <a:defRPr sz="1800"/>
                        </a:pPr>
                        <a:r>
                          <a:rPr b="1" sz="2200">
                            <a:solidFill>
                              <a:srgbClr val="B92D5D"/>
                            </a:solidFill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ج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r" defTabSz="355600">
                          <a:defRPr sz="1800"/>
                        </a:pPr>
                        <a:r>
                          <a:rPr sz="1900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º٢٥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R="314734" defTabSz="686093">
                          <a:defRPr sz="1800"/>
                        </a:pPr>
                        <a:r>
                          <a:rPr b="1" sz="2200">
                            <a:solidFill>
                              <a:srgbClr val="B92D5D"/>
                            </a:solidFill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د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r" defTabSz="355600">
                          <a:defRPr sz="1800"/>
                        </a:pPr>
                        <a:r>
                          <a:rPr sz="1900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º٤٠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</a:tr>
                <a:tr h="522497">
                  <a:tc rowSpan="2">
                    <a:txBody>
                      <a:bodyPr/>
                      <a:lstStyle/>
                      <a:p>
                        <a:pPr defTabSz="634758">
                          <a:defRPr sz="1800"/>
                        </a:pPr>
                        <a:r>
                          <a:rPr b="1" sz="2400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٤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BEBEB"/>
                      </a:solidFill>
                    </a:tcPr>
                  </a:tc>
                  <a:tc gridSpan="8">
                    <a:txBody>
                      <a:bodyPr/>
                      <a:lstStyle/>
                      <a:p>
                        <a:pPr algn="r" defTabSz="1081440" rtl="0">
                          <a:defRPr sz="1800"/>
                        </a:pPr>
                        <a:r>
                          <a:rPr b="1" sz="240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ما نوع الزاوية المجاورة؟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blipFill rotWithShape="1">
                        <a:blip r:embed="rId3"/>
                        <a:srcRect l="0" t="0" r="0" b="0"/>
                        <a:stretch>
                          <a:fillRect/>
                        </a:stretch>
                      </a:blipFill>
                    </a:tcPr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</a:tr>
                <a:tr h="522497">
                  <a:tc vMerge="1">
                    <a:tcPr/>
                  </a:tc>
                  <a:tc>
                    <a:txBody>
                      <a:bodyPr/>
                      <a:lstStyle/>
                      <a:p>
                        <a:pPr marR="314734" defTabSz="686093">
                          <a:defRPr b="1" sz="2200">
                            <a:solidFill>
                              <a:srgbClr val="B92D5D"/>
                            </a:solidFill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t>أ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R="314734" defTabSz="686093">
                          <a:defRPr sz="1800"/>
                        </a:pPr>
                        <a:r>
                          <a:rPr b="1" sz="2200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منفرجة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R="314734" defTabSz="686093">
                          <a:defRPr sz="1800"/>
                        </a:pPr>
                        <a:r>
                          <a:rPr b="1" sz="2200">
                            <a:solidFill>
                              <a:srgbClr val="B92D5D"/>
                            </a:solidFill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ب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R="314734" defTabSz="634758" rtl="0">
                          <a:defRPr sz="1800"/>
                        </a:pPr>
                        <a:r>
                          <a:rPr b="1" sz="2200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قائمة 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R="314734" defTabSz="686093">
                          <a:defRPr sz="1800"/>
                        </a:pPr>
                        <a:r>
                          <a:rPr b="1" sz="2200">
                            <a:solidFill>
                              <a:srgbClr val="B92D5D"/>
                            </a:solidFill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ج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R="314734" defTabSz="634758" rtl="0">
                          <a:defRPr sz="1800"/>
                        </a:pPr>
                        <a:r>
                          <a:rPr b="1" sz="2200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حادة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R="314734" defTabSz="686093">
                          <a:defRPr sz="1800"/>
                        </a:pPr>
                        <a:r>
                          <a:rPr b="1" sz="2200">
                            <a:solidFill>
                              <a:srgbClr val="B92D5D"/>
                            </a:solidFill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د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R="314734" defTabSz="634758" rtl="0">
                          <a:defRPr sz="1800"/>
                        </a:pPr>
                        <a:r>
                          <a:rPr b="1" sz="2200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مستقيمة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</a:tr>
                <a:tr h="522497">
                  <a:tc rowSpan="2">
                    <a:txBody>
                      <a:bodyPr/>
                      <a:lstStyle/>
                      <a:p>
                        <a:pPr defTabSz="634758">
                          <a:defRPr sz="1800"/>
                        </a:pPr>
                        <a:r>
                          <a:rPr b="1" sz="2400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٥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BEBEB"/>
                      </a:solidFill>
                    </a:tcPr>
                  </a:tc>
                  <a:tc gridSpan="8">
                    <a:txBody>
                      <a:bodyPr/>
                      <a:lstStyle/>
                      <a:p>
                        <a:pPr algn="r" defTabSz="1081440" rtl="0">
                          <a:defRPr sz="1800"/>
                        </a:pPr>
                        <a:r>
                          <a:rPr b="1" sz="240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ضع الإشارة المناسبة في الفراغ:   ٠٫٥ ◻️٥٪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</a:tr>
                <a:tr h="522497">
                  <a:tc vMerge="1">
                    <a:tcPr/>
                  </a:tc>
                  <a:tc>
                    <a:txBody>
                      <a:bodyPr/>
                      <a:lstStyle/>
                      <a:p>
                        <a:pPr marR="314734" defTabSz="686093">
                          <a:defRPr b="1" sz="2200">
                            <a:solidFill>
                              <a:srgbClr val="B92D5D"/>
                            </a:solidFill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t>أ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R="314734" defTabSz="686093">
                          <a:defRPr sz="1800"/>
                        </a:pPr>
                        <a:r>
                          <a:rPr b="1" sz="2200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&gt; أكبر من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R="314734" defTabSz="686093">
                          <a:defRPr sz="1800"/>
                        </a:pPr>
                        <a:r>
                          <a:rPr b="1" sz="2200">
                            <a:solidFill>
                              <a:srgbClr val="B92D5D"/>
                            </a:solidFill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ب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R="314734" defTabSz="634758" rtl="0">
                          <a:defRPr sz="1800"/>
                        </a:pPr>
                        <a:r>
                          <a:rPr b="1" sz="2200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&lt; أصغر من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R="314734" defTabSz="686093">
                          <a:defRPr sz="1800"/>
                        </a:pPr>
                        <a:r>
                          <a:rPr b="1" sz="2200">
                            <a:solidFill>
                              <a:srgbClr val="B92D5D"/>
                            </a:solidFill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ج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R="314734" defTabSz="634758" rtl="0">
                          <a:defRPr sz="1800"/>
                        </a:pPr>
                        <a:r>
                          <a:rPr b="1" sz="2200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=يساوي 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R="314734" defTabSz="686093">
                          <a:defRPr sz="1800"/>
                        </a:pPr>
                        <a:r>
                          <a:rPr b="1" sz="2200">
                            <a:solidFill>
                              <a:srgbClr val="B92D5D"/>
                            </a:solidFill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د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R="314734" defTabSz="634758" rtl="0">
                          <a:defRPr sz="1800"/>
                        </a:pPr>
                        <a:r>
                          <a:rPr b="1" sz="2200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غير ذلك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</a:tr>
                <a:tr h="781797">
                  <a:tc rowSpan="2">
                    <a:txBody>
                      <a:bodyPr/>
                      <a:lstStyle/>
                      <a:p>
                        <a:pPr defTabSz="634758">
                          <a:defRPr sz="1800"/>
                        </a:pPr>
                        <a:r>
                          <a:rPr b="1" sz="2400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٦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BEBEB"/>
                      </a:solidFill>
                    </a:tcPr>
                  </a:tc>
                  <a:tc gridSpan="8">
                    <a:txBody>
                      <a:bodyPr/>
                      <a:lstStyle/>
                      <a:p>
                        <a:pPr algn="r" defTabSz="1081440" rtl="0">
                          <a:defRPr sz="1800"/>
                        </a:pPr>
                        <a:r>
                          <a:rPr b="1" sz="240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قياس الزاوية س في الشكل المجاور يساوي: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</a:tr>
                <a:tr h="522497">
                  <a:tc vMerge="1">
                    <a:tcPr/>
                  </a:tc>
                  <a:tc>
                    <a:txBody>
                      <a:bodyPr/>
                      <a:lstStyle/>
                      <a:p>
                        <a:pPr marR="314734" defTabSz="686093">
                          <a:defRPr b="1" sz="2200">
                            <a:solidFill>
                              <a:srgbClr val="B92D5D"/>
                            </a:solidFill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t>أ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defTabSz="355600">
                          <a:defRPr sz="1800"/>
                        </a:pPr>
                        <a:r>
                          <a:rPr b="1" sz="2200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º٧٠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R="314734" defTabSz="686093">
                          <a:defRPr sz="1800"/>
                        </a:pPr>
                        <a:r>
                          <a:rPr b="1" sz="2200">
                            <a:solidFill>
                              <a:srgbClr val="B92D5D"/>
                            </a:solidFill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ب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defTabSz="355600">
                          <a:defRPr sz="1800"/>
                        </a:pPr>
                        <a:r>
                          <a:rPr b="1" sz="2200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º٩٠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R="314734" defTabSz="686093">
                          <a:defRPr sz="1800"/>
                        </a:pPr>
                        <a:r>
                          <a:rPr b="1" sz="2200">
                            <a:solidFill>
                              <a:srgbClr val="B92D5D"/>
                            </a:solidFill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ج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defTabSz="355600">
                          <a:defRPr sz="1800"/>
                        </a:pPr>
                        <a:r>
                          <a:rPr b="1" sz="2200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º٣٨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R="314734" defTabSz="686093">
                          <a:defRPr sz="1800"/>
                        </a:pPr>
                        <a:r>
                          <a:rPr b="1" sz="2200">
                            <a:solidFill>
                              <a:srgbClr val="B92D5D"/>
                            </a:solidFill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د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defTabSz="355600">
                          <a:defRPr sz="1800"/>
                        </a:pPr>
                        <a:r>
                          <a:rPr b="1" sz="2200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º١٦٥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</a:tr>
                <a:tr h="802541">
                  <a:tc rowSpan="2">
                    <a:txBody>
                      <a:bodyPr/>
                      <a:lstStyle/>
                      <a:p>
                        <a:pPr defTabSz="634758">
                          <a:defRPr sz="1800"/>
                        </a:pPr>
                        <a:r>
                          <a:rPr b="1" sz="2400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٧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BEBEB"/>
                      </a:solidFill>
                    </a:tcPr>
                  </a:tc>
                  <a:tc gridSpan="8">
                    <a:txBody>
                      <a:bodyPr/>
                      <a:lstStyle/>
                      <a:p>
                        <a:pPr algn="r" defTabSz="1081440" rtl="0">
                          <a:defRPr sz="1800"/>
                        </a:pPr>
                        <a:r>
                          <a:rPr b="1" sz="240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النسبة المئوية التي تمثل الجزء المظلل في الشكل المجاور تساوي: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</a:tr>
                <a:tr h="522497">
                  <a:tc vMerge="1">
                    <a:tcPr/>
                  </a:tc>
                  <a:tc>
                    <a:txBody>
                      <a:bodyPr/>
                      <a:lstStyle/>
                      <a:p>
                        <a:pPr marR="314734" defTabSz="686093">
                          <a:defRPr b="1" sz="2200">
                            <a:solidFill>
                              <a:srgbClr val="B92D5D"/>
                            </a:solidFill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t>أ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R="314734" defTabSz="686093">
                          <a:defRPr sz="1800"/>
                        </a:pPr>
                        <a:r>
                          <a:rPr b="1" sz="2200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٣٤٪؜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R="314734" defTabSz="686093">
                          <a:defRPr sz="1800"/>
                        </a:pPr>
                        <a:r>
                          <a:rPr b="1" sz="2200">
                            <a:solidFill>
                              <a:srgbClr val="B92D5D"/>
                            </a:solidFill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ب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R="314734" defTabSz="634758" rtl="0">
                          <a:defRPr sz="1800"/>
                        </a:pPr>
                        <a:r>
                          <a:rPr b="1" sz="2200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٤٠٪؜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R="314734" defTabSz="686093">
                          <a:defRPr sz="1800"/>
                        </a:pPr>
                        <a:r>
                          <a:rPr b="1" sz="2200">
                            <a:solidFill>
                              <a:srgbClr val="B92D5D"/>
                            </a:solidFill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ج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R="314734" defTabSz="634758" rtl="0">
                          <a:defRPr sz="1800"/>
                        </a:pPr>
                        <a:r>
                          <a:rPr b="1" sz="2200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١٠٠٪؜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R="314734" defTabSz="686093">
                          <a:defRPr sz="1800"/>
                        </a:pPr>
                        <a:r>
                          <a:rPr b="1" sz="2200">
                            <a:solidFill>
                              <a:srgbClr val="B92D5D"/>
                            </a:solidFill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د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R="314734" defTabSz="634758" rtl="0">
                          <a:defRPr sz="1800"/>
                        </a:pPr>
                        <a:r>
                          <a:rPr b="1" sz="2200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٩٠٪؜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</a:tr>
                <a:tr h="771425">
                  <a:tc rowSpan="2">
                    <a:txBody>
                      <a:bodyPr/>
                      <a:lstStyle/>
                      <a:p>
                        <a:pPr defTabSz="634758">
                          <a:defRPr sz="1800"/>
                        </a:pPr>
                        <a:r>
                          <a:rPr b="1" sz="2400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٨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</a:lnB>
                      <a:solidFill>
                        <a:srgbClr val="EBEBEB"/>
                      </a:solidFill>
                    </a:tcPr>
                  </a:tc>
                  <a:tc gridSpan="8">
                    <a:txBody>
                      <a:bodyPr/>
                      <a:lstStyle/>
                      <a:p>
                        <a:pPr algn="r" defTabSz="1081440" rtl="0">
                          <a:defRPr sz="1800"/>
                        </a:pPr>
                        <a:r>
                          <a:rPr b="1" sz="240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نوع المثلث في الشكل المجاور: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blipFill rotWithShape="1">
                        <a:blip r:embed="rId4"/>
                        <a:srcRect l="0" t="0" r="0" b="0"/>
                        <a:stretch>
                          <a:fillRect/>
                        </a:stretch>
                      </a:blipFill>
                    </a:tcPr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</a:tr>
                <a:tr h="522497">
                  <a:tc vMerge="1">
                    <a:tcPr/>
                  </a:tc>
                  <a:tc>
                    <a:txBody>
                      <a:bodyPr/>
                      <a:lstStyle/>
                      <a:p>
                        <a:pPr marR="314734" defTabSz="686093">
                          <a:defRPr b="1" sz="2200">
                            <a:solidFill>
                              <a:srgbClr val="B92D5D"/>
                            </a:solidFill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t>أ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R="314734" defTabSz="686093">
                          <a:defRPr sz="1800"/>
                        </a:pPr>
                        <a:r>
                          <a:rPr b="1" sz="2200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مختلف الأضلاع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R="314734" defTabSz="686093">
                          <a:defRPr sz="1800"/>
                        </a:pPr>
                        <a:r>
                          <a:rPr b="1" sz="2200">
                            <a:solidFill>
                              <a:srgbClr val="B92D5D"/>
                            </a:solidFill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ب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R="314734" defTabSz="634758" rtl="0">
                          <a:defRPr sz="1800"/>
                        </a:pPr>
                        <a:r>
                          <a:rPr b="1" sz="2200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متطابق الضلعين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R="314734" defTabSz="686093">
                          <a:defRPr sz="1800"/>
                        </a:pPr>
                        <a:r>
                          <a:rPr b="1" sz="2200">
                            <a:solidFill>
                              <a:srgbClr val="B92D5D"/>
                            </a:solidFill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ج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R="314734" defTabSz="634758" rtl="0">
                          <a:defRPr sz="1800"/>
                        </a:pPr>
                        <a:r>
                          <a:rPr b="1" sz="2200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متطابق الأضلاع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R="314734" defTabSz="686093">
                          <a:defRPr sz="1800"/>
                        </a:pPr>
                        <a:r>
                          <a:rPr b="1" sz="2200">
                            <a:solidFill>
                              <a:srgbClr val="B92D5D"/>
                            </a:solidFill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د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R="314734" defTabSz="634758" rtl="0">
                          <a:defRPr sz="1800"/>
                        </a:pPr>
                        <a:r>
                          <a:rPr b="1" sz="2200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لا شيء مما سبق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</a:tr>
                <a:tr h="522497">
                  <a:tc rowSpan="2">
                    <a:txBody>
                      <a:bodyPr/>
                      <a:lstStyle/>
                      <a:p>
                        <a:pPr defTabSz="634758">
                          <a:defRPr sz="1800"/>
                        </a:pPr>
                        <a:r>
                          <a:rPr b="1" sz="2400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٩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BEBEB"/>
                      </a:solidFill>
                    </a:tcPr>
                  </a:tc>
                  <a:tc gridSpan="8">
                    <a:txBody>
                      <a:bodyPr/>
                      <a:lstStyle/>
                      <a:p>
                        <a:pPr algn="r" defTabSz="1081440" rtl="0">
                          <a:defRPr sz="1800"/>
                        </a:pPr>
                        <a:r>
                          <a:rPr b="1" sz="240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"٩ريالات لثلاث كعكات " النسبة على صورة معدل الوحدة: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</a:tr>
                <a:tr h="522497">
                  <a:tc vMerge="1">
                    <a:tcPr/>
                  </a:tc>
                  <a:tc>
                    <a:txBody>
                      <a:bodyPr/>
                      <a:lstStyle/>
                      <a:p>
                        <a:pPr marR="314734" defTabSz="686093">
                          <a:defRPr b="1" sz="2200">
                            <a:solidFill>
                              <a:srgbClr val="B92D5D"/>
                            </a:solidFill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t>أ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R="314734" defTabSz="686093">
                          <a:defRPr b="1" sz="2200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blipFill rotWithShape="1">
                        <a:blip r:embed="rId5"/>
                        <a:srcRect l="0" t="0" r="0" b="0"/>
                        <a:stretch>
                          <a:fillRect/>
                        </a:stretch>
                      </a:blipFill>
                    </a:tcPr>
                  </a:tc>
                  <a:tc>
                    <a:txBody>
                      <a:bodyPr/>
                      <a:lstStyle/>
                      <a:p>
                        <a:pPr marR="314734" defTabSz="686093">
                          <a:defRPr sz="1800"/>
                        </a:pPr>
                        <a:r>
                          <a:rPr b="1" sz="2200">
                            <a:solidFill>
                              <a:srgbClr val="B92D5D"/>
                            </a:solidFill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ب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R="314734" defTabSz="634758" rtl="0">
                          <a:defRPr b="1" sz="2200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blipFill rotWithShape="1">
                        <a:blip r:embed="rId6"/>
                        <a:srcRect l="0" t="0" r="0" b="0"/>
                        <a:stretch>
                          <a:fillRect/>
                        </a:stretch>
                      </a:blipFill>
                    </a:tcPr>
                  </a:tc>
                  <a:tc>
                    <a:txBody>
                      <a:bodyPr/>
                      <a:lstStyle/>
                      <a:p>
                        <a:pPr marR="314734" defTabSz="686093">
                          <a:defRPr sz="1800"/>
                        </a:pPr>
                        <a:r>
                          <a:rPr b="1" sz="2200">
                            <a:solidFill>
                              <a:srgbClr val="B92D5D"/>
                            </a:solidFill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ج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R="314734" defTabSz="634758" rtl="0">
                          <a:defRPr b="1" sz="2200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blipFill rotWithShape="1">
                        <a:blip r:embed="rId7"/>
                        <a:srcRect l="0" t="0" r="0" b="0"/>
                        <a:stretch>
                          <a:fillRect/>
                        </a:stretch>
                      </a:blipFill>
                    </a:tcPr>
                  </a:tc>
                  <a:tc>
                    <a:txBody>
                      <a:bodyPr/>
                      <a:lstStyle/>
                      <a:p>
                        <a:pPr marR="314734" defTabSz="686093">
                          <a:defRPr sz="1800"/>
                        </a:pPr>
                        <a:r>
                          <a:rPr b="1" sz="2200">
                            <a:solidFill>
                              <a:srgbClr val="B92D5D"/>
                            </a:solidFill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د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R="314734" defTabSz="634758" rtl="0">
                          <a:defRPr b="1" sz="2200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blipFill rotWithShape="1">
                        <a:blip r:embed="rId8"/>
                        <a:srcRect l="0" t="0" r="0" b="0"/>
                        <a:stretch>
                          <a:fillRect/>
                        </a:stretch>
                      </a:blipFill>
                    </a:tcPr>
                  </a:tc>
                </a:tr>
                <a:tr h="522497">
                  <a:tc rowSpan="2">
                    <a:txBody>
                      <a:bodyPr/>
                      <a:lstStyle/>
                      <a:p>
                        <a:pPr defTabSz="634758">
                          <a:defRPr sz="1800"/>
                        </a:pPr>
                        <a:r>
                          <a:rPr b="1" sz="2400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١٠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</a:lnB>
                      <a:solidFill>
                        <a:srgbClr val="EBEBEB"/>
                      </a:solidFill>
                    </a:tcPr>
                  </a:tc>
                  <a:tc gridSpan="8">
                    <a:txBody>
                      <a:bodyPr/>
                      <a:lstStyle/>
                      <a:p>
                        <a:pPr algn="r" defTabSz="1081440" rtl="0">
                          <a:defRPr sz="1800"/>
                        </a:pPr>
                        <a:r>
                          <a:rPr b="1" sz="240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تكتب ٣٥% على صورة كسر عشري: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</a:tr>
                <a:tr h="522497">
                  <a:tc vMerge="1">
                    <a:tcPr/>
                  </a:tc>
                  <a:tc>
                    <a:txBody>
                      <a:bodyPr/>
                      <a:lstStyle/>
                      <a:p>
                        <a:pPr marR="314734" defTabSz="686093">
                          <a:defRPr b="1" sz="2200">
                            <a:solidFill>
                              <a:srgbClr val="B92D5D"/>
                            </a:solidFill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t>أ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R="314734" defTabSz="686093">
                          <a:defRPr sz="1800"/>
                        </a:pPr>
                        <a:r>
                          <a:rPr b="1" sz="2200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٥٫٣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R="314734" defTabSz="686093">
                          <a:defRPr sz="1800"/>
                        </a:pPr>
                        <a:r>
                          <a:rPr b="1" sz="2200">
                            <a:solidFill>
                              <a:srgbClr val="B92D5D"/>
                            </a:solidFill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ب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R="314734" defTabSz="634758" rtl="0">
                          <a:defRPr sz="1800"/>
                        </a:pPr>
                        <a:r>
                          <a:rPr b="1" sz="2200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٠٫٣٥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R="314734" defTabSz="686093">
                          <a:defRPr sz="1800"/>
                        </a:pPr>
                        <a:r>
                          <a:rPr b="1" sz="2200">
                            <a:solidFill>
                              <a:srgbClr val="B92D5D"/>
                            </a:solidFill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ج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R="314734" defTabSz="634758" rtl="0">
                          <a:defRPr sz="1800"/>
                        </a:pPr>
                        <a:r>
                          <a:rPr b="1" sz="2200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٣٫٥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R="314734" defTabSz="686093">
                          <a:defRPr sz="1800"/>
                        </a:pPr>
                        <a:r>
                          <a:rPr b="1" sz="2200">
                            <a:solidFill>
                              <a:srgbClr val="B92D5D"/>
                            </a:solidFill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د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R="314734" defTabSz="634758" rtl="0">
                          <a:defRPr sz="1800"/>
                        </a:pPr>
                        <a:r>
                          <a:rPr b="1" sz="2200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٠٫٠٣٥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</a:tr>
              </a:tbl>
            </a:graphicData>
          </a:graphic>
        </p:graphicFrame>
        <p:pic>
          <p:nvPicPr>
            <p:cNvPr id="126" name="IMG_4061.jpeg" descr="IMG_4061.jpe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832016" y="6014801"/>
              <a:ext cx="621158" cy="63205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27" name="IMG_4062.jpeg" descr="IMG_4062.jpeg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579006" y="7273637"/>
              <a:ext cx="714065" cy="700064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graphicFrame>
        <p:nvGraphicFramePr>
          <p:cNvPr id="129" name="الجدول ١"/>
          <p:cNvGraphicFramePr/>
          <p:nvPr/>
        </p:nvGraphicFramePr>
        <p:xfrm>
          <a:off x="10193014" y="212420"/>
          <a:ext cx="9794230" cy="205759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{4C3C2611-4C71-4FC5-86AE-919BDF0F9419}</a:tableStyleId>
              </a:tblPr>
              <a:tblGrid>
                <a:gridCol w="1232965"/>
                <a:gridCol w="1795905"/>
                <a:gridCol w="1327608"/>
                <a:gridCol w="863076"/>
                <a:gridCol w="863076"/>
                <a:gridCol w="1076867"/>
                <a:gridCol w="1389064"/>
                <a:gridCol w="1232965"/>
              </a:tblGrid>
              <a:tr h="290398">
                <a:tc gridSpan="2">
                  <a:txBody>
                    <a:bodyPr/>
                    <a:lstStyle/>
                    <a:p>
                      <a:pPr marR="314734"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المملكـة العـربية السعـودية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gridSpan="4" rowSpan="4">
                  <a:txBody>
                    <a:bodyPr/>
                    <a:lstStyle/>
                    <a:p>
                      <a:pPr marR="314734" algn="r"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rowSpan="4" hMerge="1">
                  <a:tcPr/>
                </a:tc>
                <a:tc rowSpan="4" hMerge="1">
                  <a:tcPr/>
                </a:tc>
                <a:tc rowSpan="4" hMerge="1">
                  <a:tcPr/>
                </a:tc>
                <a:tc gridSpan="2">
                  <a:txBody>
                    <a:bodyPr/>
                    <a:lstStyle/>
                    <a:p>
                      <a:pPr marR="314734" algn="r"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المادة: رياضيات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</a:tr>
              <a:tr h="290398">
                <a:tc gridSpan="2">
                  <a:txBody>
                    <a:bodyPr/>
                    <a:lstStyle/>
                    <a:p>
                      <a:pPr marR="314734"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وزارة  التعليم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gridSpan="4" vMerge="1">
                  <a:tcPr/>
                </a:tc>
                <a:tc hMerge="1" vMerge="1">
                  <a:tcPr/>
                </a:tc>
                <a:tc hMerge="1" vMerge="1">
                  <a:tcPr/>
                </a:tc>
                <a:tc hMerge="1" vMerge="1">
                  <a:tcPr/>
                </a:tc>
                <a:tc gridSpan="2">
                  <a:txBody>
                    <a:bodyPr/>
                    <a:lstStyle/>
                    <a:p>
                      <a:pPr marR="314734" algn="r"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الصف : السادس الابتدائي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</a:tr>
              <a:tr h="290398">
                <a:tc gridSpan="2">
                  <a:txBody>
                    <a:bodyPr/>
                    <a:lstStyle/>
                    <a:p>
                      <a:pPr marR="314734"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إدارة تعليم ……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gridSpan="4" vMerge="1">
                  <a:tcPr/>
                </a:tc>
                <a:tc hMerge="1" vMerge="1">
                  <a:tcPr/>
                </a:tc>
                <a:tc hMerge="1" vMerge="1">
                  <a:tcPr/>
                </a:tc>
                <a:tc hMerge="1" vMerge="1">
                  <a:tcPr/>
                </a:tc>
                <a:tc gridSpan="2">
                  <a:txBody>
                    <a:bodyPr/>
                    <a:lstStyle/>
                    <a:p>
                      <a:pPr marR="314734" algn="r"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الزمن: ساعتان 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</a:tr>
              <a:tr h="290398">
                <a:tc gridSpan="2">
                  <a:txBody>
                    <a:bodyPr/>
                    <a:lstStyle/>
                    <a:p>
                      <a:pPr marR="314734"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مدرسة ……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gridSpan="4" vMerge="1">
                  <a:tcPr/>
                </a:tc>
                <a:tc hMerge="1" vMerge="1">
                  <a:tcPr/>
                </a:tc>
                <a:tc hMerge="1" vMerge="1">
                  <a:tcPr/>
                </a:tc>
                <a:tc hMerge="1" vMerge="1">
                  <a:tcPr/>
                </a:tc>
                <a:tc gridSpan="2">
                  <a:txBody>
                    <a:bodyPr/>
                    <a:lstStyle/>
                    <a:p>
                      <a:pPr marR="314734" algn="r"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عدد الأوراق :    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</a:tr>
              <a:tr h="302498">
                <a:tc gridSpan="8">
                  <a:txBody>
                    <a:bodyPr/>
                    <a:lstStyle/>
                    <a:p>
                      <a:pPr marR="314734"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الاختبار النهائي للفصل الدراسي الثالث للصف السادس الابتدائي (الدور الأول) لعام ……… هـ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90398">
                <a:tc rowSpan="2">
                  <a:txBody>
                    <a:bodyPr/>
                    <a:lstStyle/>
                    <a:p>
                      <a:pPr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الاسم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gridSpan="2" rowSpan="2">
                  <a:txBody>
                    <a:bodyPr/>
                    <a:lstStyle/>
                    <a:p>
                      <a:pPr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>
                          <a:uFill>
                            <a:solidFill>
                              <a:srgbClr val="A6A6A6"/>
                            </a:solidFill>
                          </a:uFill>
                        </a:rPr>
                        <a:t>.............................…………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rowSpan="2" hMerge="1">
                  <a:tcPr/>
                </a:tc>
                <a:tc gridSpan="2" rowSpan="2">
                  <a:txBody>
                    <a:bodyPr/>
                    <a:lstStyle/>
                    <a:p>
                      <a:pPr algn="r"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الصف</a:t>
                      </a:r>
                      <a:r>
                        <a:t>	٦</a:t>
                      </a:r>
                      <a:r>
                        <a:t> / </a:t>
                      </a:r>
                      <a:r>
                        <a:rPr>
                          <a:uFill>
                            <a:solidFill>
                              <a:srgbClr val="A6A6A6"/>
                            </a:solidFill>
                          </a:uFill>
                        </a:rPr>
                        <a:t>.…...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rowSpan="2" hMerge="1">
                  <a:tcPr/>
                </a:tc>
                <a:tc gridSpan="2" rowSpan="2">
                  <a:txBody>
                    <a:bodyPr/>
                    <a:lstStyle/>
                    <a:p>
                      <a:pPr defTabSz="634758" rtl="1">
                        <a:defRPr b="1" sz="1900">
                          <a:solidFill>
                            <a:srgbClr val="B51A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الدرجة المستحقة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rowSpan="2" hMerge="1">
                  <a:tcPr/>
                </a:tc>
                <a:tc>
                  <a:txBody>
                    <a:bodyPr/>
                    <a:lstStyle/>
                    <a:p>
                      <a:pPr algn="r"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290398">
                <a:tc vMerge="1">
                  <a:tcPr/>
                </a:tc>
                <a:tc gridSpan="2" vMerge="1">
                  <a:tcPr/>
                </a:tc>
                <a:tc hMerge="1" vMerge="1">
                  <a:tcPr/>
                </a:tc>
                <a:tc gridSpan="2" vMerge="1">
                  <a:tcPr/>
                </a:tc>
                <a:tc hMerge="1" vMerge="1">
                  <a:tcPr/>
                </a:tc>
                <a:tc gridSpan="2" vMerge="1">
                  <a:tcPr/>
                </a:tc>
                <a:tc hMerge="1" vMerge="1">
                  <a:tcPr/>
                </a:tc>
                <a:tc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b="1" sz="1900">
                          <a:solidFill>
                            <a:srgbClr val="B51A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٤٠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30" name="صورة" descr="صورة"/>
          <p:cNvPicPr>
            <a:picLocks noChangeAspect="1"/>
          </p:cNvPicPr>
          <p:nvPr/>
        </p:nvPicPr>
        <p:blipFill>
          <a:blip r:embed="rId11">
            <a:extLst/>
          </a:blip>
          <a:srcRect l="6745" t="0" r="11805" b="0"/>
          <a:stretch>
            <a:fillRect/>
          </a:stretch>
        </p:blipFill>
        <p:spPr>
          <a:xfrm>
            <a:off x="4283643" y="255319"/>
            <a:ext cx="2456191" cy="1017776"/>
          </a:xfrm>
          <a:prstGeom prst="rect">
            <a:avLst/>
          </a:prstGeom>
          <a:ln w="3175">
            <a:miter lim="400000"/>
          </a:ln>
        </p:spPr>
      </p:pic>
      <p:pic>
        <p:nvPicPr>
          <p:cNvPr id="131" name="IMG_4033.png" descr="IMG_4033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3071433" y="311034"/>
            <a:ext cx="1024817" cy="92383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النص"/>
          <p:cNvSpPr txBox="1"/>
          <p:nvPr/>
        </p:nvSpPr>
        <p:spPr>
          <a:xfrm>
            <a:off x="10004922" y="181794"/>
            <a:ext cx="127001" cy="7993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1026" tIns="41026" rIns="41026" bIns="41026" anchor="ctr">
            <a:spAutoFit/>
          </a:bodyPr>
          <a:lstStyle/>
          <a:p>
            <a:pPr marR="314734" algn="r" defTabSz="634758">
              <a:tabLst>
                <a:tab pos="7073900" algn="l"/>
              </a:tabLst>
              <a:defRPr sz="2500" u="sng">
                <a:solidFill>
                  <a:srgbClr val="791A3D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4" name="السؤال الثاني:"/>
          <p:cNvSpPr txBox="1"/>
          <p:nvPr/>
        </p:nvSpPr>
        <p:spPr>
          <a:xfrm>
            <a:off x="8621688" y="4571401"/>
            <a:ext cx="1519474" cy="4056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1026" tIns="41026" rIns="41026" bIns="41026" anchor="ctr">
            <a:spAutoFit/>
          </a:bodyPr>
          <a:lstStyle>
            <a:lvl1pPr marR="314734" algn="r" defTabSz="634758">
              <a:tabLst>
                <a:tab pos="7073900" algn="l"/>
              </a:tabLst>
              <a:defRPr sz="2500" u="sng">
                <a:solidFill>
                  <a:srgbClr val="791A3D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السؤال الثاني:</a:t>
            </a:r>
          </a:p>
        </p:txBody>
      </p:sp>
      <p:grpSp>
        <p:nvGrpSpPr>
          <p:cNvPr id="138" name="تجميع"/>
          <p:cNvGrpSpPr/>
          <p:nvPr/>
        </p:nvGrpSpPr>
        <p:grpSpPr>
          <a:xfrm>
            <a:off x="7982161" y="4571401"/>
            <a:ext cx="510538" cy="594233"/>
            <a:chOff x="0" y="0"/>
            <a:chExt cx="510537" cy="594232"/>
          </a:xfrm>
        </p:grpSpPr>
        <p:sp>
          <p:nvSpPr>
            <p:cNvPr id="135" name="مستطيل 11"/>
            <p:cNvSpPr/>
            <p:nvPr/>
          </p:nvSpPr>
          <p:spPr>
            <a:xfrm>
              <a:off x="0" y="0"/>
              <a:ext cx="505341" cy="537159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8792" tIns="58792" rIns="58792" bIns="58792" numCol="1" anchor="ctr">
              <a:noAutofit/>
            </a:bodyPr>
            <a:lstStyle/>
            <a:p>
              <a:pPr algn="r" defTabSz="1269517" rtl="0">
                <a:defRPr b="0"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36" name="رابط مستقيم 13"/>
            <p:cNvSpPr/>
            <p:nvPr/>
          </p:nvSpPr>
          <p:spPr>
            <a:xfrm flipH="1" flipV="1">
              <a:off x="0" y="268579"/>
              <a:ext cx="510538" cy="1"/>
            </a:xfrm>
            <a:prstGeom prst="line">
              <a:avLst/>
            </a:prstGeom>
            <a:noFill/>
            <a:ln w="9525" cap="flat">
              <a:solidFill>
                <a:srgbClr val="0D0D0D"/>
              </a:solidFill>
              <a:prstDash val="solid"/>
              <a:round/>
            </a:ln>
            <a:effectLst/>
          </p:spPr>
          <p:txBody>
            <a:bodyPr wrap="square" lIns="58792" tIns="58792" rIns="58792" bIns="58792" numCol="1" anchor="ctr">
              <a:noAutofit/>
            </a:bodyPr>
            <a:lstStyle/>
            <a:p>
              <a:pPr algn="r" defTabSz="1269517" rtl="0">
                <a:defRPr b="0"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37" name="مربع نص 26"/>
            <p:cNvSpPr txBox="1"/>
            <p:nvPr/>
          </p:nvSpPr>
          <p:spPr>
            <a:xfrm>
              <a:off x="52445" y="224174"/>
              <a:ext cx="378920" cy="37005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8792" tIns="58792" rIns="58792" bIns="58792" numCol="1" anchor="ctr">
              <a:noAutofit/>
            </a:bodyPr>
            <a:lstStyle>
              <a:lvl1pPr marR="314734" algn="r" defTabSz="634758">
                <a:lnSpc>
                  <a:spcPct val="115000"/>
                </a:lnSpc>
                <a:defRPr sz="1900">
                  <a:solidFill>
                    <a:srgbClr val="B51A00"/>
                  </a:solidFill>
                  <a:effectLst>
                    <a:outerShdw sx="100000" sy="100000" kx="0" ky="0" algn="b" rotWithShape="0" blurRad="25400" dist="12700" dir="2700000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000000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>
                <a:defRPr>
                  <a:effectLst/>
                </a:defRPr>
              </a:pPr>
              <a:r>
                <a:rPr>
                  <a:effectLst>
                    <a:outerShdw sx="100000" sy="100000" kx="0" ky="0" algn="b" rotWithShape="0" blurRad="25400" dist="12700" dir="2700000">
                      <a:srgbClr val="000000">
                        <a:alpha val="40000"/>
                      </a:srgbClr>
                    </a:outerShdw>
                  </a:effectLst>
                </a:rPr>
                <a:t>١٠</a:t>
              </a:r>
            </a:p>
          </p:txBody>
        </p:sp>
      </p:grpSp>
      <p:grpSp>
        <p:nvGrpSpPr>
          <p:cNvPr id="141" name="تجميع"/>
          <p:cNvGrpSpPr/>
          <p:nvPr/>
        </p:nvGrpSpPr>
        <p:grpSpPr>
          <a:xfrm>
            <a:off x="329625" y="14359380"/>
            <a:ext cx="2185715" cy="1339481"/>
            <a:chOff x="0" y="92991"/>
            <a:chExt cx="2185713" cy="1339479"/>
          </a:xfrm>
        </p:grpSpPr>
        <p:sp>
          <p:nvSpPr>
            <p:cNvPr id="139" name="يتبع"/>
            <p:cNvSpPr/>
            <p:nvPr/>
          </p:nvSpPr>
          <p:spPr>
            <a:xfrm>
              <a:off x="915713" y="162470"/>
              <a:ext cx="1270001" cy="1270001"/>
            </a:xfrm>
            <a:prstGeom prst="line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tabLst>
                  <a:tab pos="1574800" algn="l"/>
                </a:tabLst>
                <a:defRPr sz="2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defTabSz="914400" rtl="0">
                <a:defRPr/>
              </a:pPr>
              <a:r>
                <a:t>يتبع </a:t>
              </a:r>
            </a:p>
          </p:txBody>
        </p:sp>
        <p:sp>
          <p:nvSpPr>
            <p:cNvPr id="140" name="سهم"/>
            <p:cNvSpPr/>
            <p:nvPr/>
          </p:nvSpPr>
          <p:spPr>
            <a:xfrm flipH="1">
              <a:off x="0" y="92991"/>
              <a:ext cx="673100" cy="203201"/>
            </a:xfrm>
            <a:prstGeom prst="rightArrow">
              <a:avLst>
                <a:gd name="adj1" fmla="val 32000"/>
                <a:gd name="adj2" fmla="val 204385"/>
              </a:avLst>
            </a:prstGeom>
            <a:solidFill>
              <a:srgbClr val="000000"/>
            </a:solidFill>
            <a:ln w="3175" cap="flat">
              <a:noFill/>
              <a:miter lim="400000"/>
            </a:ln>
            <a:effectLst/>
          </p:spPr>
          <p:txBody>
            <a:bodyPr wrap="square" lIns="29517" tIns="29517" rIns="29517" bIns="29517" numCol="1" anchor="ctr">
              <a:noAutofit/>
            </a:bodyPr>
            <a:lstStyle/>
            <a:p>
              <a:pPr defTabSz="640490" rtl="0"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eeza Pro Regular"/>
                </a:defRPr>
              </a:pPr>
            </a:p>
          </p:txBody>
        </p:sp>
      </p:grpSp>
      <p:grpSp>
        <p:nvGrpSpPr>
          <p:cNvPr id="144" name="تجميع"/>
          <p:cNvGrpSpPr/>
          <p:nvPr/>
        </p:nvGrpSpPr>
        <p:grpSpPr>
          <a:xfrm>
            <a:off x="2027146" y="181794"/>
            <a:ext cx="17735052" cy="4017982"/>
            <a:chOff x="1626885" y="25400"/>
            <a:chExt cx="17735050" cy="4017981"/>
          </a:xfrm>
        </p:grpSpPr>
        <p:graphicFrame>
          <p:nvGraphicFramePr>
            <p:cNvPr id="142" name="الجدول ٢"/>
            <p:cNvGraphicFramePr/>
            <p:nvPr/>
          </p:nvGraphicFramePr>
          <p:xfrm>
            <a:off x="9740900" y="25400"/>
            <a:ext cx="9621036" cy="4017982"/>
          </p:xfrm>
          <a:graphic xmlns:a="http://schemas.openxmlformats.org/drawingml/2006/main">
            <a:graphicData uri="http://schemas.openxmlformats.org/drawingml/2006/table">
              <a:tbl>
                <a:tblPr firstCol="0" firstRow="0" lastCol="0" lastRow="0" bandCol="0" bandRow="1" rtl="1">
                  <a:tableStyleId>{4C3C2611-4C71-4FC5-86AE-919BDF0F9419}</a:tableStyleId>
                </a:tblPr>
                <a:tblGrid>
                  <a:gridCol w="478125"/>
                  <a:gridCol w="1680874"/>
                  <a:gridCol w="1079500"/>
                  <a:gridCol w="1079500"/>
                  <a:gridCol w="1079500"/>
                  <a:gridCol w="1079500"/>
                  <a:gridCol w="1079500"/>
                  <a:gridCol w="1079500"/>
                  <a:gridCol w="1079500"/>
                </a:tblGrid>
                <a:tr h="698500">
                  <a:tc gridSpan="9">
                    <a:txBody>
                      <a:bodyPr/>
                      <a:lstStyle/>
                      <a:p>
                        <a:pPr marR="314734" algn="r" defTabSz="634758">
                          <a:tabLst>
                            <a:tab pos="7073900" algn="l"/>
                          </a:tabLst>
                          <a:defRPr b="1" sz="2500" u="sng">
                            <a:solidFill>
                              <a:srgbClr val="791A3D"/>
                            </a:solidFill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t>(ب) </a:t>
                        </a:r>
                        <a:r>
                          <a:t>ضع علامة ( </a:t>
                        </a:r>
                        <a:r>
                          <a:rPr b="0"/>
                          <a:t>✓ </a:t>
                        </a:r>
                        <a:r>
                          <a:t>) أمام العبارة الصحيحة وعلامة (</a:t>
                        </a:r>
                        <a:r>
                          <a:rPr b="0"/>
                          <a:t>✗ </a:t>
                        </a:r>
                        <a:r>
                          <a:t>) أمام العبارة الخاطئة :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FFFFFF"/>
                        </a:solidFill>
                      </a:lnL>
                      <a:lnR w="12700">
                        <a:solidFill>
                          <a:srgbClr val="FFFFFF"/>
                        </a:solidFill>
                      </a:lnR>
                      <a:lnT w="12700">
                        <a:solidFill>
                          <a:srgbClr val="FFFFFF"/>
                        </a:solidFill>
                      </a:lnT>
                      <a:lnB w="12700">
                        <a:solidFill>
                          <a:srgbClr val="000000"/>
                        </a:solidFill>
                      </a:lnB>
                      <a:noFill/>
                    </a:tcPr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</a:tr>
                <a:tr h="698500">
                  <a:tc>
                    <a:txBody>
                      <a:bodyPr/>
                      <a:lstStyle/>
                      <a:p>
                        <a:pPr defTabSz="634758">
                          <a:defRPr sz="1800"/>
                        </a:pPr>
                        <a:r>
                          <a:rPr b="1" sz="2600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١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</a:lnT>
                      <a:lnB w="12700">
                        <a:solidFill>
                          <a:srgbClr val="000000"/>
                        </a:solidFill>
                      </a:lnB>
                      <a:solidFill>
                        <a:srgbClr val="EBEBEB"/>
                      </a:solidFill>
                    </a:tcPr>
                  </a:tc>
                  <a:tc gridSpan="7">
                    <a:txBody>
                      <a:bodyPr/>
                      <a:lstStyle/>
                      <a:p>
                        <a:pPr marR="314734" algn="r" defTabSz="634758" rtl="0">
                          <a:defRPr sz="1800"/>
                        </a:pPr>
                        <a:r>
                          <a:rPr b="1" sz="2500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الزاوية القائمة هي التي قياسها ٩٠°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>
                    <a:txBody>
                      <a:bodyPr/>
                      <a:lstStyle/>
                      <a:p>
                        <a:pPr marR="314734" defTabSz="634758" rtl="0">
                          <a:defRPr b="1" sz="2200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</a:tr>
                <a:tr h="698500">
                  <a:tc>
                    <a:txBody>
                      <a:bodyPr/>
                      <a:lstStyle/>
                      <a:p>
                        <a:pPr defTabSz="634758">
                          <a:defRPr sz="1800"/>
                        </a:pPr>
                        <a:r>
                          <a:rPr b="1" sz="2600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٢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</a:lnT>
                      <a:lnB w="12700">
                        <a:solidFill>
                          <a:srgbClr val="000000"/>
                        </a:solidFill>
                      </a:lnB>
                      <a:solidFill>
                        <a:srgbClr val="EBEBEB"/>
                      </a:solidFill>
                    </a:tcPr>
                  </a:tc>
                  <a:tc gridSpan="7">
                    <a:txBody>
                      <a:bodyPr/>
                      <a:lstStyle/>
                      <a:p>
                        <a:pPr marR="314734" algn="r" defTabSz="634758" rtl="0">
                          <a:defRPr sz="1800"/>
                        </a:pPr>
                        <a:r>
                          <a:rPr b="1" sz="2500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“ادخار ٢٤ريالاً في ٣أيام ،ادخار ٥٢ريالاً في ٧أيام “الكميتان متناسبتان .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>
                    <a:txBody>
                      <a:bodyPr/>
                      <a:lstStyle/>
                      <a:p>
                        <a:pPr marR="314734" defTabSz="634758" rtl="0">
                          <a:defRPr b="1" sz="2200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</a:tr>
                <a:tr h="698500">
                  <a:tc>
                    <a:txBody>
                      <a:bodyPr/>
                      <a:lstStyle/>
                      <a:p>
                        <a:pPr defTabSz="634758">
                          <a:defRPr sz="1800"/>
                        </a:pPr>
                        <a:r>
                          <a:rPr b="1" sz="2600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٣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</a:lnT>
                      <a:lnB w="12700">
                        <a:solidFill>
                          <a:srgbClr val="000000"/>
                        </a:solidFill>
                      </a:lnB>
                      <a:solidFill>
                        <a:srgbClr val="EBEBEB"/>
                      </a:solidFill>
                    </a:tcPr>
                  </a:tc>
                  <a:tc gridSpan="7">
                    <a:txBody>
                      <a:bodyPr/>
                      <a:lstStyle/>
                      <a:p>
                        <a:pPr marR="314734" algn="r" defTabSz="634758" rtl="0">
                          <a:defRPr sz="1800"/>
                        </a:pPr>
                        <a:r>
                          <a:rPr b="1" sz="2500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كتابة النسبة المئوية ٥٪على صورة كسر اعتيادي في أبسط صورة 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>
                    <a:txBody>
                      <a:bodyPr/>
                      <a:lstStyle/>
                      <a:p>
                        <a:pPr marR="314734" defTabSz="634758" rtl="0">
                          <a:defRPr b="1" sz="2200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</a:tr>
                <a:tr h="698500">
                  <a:tc>
                    <a:txBody>
                      <a:bodyPr/>
                      <a:lstStyle/>
                      <a:p>
                        <a:pPr defTabSz="634758">
                          <a:defRPr sz="1800"/>
                        </a:pPr>
                        <a:r>
                          <a:rPr b="1" sz="2600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٤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</a:lnT>
                      <a:lnB w="12700">
                        <a:solidFill>
                          <a:srgbClr val="000000"/>
                        </a:solidFill>
                      </a:lnB>
                      <a:solidFill>
                        <a:srgbClr val="EBEBEB"/>
                      </a:solidFill>
                    </a:tcPr>
                  </a:tc>
                  <a:tc gridSpan="7">
                    <a:txBody>
                      <a:bodyPr/>
                      <a:lstStyle/>
                      <a:p>
                        <a:pPr marR="314734" algn="r" defTabSz="634758" rtl="0">
                          <a:defRPr sz="1800"/>
                        </a:pPr>
                        <a:r>
                          <a:rPr b="1" sz="2500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إذا ألقي مكعب أرقام مرة واحدة ،فإن احتمال ظهور عدد زوجي يساوي ٢١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>
                    <a:txBody>
                      <a:bodyPr/>
                      <a:lstStyle/>
                      <a:p>
                        <a:pPr marR="314734" defTabSz="634758" rtl="0">
                          <a:defRPr b="1" sz="2200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</a:tr>
                <a:tr h="698500">
                  <a:tc>
                    <a:txBody>
                      <a:bodyPr/>
                      <a:lstStyle/>
                      <a:p>
                        <a:pPr defTabSz="634758">
                          <a:defRPr sz="1800"/>
                        </a:pPr>
                        <a:r>
                          <a:rPr b="1" sz="2600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٥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BEBEB"/>
                      </a:solidFill>
                    </a:tcPr>
                  </a:tc>
                  <a:tc gridSpan="7">
                    <a:txBody>
                      <a:bodyPr/>
                      <a:lstStyle/>
                      <a:p>
                        <a:pPr marR="314734" algn="r" defTabSz="634758" rtl="0">
                          <a:defRPr sz="1800"/>
                        </a:pPr>
                        <a:r>
                          <a:rPr b="1" sz="2500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الزاويتان المتكاملتان هي التي مجموع قياسهما يساوي ١٨٠°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>
                    <a:txBody>
                      <a:bodyPr/>
                      <a:lstStyle/>
                      <a:p>
                        <a:pPr marR="314734" defTabSz="634758" rtl="0">
                          <a:defRPr b="1" sz="2200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</a:tr>
              </a:tbl>
            </a:graphicData>
          </a:graphic>
        </p:graphicFrame>
        <p:pic>
          <p:nvPicPr>
            <p:cNvPr id="143" name="IMG_4077.jpeg" descr="IMG_4077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5244" t="35507" r="183" b="0"/>
            <a:stretch>
              <a:fillRect/>
            </a:stretch>
          </p:blipFill>
          <p:spPr>
            <a:xfrm>
              <a:off x="1626885" y="2171699"/>
              <a:ext cx="708501" cy="61273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grpSp>
        <p:nvGrpSpPr>
          <p:cNvPr id="169" name="تجميع"/>
          <p:cNvGrpSpPr/>
          <p:nvPr/>
        </p:nvGrpSpPr>
        <p:grpSpPr>
          <a:xfrm>
            <a:off x="439894" y="5229133"/>
            <a:ext cx="9637768" cy="8887613"/>
            <a:chOff x="0" y="0"/>
            <a:chExt cx="9637766" cy="8887611"/>
          </a:xfrm>
        </p:grpSpPr>
        <p:sp>
          <p:nvSpPr>
            <p:cNvPr id="145" name="مستطيل"/>
            <p:cNvSpPr/>
            <p:nvPr/>
          </p:nvSpPr>
          <p:spPr>
            <a:xfrm>
              <a:off x="0" y="0"/>
              <a:ext cx="9621245" cy="8887612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7956" tIns="37956" rIns="37956" bIns="37956" numCol="1" anchor="ctr">
              <a:noAutofit/>
            </a:bodyPr>
            <a:lstStyle/>
            <a:p>
              <a:pPr algn="r" defTabSz="889231" rtl="0">
                <a:defRPr b="0" sz="30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6" name="خط"/>
            <p:cNvSpPr/>
            <p:nvPr/>
          </p:nvSpPr>
          <p:spPr>
            <a:xfrm>
              <a:off x="53897" y="2319338"/>
              <a:ext cx="9535598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1026" tIns="41026" rIns="41026" bIns="41026" numCol="1" anchor="ctr">
              <a:noAutofit/>
            </a:bodyPr>
            <a:lstStyle/>
            <a:p>
              <a:pPr/>
            </a:p>
          </p:txBody>
        </p:sp>
        <p:sp>
          <p:nvSpPr>
            <p:cNvPr id="147" name="(أ) أوجد مساحة متوازي الأضلاع التالي ؟"/>
            <p:cNvSpPr txBox="1"/>
            <p:nvPr/>
          </p:nvSpPr>
          <p:spPr>
            <a:xfrm>
              <a:off x="4676598" y="107950"/>
              <a:ext cx="4849397" cy="65137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r" defTabSz="914400">
                <a:spcBef>
                  <a:spcPts val="700"/>
                </a:spcBef>
                <a:defRPr sz="2500">
                  <a:solidFill>
                    <a:srgbClr val="004D65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(أ) أوجد مساحة متوازي الأضلاع التالي ؟</a:t>
              </a:r>
            </a:p>
          </p:txBody>
        </p:sp>
        <p:pic>
          <p:nvPicPr>
            <p:cNvPr id="148" name="IMG_4063.jpeg" descr="IMG_4063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65866" y="471658"/>
              <a:ext cx="3545244" cy="139385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149" name="(ب) أوجد حجم المنشور؟"/>
            <p:cNvSpPr txBox="1"/>
            <p:nvPr/>
          </p:nvSpPr>
          <p:spPr>
            <a:xfrm>
              <a:off x="5879238" y="2310660"/>
              <a:ext cx="3758529" cy="62577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r" defTabSz="914400">
                <a:spcBef>
                  <a:spcPts val="700"/>
                </a:spcBef>
                <a:defRPr sz="2500">
                  <a:solidFill>
                    <a:srgbClr val="004D65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(ب) أوجد حجم المنشور؟</a:t>
              </a:r>
            </a:p>
          </p:txBody>
        </p:sp>
        <p:grpSp>
          <p:nvGrpSpPr>
            <p:cNvPr id="152" name="تجميع"/>
            <p:cNvGrpSpPr/>
            <p:nvPr/>
          </p:nvGrpSpPr>
          <p:grpSpPr>
            <a:xfrm>
              <a:off x="4772522" y="1164977"/>
              <a:ext cx="4657549" cy="700539"/>
              <a:chOff x="0" y="0"/>
              <a:chExt cx="4657548" cy="700537"/>
            </a:xfrm>
          </p:grpSpPr>
          <p:sp>
            <p:nvSpPr>
              <p:cNvPr id="150" name="خط"/>
              <p:cNvSpPr/>
              <p:nvPr/>
            </p:nvSpPr>
            <p:spPr>
              <a:xfrm>
                <a:off x="0" y="0"/>
                <a:ext cx="4657549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1026" tIns="41026" rIns="41026" bIns="41026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1" name="خط"/>
              <p:cNvSpPr/>
              <p:nvPr/>
            </p:nvSpPr>
            <p:spPr>
              <a:xfrm>
                <a:off x="0" y="700537"/>
                <a:ext cx="4657549" cy="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1026" tIns="41026" rIns="41026" bIns="41026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53" name="خط"/>
            <p:cNvSpPr/>
            <p:nvPr/>
          </p:nvSpPr>
          <p:spPr>
            <a:xfrm>
              <a:off x="19591" y="6940281"/>
              <a:ext cx="9582062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1026" tIns="41026" rIns="41026" bIns="41026" numCol="1" anchor="ctr">
              <a:noAutofit/>
            </a:bodyPr>
            <a:lstStyle/>
            <a:p>
              <a:pPr/>
            </a:p>
          </p:txBody>
        </p:sp>
        <p:pic>
          <p:nvPicPr>
            <p:cNvPr id="154" name="صورة" descr="صورة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84621" y="2770833"/>
              <a:ext cx="3226489" cy="139814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grpSp>
          <p:nvGrpSpPr>
            <p:cNvPr id="157" name="تجميع"/>
            <p:cNvGrpSpPr/>
            <p:nvPr/>
          </p:nvGrpSpPr>
          <p:grpSpPr>
            <a:xfrm>
              <a:off x="4772522" y="3381583"/>
              <a:ext cx="4657549" cy="787586"/>
              <a:chOff x="0" y="0"/>
              <a:chExt cx="4657548" cy="787585"/>
            </a:xfrm>
          </p:grpSpPr>
          <p:sp>
            <p:nvSpPr>
              <p:cNvPr id="155" name="خط"/>
              <p:cNvSpPr/>
              <p:nvPr/>
            </p:nvSpPr>
            <p:spPr>
              <a:xfrm>
                <a:off x="0" y="0"/>
                <a:ext cx="4657549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1026" tIns="41026" rIns="41026" bIns="41026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6" name="خط"/>
              <p:cNvSpPr/>
              <p:nvPr/>
            </p:nvSpPr>
            <p:spPr>
              <a:xfrm>
                <a:off x="0" y="787585"/>
                <a:ext cx="4657549" cy="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1026" tIns="41026" rIns="41026" bIns="41026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58" name="خط"/>
            <p:cNvSpPr/>
            <p:nvPr/>
          </p:nvSpPr>
          <p:spPr>
            <a:xfrm>
              <a:off x="19591" y="4728748"/>
              <a:ext cx="9582062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1026" tIns="41026" rIns="41026" bIns="41026" numCol="1" anchor="ctr">
              <a:noAutofit/>
            </a:bodyPr>
            <a:lstStyle/>
            <a:p>
              <a:pPr/>
            </a:p>
          </p:txBody>
        </p:sp>
        <p:sp>
          <p:nvSpPr>
            <p:cNvPr id="159" name="(ج) أوجد محيط الدائرة المجاورة؟ ط≈٣٫١٤"/>
            <p:cNvSpPr txBox="1"/>
            <p:nvPr/>
          </p:nvSpPr>
          <p:spPr>
            <a:xfrm>
              <a:off x="4264733" y="4722398"/>
              <a:ext cx="5261262" cy="73530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r" defTabSz="914400">
                <a:spcBef>
                  <a:spcPts val="700"/>
                </a:spcBef>
                <a:defRPr sz="2500">
                  <a:solidFill>
                    <a:srgbClr val="004D65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(ج) أوجد محيط الدائرة المجاورة؟ ط≈٣٫١٤</a:t>
              </a:r>
            </a:p>
          </p:txBody>
        </p:sp>
        <p:sp>
          <p:nvSpPr>
            <p:cNvPr id="160" name="(د )أوجد مساحة المثلث المجاور ؟"/>
            <p:cNvSpPr txBox="1"/>
            <p:nvPr/>
          </p:nvSpPr>
          <p:spPr>
            <a:xfrm>
              <a:off x="5344233" y="7022831"/>
              <a:ext cx="4181762" cy="55750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r" defTabSz="914400">
                <a:spcBef>
                  <a:spcPts val="700"/>
                </a:spcBef>
                <a:defRPr sz="2500">
                  <a:solidFill>
                    <a:srgbClr val="004D65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(د )أوجد مساحة المثلث المجاور ؟</a:t>
              </a:r>
            </a:p>
          </p:txBody>
        </p:sp>
        <p:pic>
          <p:nvPicPr>
            <p:cNvPr id="161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523194" y="7048206"/>
              <a:ext cx="1949343" cy="1612420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62" name="IMG_4078.jpeg" descr="IMG_4078.jpe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338452" y="4854159"/>
              <a:ext cx="1960712" cy="1960713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grpSp>
          <p:nvGrpSpPr>
            <p:cNvPr id="165" name="تجميع"/>
            <p:cNvGrpSpPr/>
            <p:nvPr/>
          </p:nvGrpSpPr>
          <p:grpSpPr>
            <a:xfrm>
              <a:off x="4772522" y="5802026"/>
              <a:ext cx="4657549" cy="787586"/>
              <a:chOff x="0" y="0"/>
              <a:chExt cx="4657548" cy="787585"/>
            </a:xfrm>
          </p:grpSpPr>
          <p:sp>
            <p:nvSpPr>
              <p:cNvPr id="163" name="خط"/>
              <p:cNvSpPr/>
              <p:nvPr/>
            </p:nvSpPr>
            <p:spPr>
              <a:xfrm>
                <a:off x="0" y="0"/>
                <a:ext cx="4657549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1026" tIns="41026" rIns="41026" bIns="41026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4" name="خط"/>
              <p:cNvSpPr/>
              <p:nvPr/>
            </p:nvSpPr>
            <p:spPr>
              <a:xfrm>
                <a:off x="0" y="787585"/>
                <a:ext cx="4657549" cy="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1026" tIns="41026" rIns="41026" bIns="41026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68" name="تجميع"/>
            <p:cNvGrpSpPr/>
            <p:nvPr/>
          </p:nvGrpSpPr>
          <p:grpSpPr>
            <a:xfrm>
              <a:off x="4772522" y="7854416"/>
              <a:ext cx="4657549" cy="787586"/>
              <a:chOff x="0" y="0"/>
              <a:chExt cx="4657548" cy="787585"/>
            </a:xfrm>
          </p:grpSpPr>
          <p:sp>
            <p:nvSpPr>
              <p:cNvPr id="166" name="خط"/>
              <p:cNvSpPr/>
              <p:nvPr/>
            </p:nvSpPr>
            <p:spPr>
              <a:xfrm>
                <a:off x="0" y="0"/>
                <a:ext cx="4657549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1026" tIns="41026" rIns="41026" bIns="41026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7" name="خط"/>
              <p:cNvSpPr/>
              <p:nvPr/>
            </p:nvSpPr>
            <p:spPr>
              <a:xfrm>
                <a:off x="0" y="787585"/>
                <a:ext cx="4657549" cy="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1026" tIns="41026" rIns="41026" bIns="41026" numCol="1" anchor="ctr">
                <a:noAutofit/>
              </a:bodyPr>
              <a:lstStyle/>
              <a:p>
                <a:pPr/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مستطيل"/>
          <p:cNvSpPr/>
          <p:nvPr/>
        </p:nvSpPr>
        <p:spPr>
          <a:xfrm>
            <a:off x="387185" y="895168"/>
            <a:ext cx="9728530" cy="12924186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37956" tIns="37956" rIns="37956" bIns="37956" anchor="ctr"/>
          <a:lstStyle/>
          <a:p>
            <a:pPr algn="r" defTabSz="889231" rtl="0">
              <a:defRPr b="0" sz="30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2" name="تمت الأسئلة مع تمنياتي لكم بالتوفيق"/>
          <p:cNvSpPr txBox="1"/>
          <p:nvPr/>
        </p:nvSpPr>
        <p:spPr>
          <a:xfrm>
            <a:off x="3329579" y="13967699"/>
            <a:ext cx="3619287" cy="3919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8993" tIns="48993" rIns="48993" bIns="48993" anchor="ctr">
            <a:spAutoFit/>
          </a:bodyPr>
          <a:lstStyle>
            <a:lvl1pPr algn="r" defTabSz="1269517">
              <a:tabLst>
                <a:tab pos="2184400" algn="l"/>
              </a:tabLst>
              <a:defRPr sz="2200">
                <a:solidFill>
                  <a:srgbClr val="371A94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تمت الأسئلة مع تمنياتي لكم بالتوفيق</a:t>
            </a:r>
          </a:p>
        </p:txBody>
      </p:sp>
      <p:sp>
        <p:nvSpPr>
          <p:cNvPr id="173" name="السؤال الثالث (أ) احسب كل مما يأتي:"/>
          <p:cNvSpPr txBox="1"/>
          <p:nvPr/>
        </p:nvSpPr>
        <p:spPr>
          <a:xfrm>
            <a:off x="6077629" y="371468"/>
            <a:ext cx="4044436" cy="40568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1026" tIns="41026" rIns="41026" bIns="41026" anchor="ctr">
            <a:spAutoFit/>
          </a:bodyPr>
          <a:lstStyle>
            <a:lvl1pPr marR="314734" algn="r" defTabSz="634758">
              <a:tabLst>
                <a:tab pos="7073900" algn="l"/>
              </a:tabLst>
              <a:defRPr sz="2500" u="sng">
                <a:solidFill>
                  <a:srgbClr val="791A3D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السؤال الثالث (أ) احسب كل مما يأتي:</a:t>
            </a:r>
          </a:p>
        </p:txBody>
      </p:sp>
      <p:grpSp>
        <p:nvGrpSpPr>
          <p:cNvPr id="177" name="تجميع"/>
          <p:cNvGrpSpPr/>
          <p:nvPr/>
        </p:nvGrpSpPr>
        <p:grpSpPr>
          <a:xfrm>
            <a:off x="5429120" y="259153"/>
            <a:ext cx="510538" cy="594233"/>
            <a:chOff x="0" y="0"/>
            <a:chExt cx="510537" cy="594232"/>
          </a:xfrm>
        </p:grpSpPr>
        <p:sp>
          <p:nvSpPr>
            <p:cNvPr id="174" name="مستطيل 11"/>
            <p:cNvSpPr/>
            <p:nvPr/>
          </p:nvSpPr>
          <p:spPr>
            <a:xfrm>
              <a:off x="0" y="0"/>
              <a:ext cx="505341" cy="537159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8792" tIns="58792" rIns="58792" bIns="58792" numCol="1" anchor="ctr">
              <a:noAutofit/>
            </a:bodyPr>
            <a:lstStyle/>
            <a:p>
              <a:pPr algn="r" defTabSz="1269517" rtl="0">
                <a:defRPr b="0"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75" name="رابط مستقيم 13"/>
            <p:cNvSpPr/>
            <p:nvPr/>
          </p:nvSpPr>
          <p:spPr>
            <a:xfrm flipH="1" flipV="1">
              <a:off x="0" y="268579"/>
              <a:ext cx="510538" cy="1"/>
            </a:xfrm>
            <a:prstGeom prst="line">
              <a:avLst/>
            </a:prstGeom>
            <a:noFill/>
            <a:ln w="9525" cap="flat">
              <a:solidFill>
                <a:srgbClr val="0D0D0D"/>
              </a:solidFill>
              <a:prstDash val="solid"/>
              <a:round/>
            </a:ln>
            <a:effectLst/>
          </p:spPr>
          <p:txBody>
            <a:bodyPr wrap="square" lIns="58792" tIns="58792" rIns="58792" bIns="58792" numCol="1" anchor="ctr">
              <a:noAutofit/>
            </a:bodyPr>
            <a:lstStyle/>
            <a:p>
              <a:pPr algn="r" defTabSz="1269517" rtl="0">
                <a:defRPr b="0"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76" name="مربع نص 26"/>
            <p:cNvSpPr txBox="1"/>
            <p:nvPr/>
          </p:nvSpPr>
          <p:spPr>
            <a:xfrm>
              <a:off x="52445" y="224174"/>
              <a:ext cx="378920" cy="37005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8792" tIns="58792" rIns="58792" bIns="58792" numCol="1" anchor="ctr">
              <a:noAutofit/>
            </a:bodyPr>
            <a:lstStyle>
              <a:lvl1pPr marR="314734" algn="r" defTabSz="634758">
                <a:lnSpc>
                  <a:spcPct val="115000"/>
                </a:lnSpc>
                <a:defRPr sz="1900">
                  <a:solidFill>
                    <a:srgbClr val="B51A00"/>
                  </a:solidFill>
                  <a:effectLst>
                    <a:outerShdw sx="100000" sy="100000" kx="0" ky="0" algn="b" rotWithShape="0" blurRad="25400" dist="12700" dir="2700000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000000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>
                <a:defRPr>
                  <a:effectLst/>
                </a:defRPr>
              </a:pPr>
              <a:r>
                <a:rPr>
                  <a:effectLst>
                    <a:outerShdw sx="100000" sy="100000" kx="0" ky="0" algn="b" rotWithShape="0" blurRad="25400" dist="12700" dir="2700000">
                      <a:srgbClr val="000000">
                        <a:alpha val="40000"/>
                      </a:srgbClr>
                    </a:outerShdw>
                  </a:effectLst>
                </a:rPr>
                <a:t>١٥</a:t>
              </a:r>
            </a:p>
          </p:txBody>
        </p:sp>
      </p:grpSp>
      <p:sp>
        <p:nvSpPr>
          <p:cNvPr id="178" name="خط"/>
          <p:cNvSpPr/>
          <p:nvPr/>
        </p:nvSpPr>
        <p:spPr>
          <a:xfrm>
            <a:off x="427729" y="9158931"/>
            <a:ext cx="9647441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41026" tIns="41026" rIns="41026" bIns="41026" anchor="ctr"/>
          <a:lstStyle/>
          <a:p>
            <a:pPr/>
          </a:p>
        </p:txBody>
      </p:sp>
      <p:sp>
        <p:nvSpPr>
          <p:cNvPr id="179" name="٧) صنف كل شكل من الأشكال الرباعية التالية:"/>
          <p:cNvSpPr txBox="1"/>
          <p:nvPr/>
        </p:nvSpPr>
        <p:spPr>
          <a:xfrm>
            <a:off x="4677121" y="11227992"/>
            <a:ext cx="5280919" cy="59360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r" defTabSz="914400">
              <a:spcBef>
                <a:spcPts val="700"/>
              </a:spcBef>
              <a:defRPr sz="2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٧) صنف كل شكل من الأشكال الرباعية التالية:</a:t>
            </a:r>
          </a:p>
        </p:txBody>
      </p:sp>
      <p:sp>
        <p:nvSpPr>
          <p:cNvPr id="180" name="١) أنفق خالد ١٢ ريالاً لشراء  ٦ دفاتر، كم ينفق عند شراء ١٢ دفتراً؟"/>
          <p:cNvSpPr txBox="1"/>
          <p:nvPr/>
        </p:nvSpPr>
        <p:spPr>
          <a:xfrm>
            <a:off x="2595448" y="952222"/>
            <a:ext cx="7362592" cy="48804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r" defTabSz="914400">
              <a:spcBef>
                <a:spcPts val="700"/>
              </a:spcBef>
              <a:defRPr sz="2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١) أنفق خالد ١٢ ريالاً لشراء  ٦ دفاتر، كم ينفق عند شراء ١٢ دفتراً؟</a:t>
            </a:r>
          </a:p>
        </p:txBody>
      </p:sp>
      <p:pic>
        <p:nvPicPr>
          <p:cNvPr id="181" name="IMG_4067.jpeg" descr="IMG_4067.jpeg"/>
          <p:cNvPicPr>
            <a:picLocks noChangeAspect="1"/>
          </p:cNvPicPr>
          <p:nvPr/>
        </p:nvPicPr>
        <p:blipFill>
          <a:blip r:embed="rId2">
            <a:extLst/>
          </a:blip>
          <a:srcRect l="1569" t="5422" r="1569" b="5422"/>
          <a:stretch>
            <a:fillRect/>
          </a:stretch>
        </p:blipFill>
        <p:spPr>
          <a:xfrm>
            <a:off x="749189" y="1793609"/>
            <a:ext cx="4252755" cy="958902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sp>
        <p:nvSpPr>
          <p:cNvPr id="182" name="خط"/>
          <p:cNvSpPr/>
          <p:nvPr/>
        </p:nvSpPr>
        <p:spPr>
          <a:xfrm>
            <a:off x="5251450" y="2273034"/>
            <a:ext cx="469185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41026" tIns="41026" rIns="41026" bIns="41026" anchor="ctr"/>
          <a:lstStyle/>
          <a:p>
            <a:pPr/>
          </a:p>
        </p:txBody>
      </p:sp>
      <p:sp>
        <p:nvSpPr>
          <p:cNvPr id="183" name="٢)أوجد قيمة ن في التناسب التالي ؟"/>
          <p:cNvSpPr txBox="1"/>
          <p:nvPr/>
        </p:nvSpPr>
        <p:spPr>
          <a:xfrm>
            <a:off x="5673757" y="3279203"/>
            <a:ext cx="4458166" cy="66243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r" defTabSz="914400">
              <a:spcBef>
                <a:spcPts val="700"/>
              </a:spcBef>
              <a:defRPr sz="2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٢)أوجد قيمة ن في التناسب التالي ؟</a:t>
            </a:r>
          </a:p>
        </p:txBody>
      </p:sp>
      <p:pic>
        <p:nvPicPr>
          <p:cNvPr id="184" name="IMG_4068.jpeg" descr="IMG_4068.jpeg"/>
          <p:cNvPicPr>
            <a:picLocks noChangeAspect="1"/>
          </p:cNvPicPr>
          <p:nvPr/>
        </p:nvPicPr>
        <p:blipFill>
          <a:blip r:embed="rId3">
            <a:extLst/>
          </a:blip>
          <a:srcRect l="19627" t="10288" r="5065" b="10288"/>
          <a:stretch>
            <a:fillRect/>
          </a:stretch>
        </p:blipFill>
        <p:spPr>
          <a:xfrm>
            <a:off x="1281134" y="3446658"/>
            <a:ext cx="2252975" cy="950439"/>
          </a:xfrm>
          <a:prstGeom prst="rect">
            <a:avLst/>
          </a:prstGeom>
          <a:ln w="3175">
            <a:miter lim="400000"/>
          </a:ln>
        </p:spPr>
      </p:pic>
      <p:sp>
        <p:nvSpPr>
          <p:cNvPr id="185" name="خط"/>
          <p:cNvSpPr/>
          <p:nvPr/>
        </p:nvSpPr>
        <p:spPr>
          <a:xfrm>
            <a:off x="375906" y="6185845"/>
            <a:ext cx="9751088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41026" tIns="41026" rIns="41026" bIns="41026" anchor="ctr"/>
          <a:lstStyle/>
          <a:p>
            <a:pPr/>
          </a:p>
        </p:txBody>
      </p:sp>
      <p:sp>
        <p:nvSpPr>
          <p:cNvPr id="186" name="خط"/>
          <p:cNvSpPr/>
          <p:nvPr/>
        </p:nvSpPr>
        <p:spPr>
          <a:xfrm flipV="1">
            <a:off x="353514" y="3122997"/>
            <a:ext cx="9732505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41026" tIns="41026" rIns="41026" bIns="41026" anchor="ctr"/>
          <a:lstStyle/>
          <a:p>
            <a:pPr/>
          </a:p>
        </p:txBody>
      </p:sp>
      <p:sp>
        <p:nvSpPr>
          <p:cNvPr id="187" name="خط"/>
          <p:cNvSpPr/>
          <p:nvPr/>
        </p:nvSpPr>
        <p:spPr>
          <a:xfrm>
            <a:off x="427729" y="4720835"/>
            <a:ext cx="9647442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41026" tIns="41026" rIns="41026" bIns="41026" anchor="ctr"/>
          <a:lstStyle/>
          <a:p>
            <a:pPr/>
          </a:p>
        </p:txBody>
      </p:sp>
      <p:sp>
        <p:nvSpPr>
          <p:cNvPr id="188" name="خط"/>
          <p:cNvSpPr/>
          <p:nvPr/>
        </p:nvSpPr>
        <p:spPr>
          <a:xfrm flipV="1">
            <a:off x="427729" y="7397749"/>
            <a:ext cx="9647442" cy="2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41026" tIns="41026" rIns="41026" bIns="41026" anchor="ctr"/>
          <a:lstStyle/>
          <a:p>
            <a:pPr/>
          </a:p>
        </p:txBody>
      </p:sp>
      <p:sp>
        <p:nvSpPr>
          <p:cNvPr id="189" name="خط"/>
          <p:cNvSpPr/>
          <p:nvPr/>
        </p:nvSpPr>
        <p:spPr>
          <a:xfrm>
            <a:off x="427729" y="11134064"/>
            <a:ext cx="9658290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41026" tIns="41026" rIns="41026" bIns="41026" anchor="ctr"/>
          <a:lstStyle/>
          <a:p>
            <a:pPr/>
          </a:p>
        </p:txBody>
      </p:sp>
      <p:sp>
        <p:nvSpPr>
          <p:cNvPr id="190" name="٤) أوجد العدد الناقص في النمط التالي:٣٥ ، ⬜️ ، ٤٩  ، ٥٦ ، ٦٣."/>
          <p:cNvSpPr txBox="1"/>
          <p:nvPr/>
        </p:nvSpPr>
        <p:spPr>
          <a:xfrm>
            <a:off x="2875645" y="6185845"/>
            <a:ext cx="7256278" cy="52297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r" defTabSz="914400">
              <a:spcBef>
                <a:spcPts val="700"/>
              </a:spcBef>
              <a:defRPr sz="2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٤) أوجد العدد الناقص في النمط التالي:٣٥ ، ⬜️ ، ٤٩  ، ٥٦ ، ٦٣.</a:t>
            </a:r>
          </a:p>
        </p:txBody>
      </p:sp>
      <p:sp>
        <p:nvSpPr>
          <p:cNvPr id="191" name="٥) أوجد قيمة س في الشكل التالي:"/>
          <p:cNvSpPr txBox="1"/>
          <p:nvPr/>
        </p:nvSpPr>
        <p:spPr>
          <a:xfrm>
            <a:off x="6056202" y="7357260"/>
            <a:ext cx="4075721" cy="69344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r" defTabSz="914400">
              <a:spcBef>
                <a:spcPts val="700"/>
              </a:spcBef>
              <a:defRPr sz="2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٥) أوجد قيمة س في الشكل التالي:</a:t>
            </a:r>
          </a:p>
        </p:txBody>
      </p:sp>
      <p:pic>
        <p:nvPicPr>
          <p:cNvPr id="192" name="IMG_4074.jpeg" descr="IMG_4074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3165" y="7786027"/>
            <a:ext cx="3351200" cy="925332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198" name="تجميع"/>
          <p:cNvGrpSpPr/>
          <p:nvPr/>
        </p:nvGrpSpPr>
        <p:grpSpPr>
          <a:xfrm>
            <a:off x="1610875" y="11848046"/>
            <a:ext cx="7808735" cy="1682041"/>
            <a:chOff x="0" y="0"/>
            <a:chExt cx="7808733" cy="1682040"/>
          </a:xfrm>
        </p:grpSpPr>
        <p:pic>
          <p:nvPicPr>
            <p:cNvPr id="193" name="IMG_4075.jpeg" descr="IMG_4075.jpe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7808734" cy="1338640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194" name="خط"/>
            <p:cNvSpPr/>
            <p:nvPr/>
          </p:nvSpPr>
          <p:spPr>
            <a:xfrm>
              <a:off x="5906295" y="1674564"/>
              <a:ext cx="1550054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1026" tIns="41026" rIns="41026" bIns="41026" numCol="1" anchor="ctr">
              <a:noAutofit/>
            </a:bodyPr>
            <a:lstStyle/>
            <a:p>
              <a:pPr/>
            </a:p>
          </p:txBody>
        </p:sp>
        <p:sp>
          <p:nvSpPr>
            <p:cNvPr id="195" name="خط"/>
            <p:cNvSpPr/>
            <p:nvPr/>
          </p:nvSpPr>
          <p:spPr>
            <a:xfrm flipH="1">
              <a:off x="3904366" y="1667088"/>
              <a:ext cx="1471224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1026" tIns="41026" rIns="41026" bIns="41026" numCol="1" anchor="ctr">
              <a:noAutofit/>
            </a:bodyPr>
            <a:lstStyle/>
            <a:p>
              <a:pPr/>
            </a:p>
          </p:txBody>
        </p:sp>
        <p:sp>
          <p:nvSpPr>
            <p:cNvPr id="196" name="خط"/>
            <p:cNvSpPr/>
            <p:nvPr/>
          </p:nvSpPr>
          <p:spPr>
            <a:xfrm>
              <a:off x="2039053" y="1682040"/>
              <a:ext cx="1382412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1026" tIns="41026" rIns="41026" bIns="41026" numCol="1" anchor="ctr">
              <a:noAutofit/>
            </a:bodyPr>
            <a:lstStyle/>
            <a:p>
              <a:pPr/>
            </a:p>
          </p:txBody>
        </p:sp>
        <p:sp>
          <p:nvSpPr>
            <p:cNvPr id="197" name="خط"/>
            <p:cNvSpPr/>
            <p:nvPr/>
          </p:nvSpPr>
          <p:spPr>
            <a:xfrm>
              <a:off x="36220" y="1634664"/>
              <a:ext cx="1298455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1026" tIns="41026" rIns="41026" bIns="41026" numCol="1" anchor="ctr">
              <a:noAutofit/>
            </a:bodyPr>
            <a:lstStyle/>
            <a:p>
              <a:pPr/>
            </a:p>
          </p:txBody>
        </p:sp>
      </p:grpSp>
      <p:sp>
        <p:nvSpPr>
          <p:cNvPr id="199" name="٣) أوجد قياس الزاوية س في الشكل الرباعي المجاور؟"/>
          <p:cNvSpPr txBox="1"/>
          <p:nvPr/>
        </p:nvSpPr>
        <p:spPr>
          <a:xfrm>
            <a:off x="4390462" y="4805498"/>
            <a:ext cx="5741461" cy="6091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r" defTabSz="914400">
              <a:spcBef>
                <a:spcPts val="700"/>
              </a:spcBef>
              <a:defRPr sz="2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٣) أوجد قياس الزاوية س في الشكل الرباعي المجاور؟</a:t>
            </a:r>
          </a:p>
        </p:txBody>
      </p:sp>
      <p:pic>
        <p:nvPicPr>
          <p:cNvPr id="200" name="IMG_4065.jpeg" descr="IMG_4065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93170" y="4879440"/>
            <a:ext cx="2101195" cy="1200683"/>
          </a:xfrm>
          <a:prstGeom prst="rect">
            <a:avLst/>
          </a:prstGeom>
          <a:ln w="3175">
            <a:miter lim="400000"/>
          </a:ln>
        </p:spPr>
      </p:pic>
      <p:pic>
        <p:nvPicPr>
          <p:cNvPr id="201" name="IMG_4080.png" descr="IMG_4080.png"/>
          <p:cNvPicPr>
            <a:picLocks noChangeAspect="1"/>
          </p:cNvPicPr>
          <p:nvPr/>
        </p:nvPicPr>
        <p:blipFill>
          <a:blip r:embed="rId7">
            <a:extLst/>
          </a:blip>
          <a:srcRect l="16106" t="28983" r="18895" b="37375"/>
          <a:stretch>
            <a:fillRect/>
          </a:stretch>
        </p:blipFill>
        <p:spPr>
          <a:xfrm>
            <a:off x="828696" y="9379859"/>
            <a:ext cx="2705541" cy="1400309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204" name="تجميع"/>
          <p:cNvGrpSpPr/>
          <p:nvPr/>
        </p:nvGrpSpPr>
        <p:grpSpPr>
          <a:xfrm>
            <a:off x="2367961" y="9204478"/>
            <a:ext cx="7590079" cy="779158"/>
            <a:chOff x="0" y="0"/>
            <a:chExt cx="7590078" cy="779157"/>
          </a:xfrm>
        </p:grpSpPr>
        <p:sp>
          <p:nvSpPr>
            <p:cNvPr id="202" name="٦) أوجد                               بالدرجات في المعين المجاور ؟"/>
            <p:cNvSpPr txBox="1"/>
            <p:nvPr/>
          </p:nvSpPr>
          <p:spPr>
            <a:xfrm>
              <a:off x="0" y="0"/>
              <a:ext cx="7590079" cy="68776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 defTabSz="914400" rtl="0">
                <a:spcBef>
                  <a:spcPts val="700"/>
                </a:spcBef>
                <a:defRPr sz="25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٦) أوجد                               بالدرجات</a:t>
              </a:r>
              <a:r>
                <a:rPr b="0"/>
                <a:t> </a:t>
              </a:r>
              <a:r>
                <a:t>في</a:t>
              </a:r>
              <a:r>
                <a:rPr b="0"/>
                <a:t> </a:t>
              </a:r>
              <a:r>
                <a:t>المعين</a:t>
              </a:r>
              <a:r>
                <a:rPr b="0"/>
                <a:t> </a:t>
              </a:r>
              <a:r>
                <a:t>المجاور</a:t>
              </a:r>
              <a:r>
                <a:rPr b="0"/>
                <a:t> </a:t>
              </a:r>
              <a:r>
                <a:t>؟</a:t>
              </a:r>
            </a:p>
          </p:txBody>
        </p:sp>
        <p:pic>
          <p:nvPicPr>
            <p:cNvPr id="203" name="IMG_4082.png" descr="IMG_4082.png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17103" t="40451" r="19818" b="36922"/>
            <a:stretch>
              <a:fillRect/>
            </a:stretch>
          </p:blipFill>
          <p:spPr>
            <a:xfrm>
              <a:off x="4604241" y="82944"/>
              <a:ext cx="1940928" cy="696214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sp>
        <p:nvSpPr>
          <p:cNvPr id="205" name="خط"/>
          <p:cNvSpPr/>
          <p:nvPr/>
        </p:nvSpPr>
        <p:spPr>
          <a:xfrm>
            <a:off x="3994579" y="4242362"/>
            <a:ext cx="5963461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41026" tIns="41026" rIns="41026" bIns="41026" anchor="ctr"/>
          <a:lstStyle/>
          <a:p>
            <a:pPr/>
          </a:p>
        </p:txBody>
      </p:sp>
      <p:sp>
        <p:nvSpPr>
          <p:cNvPr id="206" name="خط"/>
          <p:cNvSpPr/>
          <p:nvPr/>
        </p:nvSpPr>
        <p:spPr>
          <a:xfrm>
            <a:off x="5251450" y="5731564"/>
            <a:ext cx="469185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41026" tIns="41026" rIns="41026" bIns="41026" anchor="ctr"/>
          <a:lstStyle/>
          <a:p>
            <a:pPr/>
          </a:p>
        </p:txBody>
      </p:sp>
      <p:sp>
        <p:nvSpPr>
          <p:cNvPr id="207" name="خط"/>
          <p:cNvSpPr/>
          <p:nvPr/>
        </p:nvSpPr>
        <p:spPr>
          <a:xfrm>
            <a:off x="5251450" y="7057008"/>
            <a:ext cx="469185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41026" tIns="41026" rIns="41026" bIns="41026" anchor="ctr"/>
          <a:lstStyle/>
          <a:p>
            <a:pPr/>
          </a:p>
        </p:txBody>
      </p:sp>
      <p:grpSp>
        <p:nvGrpSpPr>
          <p:cNvPr id="210" name="تجميع"/>
          <p:cNvGrpSpPr/>
          <p:nvPr/>
        </p:nvGrpSpPr>
        <p:grpSpPr>
          <a:xfrm>
            <a:off x="4077873" y="8167478"/>
            <a:ext cx="5669697" cy="688686"/>
            <a:chOff x="0" y="0"/>
            <a:chExt cx="5669695" cy="688684"/>
          </a:xfrm>
        </p:grpSpPr>
        <p:sp>
          <p:nvSpPr>
            <p:cNvPr id="208" name="خط"/>
            <p:cNvSpPr/>
            <p:nvPr/>
          </p:nvSpPr>
          <p:spPr>
            <a:xfrm>
              <a:off x="0" y="0"/>
              <a:ext cx="566969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1026" tIns="41026" rIns="41026" bIns="41026" numCol="1" anchor="ctr">
              <a:noAutofit/>
            </a:bodyPr>
            <a:lstStyle/>
            <a:p>
              <a:pPr/>
            </a:p>
          </p:txBody>
        </p:sp>
        <p:sp>
          <p:nvSpPr>
            <p:cNvPr id="209" name="خط"/>
            <p:cNvSpPr/>
            <p:nvPr/>
          </p:nvSpPr>
          <p:spPr>
            <a:xfrm>
              <a:off x="0" y="688684"/>
              <a:ext cx="5669696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1026" tIns="41026" rIns="41026" bIns="41026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13" name="تجميع"/>
          <p:cNvGrpSpPr/>
          <p:nvPr/>
        </p:nvGrpSpPr>
        <p:grpSpPr>
          <a:xfrm>
            <a:off x="3994364" y="10194714"/>
            <a:ext cx="5836715" cy="641630"/>
            <a:chOff x="0" y="0"/>
            <a:chExt cx="5836714" cy="641629"/>
          </a:xfrm>
        </p:grpSpPr>
        <p:sp>
          <p:nvSpPr>
            <p:cNvPr id="211" name="خط"/>
            <p:cNvSpPr/>
            <p:nvPr/>
          </p:nvSpPr>
          <p:spPr>
            <a:xfrm>
              <a:off x="0" y="0"/>
              <a:ext cx="5836714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1026" tIns="41026" rIns="41026" bIns="41026" numCol="1" anchor="ctr">
              <a:noAutofit/>
            </a:bodyPr>
            <a:lstStyle/>
            <a:p>
              <a:pPr/>
            </a:p>
          </p:txBody>
        </p:sp>
        <p:sp>
          <p:nvSpPr>
            <p:cNvPr id="212" name="خط"/>
            <p:cNvSpPr/>
            <p:nvPr/>
          </p:nvSpPr>
          <p:spPr>
            <a:xfrm>
              <a:off x="0" y="641629"/>
              <a:ext cx="5836715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1026" tIns="41026" rIns="41026" bIns="41026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1026" tIns="41026" rIns="41026" bIns="41026" numCol="1" spcCol="38100" rtlCol="0" anchor="ctr" upright="0">
        <a:spAutoFit/>
      </a:bodyPr>
      <a:lstStyle>
        <a:defPPr marL="0" marR="0" indent="0" algn="ctr" defTabSz="8892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1026" tIns="41026" rIns="41026" bIns="41026" numCol="1" spcCol="38100" rtlCol="0" anchor="ctr" upright="0">
        <a:spAutoFit/>
      </a:bodyPr>
      <a:lstStyle>
        <a:defPPr marL="0" marR="0" indent="0" algn="ctr" defTabSz="889231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1026" tIns="41026" rIns="41026" bIns="41026" numCol="1" spcCol="38100" rtlCol="0" anchor="ctr" upright="0">
        <a:spAutoFit/>
      </a:bodyPr>
      <a:lstStyle>
        <a:defPPr marL="0" marR="0" indent="0" algn="ctr" defTabSz="8892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1026" tIns="41026" rIns="41026" bIns="41026" numCol="1" spcCol="38100" rtlCol="0" anchor="ctr" upright="0">
        <a:spAutoFit/>
      </a:bodyPr>
      <a:lstStyle>
        <a:defPPr marL="0" marR="0" indent="0" algn="ctr" defTabSz="889231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