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90C657-5DEC-4270-B605-EF0C9D267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E19F392-6F62-4C4E-9C89-EC7130B86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BABC55-6C47-40E4-BF01-A6B69588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703F7A-058F-4CEB-8E03-802BFD89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84EBA8-4248-4DA3-BDAA-4B7753E4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3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658B92-24E0-490C-B2D8-5BE9B70D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3EAB67-2D87-4D18-AC06-26F270422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036A56-8C97-436A-93FB-02577764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D288AE-B0EF-4719-90EC-6A13C00F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34A6F5-729A-48F1-B09D-478AE7FF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42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7CDD09D-A7D5-4B56-AE66-757A0F6AE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A1D5D8-B926-4F41-9A62-D4FD83D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15617A-44D4-478D-87CA-94F11DC5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C6D36E-4CA1-4968-9D57-B3AB2EB7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64949D-B21C-4B9E-815A-118B2539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00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7997F8-6717-41EA-A0DE-18F9F203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FB0D3C-3FA6-4601-A491-41866FF01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42E413-FC56-4DE1-8BDB-E58C31D3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DD3407-4AE2-4AA0-8545-3B8A909B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8E513B-B62C-40EF-8CB4-3B96975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15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77DB9B-89C7-4A38-A514-D584D27A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7C478A-8850-431C-8E52-2EA09D04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10FAD1-8970-49B1-8CC4-687DAE27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F6FD06-7ED0-4CAD-9022-AE9B8934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C6C436-C94B-4E5B-9AF7-134DDB92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0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33C19A-34E9-4A70-B198-942900AC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F05AA1-1BBE-4173-925E-CDF3B415C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4A97118-38E4-4F64-B18D-6A57E43C4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0DEEE8-8B57-4383-8B50-C587EEC3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BC7F86-70F1-46A8-8A6E-2F2C7743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556213-8AFC-4110-9AE5-85FD9B98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309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585268-6068-4B85-9363-8B57DB0A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72F236C-370C-4A63-8AD0-FD184FA36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1F9984-317E-41B4-9386-10AF42F00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04FCE04-D3D4-46C9-A05B-C60E5F06E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E38BB58-F9A8-4E19-8874-CB107B7E6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C302BCE-4D85-47B8-8FFE-BD65A999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2843725-82B3-476A-BE6A-BBDEDDBF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1EC3043-06F8-4556-AADC-CE44339D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681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B0F062-F17F-486D-999C-3F0FD100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C5F8442-F61A-4BBE-AF4A-03289B90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947F201-9269-45A3-A722-BCD7E054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9328C35-8023-49E6-BE1E-9B090719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97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87202E2-6279-4204-B2C6-3D65DE08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861560-1151-4900-80C7-606BE2E6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CB83780-73B0-44FD-BF75-7689EA0E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1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E474B9-3D19-419D-AB76-9BF0BFA7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43B6CE-750D-4CB1-88E9-B3175CB5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9F24D7-147E-46E6-ABEC-AC17388F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9C4D5E-808F-4E85-85F8-A507787E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534699-E654-44C9-8EA0-BE565E34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3A55D6-9DFD-4DE7-A6E9-36A1B749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45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A6BE5F-BC9A-4582-83F2-BE3E5DD6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9F23F9C-4881-4A5C-9376-8D8A2B584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29291B-D50C-4325-A4CE-48AEA39F2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55F161-315A-4B01-9B03-BFC3813D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8B953F-EB68-42AA-8C1A-8B7BB91C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6CD812-C075-42C6-8D6C-8A4BD681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0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5F2412-A413-4D35-8C5C-1301A6A3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02797A-E7CC-4AF3-A510-C6D9109D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3365FF-1164-4E7B-8DFA-3D45CA2C3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DC6F-0279-4A37-BE23-DEF4E4723BDF}" type="datetimeFigureOut">
              <a:rPr lang="ar-SA" smtClean="0"/>
              <a:t>25/05/43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63EB3F-D839-4F10-9D89-0818E58C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791CC4-20AB-48A7-BDE7-E6D7DB35B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495B-16CE-4966-B8D3-0E9154273D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096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57790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7 - 4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ترتيب الأعمال اليومية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46419" y="2035970"/>
            <a:ext cx="2356856" cy="339328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أرتب أعمالي حسب وقت حدوثها 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صباحًا     أمس</a:t>
            </a:r>
          </a:p>
          <a:p>
            <a:pPr algn="ctr"/>
            <a:r>
              <a:rPr lang="ar-SA" dirty="0"/>
              <a:t>ظهرًا      غـدًا</a:t>
            </a:r>
          </a:p>
          <a:p>
            <a:pPr algn="ctr"/>
            <a:r>
              <a:rPr lang="ar-SA" dirty="0"/>
              <a:t>مساءً     أسبوع</a:t>
            </a:r>
          </a:p>
          <a:p>
            <a:pPr algn="ctr"/>
            <a:r>
              <a:rPr lang="ar-SA" dirty="0"/>
              <a:t>اليوم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22D870-5AE7-461C-AF2D-3252BB66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494" y="1776412"/>
            <a:ext cx="6084093" cy="33051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1F4D6B5-5C4C-420D-8171-B16E9672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2" y="5133975"/>
            <a:ext cx="69437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07" y="1564050"/>
            <a:ext cx="1545140" cy="69364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3D36BD5-6FAF-44EA-BE19-489E8B51B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657" y="1724294"/>
            <a:ext cx="6000750" cy="5905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482EA3B-5D96-4333-A7D9-45344B91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864" y="2652712"/>
            <a:ext cx="9422606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51A053-ED0C-4D05-B359-B69CF8BF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2569368"/>
            <a:ext cx="3550445" cy="22621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4018F51-77BC-4494-BD6B-CAD825F11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2" y="1874043"/>
            <a:ext cx="5893593" cy="6953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A54654C-9129-405B-A81C-DF38E1B77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039" y="2665673"/>
            <a:ext cx="7165180" cy="16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593056"/>
            <a:ext cx="1545140" cy="6215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213C41-1751-4751-9794-78FF3E929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669" y="1650206"/>
            <a:ext cx="6743700" cy="685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1E521D-5CA2-4967-97AB-FD8EFE2F2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946" y="2528888"/>
            <a:ext cx="859155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AC28C4B-53AC-4EB2-90E8-C9345D91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8" y="1728788"/>
            <a:ext cx="6346030" cy="685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07F950F-3593-4E9A-92DE-E180A406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745581"/>
            <a:ext cx="7124700" cy="17978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494061F-E06E-47B8-8544-6FDA3EF7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993" y="2513409"/>
            <a:ext cx="3550445" cy="22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B080D6F-1295-4D63-BC87-7C764F26A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1767728"/>
            <a:ext cx="6743700" cy="7810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783B47-5E7C-45B1-AB1D-69FC56E95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33" y="2864785"/>
            <a:ext cx="9272586" cy="20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9C55C5E-24C5-427D-AA58-1D193597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94" y="1834403"/>
            <a:ext cx="7172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83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شاشة عريضة</PresentationFormat>
  <Paragraphs>19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2021-12-29T01:41:04Z</dcterms:created>
  <dcterms:modified xsi:type="dcterms:W3CDTF">2021-12-29T01:59:41Z</dcterms:modified>
</cp:coreProperties>
</file>