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5"/>
  </p:notesMasterIdLst>
  <p:sldIdLst>
    <p:sldId id="256" r:id="rId2"/>
    <p:sldId id="277" r:id="rId3"/>
    <p:sldId id="268" r:id="rId4"/>
    <p:sldId id="300" r:id="rId5"/>
    <p:sldId id="302" r:id="rId6"/>
    <p:sldId id="324" r:id="rId7"/>
    <p:sldId id="321" r:id="rId8"/>
    <p:sldId id="323" r:id="rId9"/>
    <p:sldId id="269" r:id="rId10"/>
    <p:sldId id="304" r:id="rId11"/>
    <p:sldId id="301" r:id="rId12"/>
    <p:sldId id="283" r:id="rId13"/>
    <p:sldId id="314" r:id="rId14"/>
    <p:sldId id="273" r:id="rId15"/>
    <p:sldId id="313" r:id="rId16"/>
    <p:sldId id="316" r:id="rId17"/>
    <p:sldId id="315" r:id="rId18"/>
    <p:sldId id="325" r:id="rId19"/>
    <p:sldId id="317" r:id="rId20"/>
    <p:sldId id="326" r:id="rId21"/>
    <p:sldId id="289" r:id="rId22"/>
    <p:sldId id="296" r:id="rId23"/>
    <p:sldId id="297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393"/>
    <a:srgbClr val="0042A9"/>
    <a:srgbClr val="C7D7C0"/>
    <a:srgbClr val="FFC000"/>
    <a:srgbClr val="FFFFFF"/>
    <a:srgbClr val="FEF4D9"/>
    <a:srgbClr val="F5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24/10/44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0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6.wdp"/><Relationship Id="rId5" Type="http://schemas.openxmlformats.org/officeDocument/2006/relationships/image" Target="../media/image6.sv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microsoft.com/office/2007/relationships/hdphoto" Target="../media/hdphoto2.wdp"/><Relationship Id="rId1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16.sv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90626" y="1227531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704252" y="1803257"/>
            <a:ext cx="5934529" cy="290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9 - 3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مساحة الدائرة</a:t>
            </a: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1C7E2F3B-6E75-3013-6A37-E5F7C2AAC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267538">
            <a:off x="9386996" y="269131"/>
            <a:ext cx="635623" cy="1464083"/>
          </a:xfrm>
          <a:prstGeom prst="rect">
            <a:avLst/>
          </a:prstGeom>
        </p:spPr>
      </p:pic>
      <p:sp>
        <p:nvSpPr>
          <p:cNvPr id="34" name="Google Shape;312;p25">
            <a:extLst>
              <a:ext uri="{FF2B5EF4-FFF2-40B4-BE49-F238E27FC236}">
                <a16:creationId xmlns:a16="http://schemas.microsoft.com/office/drawing/2014/main" id="{774258D2-22A0-59DC-3011-8684A03BCCC0}"/>
              </a:ext>
            </a:extLst>
          </p:cNvPr>
          <p:cNvSpPr/>
          <p:nvPr/>
        </p:nvSpPr>
        <p:spPr>
          <a:xfrm>
            <a:off x="4906681" y="679044"/>
            <a:ext cx="4572288" cy="1085447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قانون مساحة الدائرة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9432AC4-FB6D-3BA1-0AE0-EEBBC0FC9FB9}"/>
              </a:ext>
            </a:extLst>
          </p:cNvPr>
          <p:cNvSpPr/>
          <p:nvPr/>
        </p:nvSpPr>
        <p:spPr>
          <a:xfrm>
            <a:off x="1742739" y="4932381"/>
            <a:ext cx="9192409" cy="995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FC3F8F3-5D3A-5C89-4E00-5520D3E8BB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753" t="25841" r="32645" b="46569"/>
          <a:stretch/>
        </p:blipFill>
        <p:spPr>
          <a:xfrm>
            <a:off x="1927579" y="2146996"/>
            <a:ext cx="8942999" cy="33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947426" y="2987304"/>
            <a:ext cx="1147460" cy="1137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الصامتة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22080C13-AAB0-B138-6AFA-F7F782259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7817292" y="311133"/>
            <a:ext cx="645552" cy="124047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8BC5E1E-1539-5034-4C71-AA3E732B13E5}"/>
              </a:ext>
            </a:extLst>
          </p:cNvPr>
          <p:cNvSpPr/>
          <p:nvPr/>
        </p:nvSpPr>
        <p:spPr>
          <a:xfrm>
            <a:off x="5291836" y="740859"/>
            <a:ext cx="2455519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حساب مساحة الدائرة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40AE1DF1-1440-DC89-6210-A2B2D96C6B2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568" t="53968" r="31747" b="19786"/>
          <a:stretch/>
        </p:blipFill>
        <p:spPr>
          <a:xfrm>
            <a:off x="2619951" y="1824165"/>
            <a:ext cx="8445514" cy="351408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6077A15-22EA-6E81-E90F-C538EC94075C}"/>
              </a:ext>
            </a:extLst>
          </p:cNvPr>
          <p:cNvSpPr/>
          <p:nvPr/>
        </p:nvSpPr>
        <p:spPr>
          <a:xfrm>
            <a:off x="5647484" y="1922087"/>
            <a:ext cx="2788403" cy="528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61FBE65-7C80-BB56-A98D-B1109F147B01}"/>
              </a:ext>
            </a:extLst>
          </p:cNvPr>
          <p:cNvSpPr/>
          <p:nvPr/>
        </p:nvSpPr>
        <p:spPr>
          <a:xfrm>
            <a:off x="3103581" y="4125132"/>
            <a:ext cx="1065007" cy="699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44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21454" y="5024278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6604" y="342700"/>
            <a:ext cx="1014055" cy="1192502"/>
          </a:xfrm>
          <a:prstGeom prst="rect">
            <a:avLst/>
          </a:prstGeom>
        </p:spPr>
      </p:pic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219950" y="25681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733B4CB-EB2B-EEF5-3963-42BF9E4105B8}"/>
              </a:ext>
            </a:extLst>
          </p:cNvPr>
          <p:cNvSpPr/>
          <p:nvPr/>
        </p:nvSpPr>
        <p:spPr>
          <a:xfrm>
            <a:off x="5498888" y="802530"/>
            <a:ext cx="2821429" cy="555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DB8C678-6980-CC57-1E84-98550D7506B6}"/>
              </a:ext>
            </a:extLst>
          </p:cNvPr>
          <p:cNvSpPr/>
          <p:nvPr/>
        </p:nvSpPr>
        <p:spPr>
          <a:xfrm>
            <a:off x="831463" y="3155038"/>
            <a:ext cx="2075996" cy="4293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26499">
            <a:off x="8277871" y="207178"/>
            <a:ext cx="488006" cy="9184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1F20C1-2DAE-94A0-F7ED-BD1E85BC8D6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139" t="58823" r="28377" b="34915"/>
          <a:stretch/>
        </p:blipFill>
        <p:spPr>
          <a:xfrm>
            <a:off x="3112306" y="2078189"/>
            <a:ext cx="7140616" cy="65528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623490A-A6CF-5DE5-E4CF-72E9BB0882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931" t="28228" r="45213"/>
          <a:stretch/>
        </p:blipFill>
        <p:spPr>
          <a:xfrm>
            <a:off x="6829776" y="3076936"/>
            <a:ext cx="2581835" cy="1711094"/>
          </a:xfrm>
          <a:prstGeom prst="rect">
            <a:avLst/>
          </a:prstGeom>
        </p:spPr>
      </p:pic>
      <p:pic>
        <p:nvPicPr>
          <p:cNvPr id="12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A6E43EEE-659D-3590-7AE7-37CCD039C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91" y="3664303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5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5090465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9278270" y="449084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2428" y="653893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727982" y="764070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70438" y="2924742"/>
            <a:ext cx="2125311" cy="58463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7ED32D8-95B2-15E1-473A-F89127E8DB49}"/>
              </a:ext>
            </a:extLst>
          </p:cNvPr>
          <p:cNvSpPr txBox="1"/>
          <p:nvPr/>
        </p:nvSpPr>
        <p:spPr>
          <a:xfrm>
            <a:off x="3045073" y="2248897"/>
            <a:ext cx="799322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)  احسب مساحة دائرة نصف قطرها ٣٫٢ سم . وقرب الناتج إلى أقرب عُشر .</a:t>
            </a:r>
          </a:p>
        </p:txBody>
      </p:sp>
    </p:spTree>
    <p:extLst>
      <p:ext uri="{BB962C8B-B14F-4D97-AF65-F5344CB8AC3E}">
        <p14:creationId xmlns:p14="http://schemas.microsoft.com/office/powerpoint/2010/main" val="266741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87090">
            <a:off x="10382718" y="450584"/>
            <a:ext cx="489028" cy="1077552"/>
          </a:xfrm>
          <a:prstGeom prst="rect">
            <a:avLst/>
          </a:prstGeom>
        </p:spPr>
      </p:pic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F6C789A-9739-865C-57A4-F76838E8A58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957" t="19677" r="38671" b="41263"/>
          <a:stretch/>
        </p:blipFill>
        <p:spPr>
          <a:xfrm>
            <a:off x="1532839" y="1070379"/>
            <a:ext cx="8975993" cy="5130431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8253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601690">
            <a:off x="9724295" y="381734"/>
            <a:ext cx="635623" cy="1464083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8109543" y="1276877"/>
            <a:ext cx="3305731" cy="1998335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القطاع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هو جزء من الدائرة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محاط بنصفي قطر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4677778-332F-6A89-7FA6-0CFE7C7C7F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852" t="30525" r="38619" b="17753"/>
          <a:stretch/>
        </p:blipFill>
        <p:spPr>
          <a:xfrm>
            <a:off x="1275185" y="937046"/>
            <a:ext cx="6768420" cy="48158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A25F67B-2AAD-560C-EA98-47E030F4F7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532" t="50866" r="23194" b="24941"/>
          <a:stretch/>
        </p:blipFill>
        <p:spPr>
          <a:xfrm>
            <a:off x="8387414" y="3344966"/>
            <a:ext cx="2829103" cy="2672169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9865CC7-02BC-FAF1-76CC-675F565B1086}"/>
              </a:ext>
            </a:extLst>
          </p:cNvPr>
          <p:cNvSpPr/>
          <p:nvPr/>
        </p:nvSpPr>
        <p:spPr>
          <a:xfrm>
            <a:off x="1694329" y="2850776"/>
            <a:ext cx="5916706" cy="2869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387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910614">
            <a:off x="9278270" y="449084"/>
            <a:ext cx="645552" cy="124047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727982" y="764070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773692" y="2587487"/>
            <a:ext cx="1246045" cy="8565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3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095B1BE3-4FB3-BE9C-7F41-8E11DBC0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0" y="3602369"/>
            <a:ext cx="1782119" cy="178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10CE5F1-8D61-1CC9-AA38-24C105453FB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1617" t="63216" r="27691" b="27219"/>
          <a:stretch/>
        </p:blipFill>
        <p:spPr>
          <a:xfrm>
            <a:off x="2436015" y="2302227"/>
            <a:ext cx="9150004" cy="190094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2A55D4E6-63E0-17A2-32F1-1A43595AD9D6}"/>
              </a:ext>
            </a:extLst>
          </p:cNvPr>
          <p:cNvSpPr/>
          <p:nvPr/>
        </p:nvSpPr>
        <p:spPr>
          <a:xfrm>
            <a:off x="4900108" y="3444058"/>
            <a:ext cx="2217419" cy="6247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0291445-59E0-643D-10AA-E355043A184E}"/>
              </a:ext>
            </a:extLst>
          </p:cNvPr>
          <p:cNvSpPr/>
          <p:nvPr/>
        </p:nvSpPr>
        <p:spPr>
          <a:xfrm>
            <a:off x="4254649" y="3173506"/>
            <a:ext cx="548640" cy="255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96CC6A99-544C-2A6C-D118-91051FF756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385046">
            <a:off x="1305996" y="1258995"/>
            <a:ext cx="1232666" cy="9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7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1066394" y="1290323"/>
            <a:ext cx="1865699" cy="612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22080C13-AAB0-B138-6AFA-F7F782259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8562643" y="380936"/>
            <a:ext cx="645552" cy="124047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8BC5E1E-1539-5034-4C71-AA3E732B13E5}"/>
              </a:ext>
            </a:extLst>
          </p:cNvPr>
          <p:cNvSpPr/>
          <p:nvPr/>
        </p:nvSpPr>
        <p:spPr>
          <a:xfrm>
            <a:off x="6432822" y="740859"/>
            <a:ext cx="1314533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46D3377C-AA24-F8E2-55F0-1CC8DDDCFFE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568" t="45490" r="28109" b="36471"/>
          <a:stretch/>
        </p:blipFill>
        <p:spPr>
          <a:xfrm>
            <a:off x="773245" y="2217029"/>
            <a:ext cx="10472568" cy="323090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82108A07-4FD4-7D05-8C5F-6D969FF726EC}"/>
              </a:ext>
            </a:extLst>
          </p:cNvPr>
          <p:cNvSpPr/>
          <p:nvPr/>
        </p:nvSpPr>
        <p:spPr>
          <a:xfrm>
            <a:off x="8495779" y="4595126"/>
            <a:ext cx="2217419" cy="6736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626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1066394" y="1290323"/>
            <a:ext cx="1865699" cy="612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22080C13-AAB0-B138-6AFA-F7F782259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8562643" y="380936"/>
            <a:ext cx="645552" cy="124047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8BC5E1E-1539-5034-4C71-AA3E732B13E5}"/>
              </a:ext>
            </a:extLst>
          </p:cNvPr>
          <p:cNvSpPr/>
          <p:nvPr/>
        </p:nvSpPr>
        <p:spPr>
          <a:xfrm>
            <a:off x="6236093" y="810904"/>
            <a:ext cx="2266334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وحل المسائل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42ED624-850C-B376-8E3E-BC0F3C1609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917" t="38178" r="28057" b="48497"/>
          <a:stretch/>
        </p:blipFill>
        <p:spPr>
          <a:xfrm>
            <a:off x="812202" y="2471794"/>
            <a:ext cx="10100887" cy="279000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7093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4FA1E3C-3BC8-1F62-AB38-2D009EA83E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579" y="881391"/>
            <a:ext cx="5070688" cy="340015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6A8BC799-554D-6673-3043-BCB4EF5596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5647" y="763696"/>
            <a:ext cx="4945989" cy="533060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63D19371-F232-7673-B9AD-CCA138EB5E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569" t="20666" r="11961" b="16591"/>
          <a:stretch/>
        </p:blipFill>
        <p:spPr>
          <a:xfrm>
            <a:off x="1373001" y="4392752"/>
            <a:ext cx="2635123" cy="1643024"/>
          </a:xfrm>
          <a:prstGeom prst="rect">
            <a:avLst/>
          </a:prstGeom>
          <a:ln>
            <a:solidFill>
              <a:srgbClr val="47B393"/>
            </a:solidFill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780B268-AD2E-6B52-C9B4-063AFF142F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0149" y="4566737"/>
            <a:ext cx="1562996" cy="12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-80643" y="1816673"/>
            <a:ext cx="5653992" cy="56111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24039" y="1078108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5" y="859256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547060" y="2793570"/>
            <a:ext cx="37614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شريط الذكريات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عصف ذهني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القراءة الصامتة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9246A33-3CC3-1A4B-C021-C67D105293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427"/>
          <a:stretch/>
        </p:blipFill>
        <p:spPr>
          <a:xfrm>
            <a:off x="2030933" y="726462"/>
            <a:ext cx="8371039" cy="5286356"/>
          </a:xfrm>
          <a:custGeom>
            <a:avLst/>
            <a:gdLst>
              <a:gd name="connsiteX0" fmla="*/ 0 w 8371039"/>
              <a:gd name="connsiteY0" fmla="*/ 0 h 5286356"/>
              <a:gd name="connsiteX1" fmla="*/ 8371039 w 8371039"/>
              <a:gd name="connsiteY1" fmla="*/ 0 h 5286356"/>
              <a:gd name="connsiteX2" fmla="*/ 8371039 w 8371039"/>
              <a:gd name="connsiteY2" fmla="*/ 5286356 h 5286356"/>
              <a:gd name="connsiteX3" fmla="*/ 0 w 8371039"/>
              <a:gd name="connsiteY3" fmla="*/ 5286356 h 5286356"/>
              <a:gd name="connsiteX4" fmla="*/ 0 w 8371039"/>
              <a:gd name="connsiteY4" fmla="*/ 0 h 528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1039" h="5286356" fill="none" extrusionOk="0">
                <a:moveTo>
                  <a:pt x="0" y="0"/>
                </a:moveTo>
                <a:cubicBezTo>
                  <a:pt x="1929244" y="-43080"/>
                  <a:pt x="4476881" y="-5301"/>
                  <a:pt x="8371039" y="0"/>
                </a:cubicBezTo>
                <a:cubicBezTo>
                  <a:pt x="8363584" y="1579647"/>
                  <a:pt x="8276494" y="2770434"/>
                  <a:pt x="8371039" y="5286356"/>
                </a:cubicBezTo>
                <a:cubicBezTo>
                  <a:pt x="4768795" y="5164976"/>
                  <a:pt x="3607067" y="5156699"/>
                  <a:pt x="0" y="5286356"/>
                </a:cubicBezTo>
                <a:cubicBezTo>
                  <a:pt x="-18411" y="4022706"/>
                  <a:pt x="98488" y="915113"/>
                  <a:pt x="0" y="0"/>
                </a:cubicBezTo>
                <a:close/>
              </a:path>
              <a:path w="8371039" h="5286356" stroke="0" extrusionOk="0">
                <a:moveTo>
                  <a:pt x="0" y="0"/>
                </a:moveTo>
                <a:cubicBezTo>
                  <a:pt x="3953782" y="-75654"/>
                  <a:pt x="5655338" y="-85624"/>
                  <a:pt x="8371039" y="0"/>
                </a:cubicBezTo>
                <a:cubicBezTo>
                  <a:pt x="8504011" y="2281386"/>
                  <a:pt x="8237164" y="3500500"/>
                  <a:pt x="8371039" y="5286356"/>
                </a:cubicBezTo>
                <a:cubicBezTo>
                  <a:pt x="6002226" y="5382356"/>
                  <a:pt x="2839910" y="5266335"/>
                  <a:pt x="0" y="5286356"/>
                </a:cubicBezTo>
                <a:cubicBezTo>
                  <a:pt x="-154840" y="4218178"/>
                  <a:pt x="-96708" y="896309"/>
                  <a:pt x="0" y="0"/>
                </a:cubicBezTo>
                <a:close/>
              </a:path>
            </a:pathLst>
          </a:custGeom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36173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93872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9741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126499">
            <a:off x="9533327" y="305673"/>
            <a:ext cx="739128" cy="1390998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896514" y="1043300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606C480D-9EAA-056D-4358-B5FDB75350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771" t="24204" r="31769" b="41568"/>
          <a:stretch/>
        </p:blipFill>
        <p:spPr>
          <a:xfrm>
            <a:off x="1608268" y="1854992"/>
            <a:ext cx="9082138" cy="31653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C32D637-66EC-4C6F-B66D-919335CFDB68}"/>
              </a:ext>
            </a:extLst>
          </p:cNvPr>
          <p:cNvSpPr txBox="1"/>
          <p:nvPr/>
        </p:nvSpPr>
        <p:spPr>
          <a:xfrm>
            <a:off x="2684033" y="5258507"/>
            <a:ext cx="6691563" cy="461665"/>
          </a:xfrm>
          <a:custGeom>
            <a:avLst/>
            <a:gdLst>
              <a:gd name="connsiteX0" fmla="*/ 0 w 6691563"/>
              <a:gd name="connsiteY0" fmla="*/ 0 h 461665"/>
              <a:gd name="connsiteX1" fmla="*/ 6691563 w 6691563"/>
              <a:gd name="connsiteY1" fmla="*/ 0 h 461665"/>
              <a:gd name="connsiteX2" fmla="*/ 6691563 w 6691563"/>
              <a:gd name="connsiteY2" fmla="*/ 461665 h 461665"/>
              <a:gd name="connsiteX3" fmla="*/ 0 w 6691563"/>
              <a:gd name="connsiteY3" fmla="*/ 461665 h 461665"/>
              <a:gd name="connsiteX4" fmla="*/ 0 w 6691563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1563" h="461665" fill="none" extrusionOk="0">
                <a:moveTo>
                  <a:pt x="0" y="0"/>
                </a:moveTo>
                <a:cubicBezTo>
                  <a:pt x="1147820" y="-55575"/>
                  <a:pt x="4677162" y="9679"/>
                  <a:pt x="6691563" y="0"/>
                </a:cubicBezTo>
                <a:cubicBezTo>
                  <a:pt x="6729997" y="207562"/>
                  <a:pt x="6681423" y="393575"/>
                  <a:pt x="6691563" y="461665"/>
                </a:cubicBezTo>
                <a:cubicBezTo>
                  <a:pt x="5241590" y="367865"/>
                  <a:pt x="1715721" y="534400"/>
                  <a:pt x="0" y="461665"/>
                </a:cubicBezTo>
                <a:cubicBezTo>
                  <a:pt x="14779" y="386492"/>
                  <a:pt x="22377" y="153007"/>
                  <a:pt x="0" y="0"/>
                </a:cubicBezTo>
                <a:close/>
              </a:path>
              <a:path w="6691563" h="461665" stroke="0" extrusionOk="0">
                <a:moveTo>
                  <a:pt x="0" y="0"/>
                </a:moveTo>
                <a:cubicBezTo>
                  <a:pt x="2977078" y="-109222"/>
                  <a:pt x="5130252" y="98277"/>
                  <a:pt x="6691563" y="0"/>
                </a:cubicBezTo>
                <a:cubicBezTo>
                  <a:pt x="6708385" y="145372"/>
                  <a:pt x="6675892" y="271308"/>
                  <a:pt x="6691563" y="461665"/>
                </a:cubicBezTo>
                <a:cubicBezTo>
                  <a:pt x="3777027" y="331771"/>
                  <a:pt x="2025166" y="360250"/>
                  <a:pt x="0" y="461665"/>
                </a:cubicBezTo>
                <a:cubicBezTo>
                  <a:pt x="16856" y="300162"/>
                  <a:pt x="4103" y="2048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1013490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مشعل الصحيح؛ قام سعود بتربيع القطر بدلا من نصف القطر.</a:t>
            </a:r>
          </a:p>
        </p:txBody>
      </p:sp>
    </p:spTree>
    <p:extLst>
      <p:ext uri="{BB962C8B-B14F-4D97-AF65-F5344CB8AC3E}">
        <p14:creationId xmlns:p14="http://schemas.microsoft.com/office/powerpoint/2010/main" val="33034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C1808AB-0531-0073-9FE5-ABD7F7F417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687" t="16130" r="16397" b="11059"/>
          <a:stretch/>
        </p:blipFill>
        <p:spPr>
          <a:xfrm>
            <a:off x="1618798" y="526716"/>
            <a:ext cx="9270759" cy="5437229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8FF9C635-EFA6-8421-2A3D-30857BE8170D}"/>
              </a:ext>
            </a:extLst>
          </p:cNvPr>
          <p:cNvSpPr/>
          <p:nvPr/>
        </p:nvSpPr>
        <p:spPr>
          <a:xfrm>
            <a:off x="8776096" y="1971280"/>
            <a:ext cx="1496992" cy="3899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7CEBBD12-6E79-7390-6715-312B3E85BF08}"/>
              </a:ext>
            </a:extLst>
          </p:cNvPr>
          <p:cNvSpPr/>
          <p:nvPr/>
        </p:nvSpPr>
        <p:spPr>
          <a:xfrm>
            <a:off x="9137064" y="4926895"/>
            <a:ext cx="1281823" cy="3899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2FBCC032-6897-87C2-0D2B-F8789C3E3336}"/>
              </a:ext>
            </a:extLst>
          </p:cNvPr>
          <p:cNvSpPr/>
          <p:nvPr/>
        </p:nvSpPr>
        <p:spPr>
          <a:xfrm>
            <a:off x="3848006" y="4122810"/>
            <a:ext cx="2055616" cy="3899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8901659" y="949898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143" y="402069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459739" y="2078824"/>
            <a:ext cx="3611136" cy="2057492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5701370" y="2573595"/>
            <a:ext cx="303074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latin typeface="Calibri"/>
                <a:cs typeface="Mudir MT" pitchFamily="2" charset="-78"/>
              </a:rPr>
              <a:t>أجد مساحة الدائرة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1770407" y="2476907"/>
            <a:ext cx="2575567" cy="2494307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13240" y="1627195"/>
            <a:ext cx="1800966" cy="2063012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306574" y="1394034"/>
            <a:ext cx="786391" cy="1124392"/>
          </a:xfrm>
          <a:prstGeom prst="rect">
            <a:avLst/>
          </a:prstGeom>
        </p:spPr>
      </p:pic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D23E9D7-68F0-76CA-C74B-8BBB4DCC3058}"/>
              </a:ext>
            </a:extLst>
          </p:cNvPr>
          <p:cNvSpPr txBox="1"/>
          <p:nvPr/>
        </p:nvSpPr>
        <p:spPr>
          <a:xfrm>
            <a:off x="5673054" y="691123"/>
            <a:ext cx="2395182" cy="461665"/>
          </a:xfrm>
          <a:custGeom>
            <a:avLst/>
            <a:gdLst>
              <a:gd name="connsiteX0" fmla="*/ 0 w 2395182"/>
              <a:gd name="connsiteY0" fmla="*/ 0 h 461665"/>
              <a:gd name="connsiteX1" fmla="*/ 2395182 w 2395182"/>
              <a:gd name="connsiteY1" fmla="*/ 0 h 461665"/>
              <a:gd name="connsiteX2" fmla="*/ 2395182 w 2395182"/>
              <a:gd name="connsiteY2" fmla="*/ 461665 h 461665"/>
              <a:gd name="connsiteX3" fmla="*/ 0 w 2395182"/>
              <a:gd name="connsiteY3" fmla="*/ 461665 h 461665"/>
              <a:gd name="connsiteX4" fmla="*/ 0 w 239518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5182" h="461665" fill="none" extrusionOk="0">
                <a:moveTo>
                  <a:pt x="0" y="0"/>
                </a:moveTo>
                <a:cubicBezTo>
                  <a:pt x="1031107" y="-90815"/>
                  <a:pt x="1371966" y="73971"/>
                  <a:pt x="2395182" y="0"/>
                </a:cubicBezTo>
                <a:cubicBezTo>
                  <a:pt x="2434108" y="89873"/>
                  <a:pt x="2433948" y="274878"/>
                  <a:pt x="2395182" y="461665"/>
                </a:cubicBezTo>
                <a:cubicBezTo>
                  <a:pt x="1481497" y="356034"/>
                  <a:pt x="587886" y="609160"/>
                  <a:pt x="0" y="461665"/>
                </a:cubicBezTo>
                <a:cubicBezTo>
                  <a:pt x="13213" y="367335"/>
                  <a:pt x="-11092" y="86954"/>
                  <a:pt x="0" y="0"/>
                </a:cubicBezTo>
                <a:close/>
              </a:path>
              <a:path w="2395182" h="461665" stroke="0" extrusionOk="0">
                <a:moveTo>
                  <a:pt x="0" y="0"/>
                </a:moveTo>
                <a:cubicBezTo>
                  <a:pt x="1011123" y="164815"/>
                  <a:pt x="1558267" y="-1581"/>
                  <a:pt x="2395182" y="0"/>
                </a:cubicBezTo>
                <a:cubicBezTo>
                  <a:pt x="2411357" y="219763"/>
                  <a:pt x="2436088" y="397006"/>
                  <a:pt x="2395182" y="461665"/>
                </a:cubicBezTo>
                <a:cubicBezTo>
                  <a:pt x="1976619" y="512348"/>
                  <a:pt x="1124889" y="613604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استراتيجية التصفح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6E8B997-24F5-F25B-9E7C-A70D821D13C6}"/>
              </a:ext>
            </a:extLst>
          </p:cNvPr>
          <p:cNvSpPr txBox="1"/>
          <p:nvPr/>
        </p:nvSpPr>
        <p:spPr>
          <a:xfrm>
            <a:off x="2199331" y="3304849"/>
            <a:ext cx="2012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القطاع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714AE7A-089E-D3F7-4D1F-8E6DAFDF05DE}"/>
              </a:ext>
            </a:extLst>
          </p:cNvPr>
          <p:cNvSpPr txBox="1"/>
          <p:nvPr/>
        </p:nvSpPr>
        <p:spPr>
          <a:xfrm>
            <a:off x="2881602" y="2364278"/>
            <a:ext cx="1811704" cy="461665"/>
          </a:xfrm>
          <a:custGeom>
            <a:avLst/>
            <a:gdLst>
              <a:gd name="connsiteX0" fmla="*/ 0 w 1811704"/>
              <a:gd name="connsiteY0" fmla="*/ 0 h 461665"/>
              <a:gd name="connsiteX1" fmla="*/ 1811704 w 1811704"/>
              <a:gd name="connsiteY1" fmla="*/ 0 h 461665"/>
              <a:gd name="connsiteX2" fmla="*/ 1811704 w 1811704"/>
              <a:gd name="connsiteY2" fmla="*/ 461665 h 461665"/>
              <a:gd name="connsiteX3" fmla="*/ 0 w 1811704"/>
              <a:gd name="connsiteY3" fmla="*/ 461665 h 461665"/>
              <a:gd name="connsiteX4" fmla="*/ 0 w 181170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704" h="461665" extrusionOk="0">
                <a:moveTo>
                  <a:pt x="0" y="0"/>
                </a:moveTo>
                <a:cubicBezTo>
                  <a:pt x="884689" y="-121823"/>
                  <a:pt x="1300339" y="123742"/>
                  <a:pt x="1811704" y="0"/>
                </a:cubicBezTo>
                <a:cubicBezTo>
                  <a:pt x="1827879" y="219763"/>
                  <a:pt x="1852610" y="397006"/>
                  <a:pt x="1811704" y="461665"/>
                </a:cubicBezTo>
                <a:cubicBezTo>
                  <a:pt x="1224824" y="357240"/>
                  <a:pt x="898370" y="327646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المفردات</a:t>
            </a:r>
          </a:p>
        </p:txBody>
      </p:sp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 animBg="1"/>
      <p:bldP spid="19" grpId="0" build="p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43887" y="5082832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6210" y="605083"/>
            <a:ext cx="1014055" cy="1192502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EBB3520A-5113-94BA-2518-96209CC04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7827785" y="564055"/>
            <a:ext cx="786391" cy="1124392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5C8BE3-63EF-C5ED-83FC-A44F170D2919}"/>
              </a:ext>
            </a:extLst>
          </p:cNvPr>
          <p:cNvSpPr txBox="1"/>
          <p:nvPr/>
        </p:nvSpPr>
        <p:spPr>
          <a:xfrm>
            <a:off x="5473367" y="1162352"/>
            <a:ext cx="234428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شريط الذكريات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617D58A-25CC-048D-86DA-BEBCB39F82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698260C-0A69-DC59-11A4-D5FFF741F9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1BC626B-C5D8-07EC-33F4-17CD817B12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5787" t="26199" r="5435" b="22054"/>
          <a:stretch/>
        </p:blipFill>
        <p:spPr>
          <a:xfrm>
            <a:off x="765039" y="2134439"/>
            <a:ext cx="10689926" cy="2676021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7830575E-EB7C-C0C0-B205-ED0A5C68FAA1}"/>
              </a:ext>
            </a:extLst>
          </p:cNvPr>
          <p:cNvSpPr/>
          <p:nvPr/>
        </p:nvSpPr>
        <p:spPr>
          <a:xfrm>
            <a:off x="9023141" y="2744167"/>
            <a:ext cx="1840028" cy="14822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2428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قانون محيط الدائرة بمعلومية القطر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189DFA87-C0AB-BA40-4C56-7C6E14D6201F}"/>
              </a:ext>
            </a:extLst>
          </p:cNvPr>
          <p:cNvSpPr/>
          <p:nvPr/>
        </p:nvSpPr>
        <p:spPr>
          <a:xfrm>
            <a:off x="6474659" y="2744168"/>
            <a:ext cx="2002591" cy="1482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2428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قانون محيط الدائرة بمعلومية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2428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نصف القطر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04B4038A-F6E5-AC2A-8F84-5E99725760CF}"/>
              </a:ext>
            </a:extLst>
          </p:cNvPr>
          <p:cNvSpPr/>
          <p:nvPr/>
        </p:nvSpPr>
        <p:spPr>
          <a:xfrm>
            <a:off x="3910582" y="2820761"/>
            <a:ext cx="2002591" cy="13290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الفرق بين محيط الشكل ومساحته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4D208000-2770-4CD8-A773-057963D056E7}"/>
              </a:ext>
            </a:extLst>
          </p:cNvPr>
          <p:cNvSpPr/>
          <p:nvPr/>
        </p:nvSpPr>
        <p:spPr>
          <a:xfrm>
            <a:off x="1348432" y="2803797"/>
            <a:ext cx="1905622" cy="13290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2428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مبروك ربحتِ</a:t>
            </a:r>
          </a:p>
          <a:p>
            <a:pPr algn="ctr">
              <a:defRPr/>
            </a:pPr>
            <a:r>
              <a:rPr lang="ar-SA" sz="2000" b="1" dirty="0">
                <a:solidFill>
                  <a:srgbClr val="2428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خمس نقاط</a:t>
            </a:r>
            <a:endParaRPr lang="ar-SA" sz="2000" b="1" dirty="0">
              <a:solidFill>
                <a:schemeClr val="tx1"/>
              </a:solidFill>
              <a:cs typeface="Mudi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82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126499">
            <a:off x="7469919" y="323873"/>
            <a:ext cx="459233" cy="8058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6394" y="617375"/>
            <a:ext cx="1014055" cy="1192502"/>
          </a:xfrm>
          <a:prstGeom prst="rect">
            <a:avLst/>
          </a:prstGeom>
        </p:spPr>
      </p:pic>
      <p:pic>
        <p:nvPicPr>
          <p:cNvPr id="29" name="Picture 35" descr="Picture 35">
            <a:extLst>
              <a:ext uri="{FF2B5EF4-FFF2-40B4-BE49-F238E27FC236}">
                <a16:creationId xmlns:a16="http://schemas.microsoft.com/office/drawing/2014/main" id="{184937E7-5616-7E8F-362D-BF9D55E983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B1199CF4-447D-AE3A-DFA7-E97871994526}"/>
              </a:ext>
            </a:extLst>
          </p:cNvPr>
          <p:cNvSpPr/>
          <p:nvPr/>
        </p:nvSpPr>
        <p:spPr>
          <a:xfrm>
            <a:off x="3859426" y="2470947"/>
            <a:ext cx="1661893" cy="14415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BC1CA255-D3EC-3F25-BC4E-7177E1F5A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C202515-0DB8-D7C2-F335-C9F4AB0A8F4C}"/>
              </a:ext>
            </a:extLst>
          </p:cNvPr>
          <p:cNvSpPr txBox="1"/>
          <p:nvPr/>
        </p:nvSpPr>
        <p:spPr>
          <a:xfrm>
            <a:off x="5806322" y="941653"/>
            <a:ext cx="162141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أسئلة البناء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206F74-62C7-889F-BE54-E904F9CEE5C3}"/>
              </a:ext>
            </a:extLst>
          </p:cNvPr>
          <p:cNvSpPr/>
          <p:nvPr/>
        </p:nvSpPr>
        <p:spPr>
          <a:xfrm>
            <a:off x="6081785" y="2205059"/>
            <a:ext cx="5455168" cy="6209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الفرق بين محيط الشكل المجاور ومساحته ؟</a:t>
            </a:r>
          </a:p>
        </p:txBody>
      </p:sp>
      <p:sp>
        <p:nvSpPr>
          <p:cNvPr id="13" name="فقاعة الكلام: مستطيلة 12">
            <a:extLst>
              <a:ext uri="{FF2B5EF4-FFF2-40B4-BE49-F238E27FC236}">
                <a16:creationId xmlns:a16="http://schemas.microsoft.com/office/drawing/2014/main" id="{38D0D5B6-E954-49A0-9D08-A88624AA8472}"/>
              </a:ext>
            </a:extLst>
          </p:cNvPr>
          <p:cNvSpPr/>
          <p:nvPr/>
        </p:nvSpPr>
        <p:spPr>
          <a:xfrm>
            <a:off x="2369191" y="2706645"/>
            <a:ext cx="1462595" cy="442790"/>
          </a:xfrm>
          <a:prstGeom prst="wedgeRectCallout">
            <a:avLst>
              <a:gd name="adj1" fmla="val 77721"/>
              <a:gd name="adj2" fmla="val 3381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مساحة</a:t>
            </a:r>
          </a:p>
        </p:txBody>
      </p:sp>
      <p:sp>
        <p:nvSpPr>
          <p:cNvPr id="17" name="فقاعة الكلام: مستطيلة 16">
            <a:extLst>
              <a:ext uri="{FF2B5EF4-FFF2-40B4-BE49-F238E27FC236}">
                <a16:creationId xmlns:a16="http://schemas.microsoft.com/office/drawing/2014/main" id="{DA0C9FDA-43C5-06C5-50C8-589FE2F60AB6}"/>
              </a:ext>
            </a:extLst>
          </p:cNvPr>
          <p:cNvSpPr/>
          <p:nvPr/>
        </p:nvSpPr>
        <p:spPr>
          <a:xfrm>
            <a:off x="2495492" y="3827923"/>
            <a:ext cx="1462595" cy="442790"/>
          </a:xfrm>
          <a:prstGeom prst="wedgeRectCallout">
            <a:avLst>
              <a:gd name="adj1" fmla="val 69038"/>
              <a:gd name="adj2" fmla="val -5509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محيط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10C3DCE-E70B-297E-BBE2-F02104574FA9}"/>
              </a:ext>
            </a:extLst>
          </p:cNvPr>
          <p:cNvSpPr/>
          <p:nvPr/>
        </p:nvSpPr>
        <p:spPr>
          <a:xfrm>
            <a:off x="7072598" y="4224328"/>
            <a:ext cx="3707050" cy="620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نوجد محيط الدائرة ؟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AA0D909-2F54-77F0-57FF-AEEC29719394}"/>
              </a:ext>
            </a:extLst>
          </p:cNvPr>
          <p:cNvSpPr/>
          <p:nvPr/>
        </p:nvSpPr>
        <p:spPr>
          <a:xfrm>
            <a:off x="640833" y="3079758"/>
            <a:ext cx="1147460" cy="9702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عصف ذهني</a:t>
            </a:r>
          </a:p>
        </p:txBody>
      </p:sp>
    </p:spTree>
    <p:extLst>
      <p:ext uri="{BB962C8B-B14F-4D97-AF65-F5344CB8AC3E}">
        <p14:creationId xmlns:p14="http://schemas.microsoft.com/office/powerpoint/2010/main" val="115565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C08F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C08F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F6128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6" grpId="0" animBg="1"/>
      <p:bldP spid="11" grpId="0" animBg="1"/>
      <p:bldP spid="13" grpId="0" animBg="1"/>
      <p:bldP spid="17" grpId="0" animBg="1"/>
      <p:bldP spid="18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8292321" y="840105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065929" y="1873073"/>
            <a:ext cx="5266760" cy="3403553"/>
          </a:xfrm>
          <a:prstGeom prst="rect">
            <a:avLst/>
          </a:prstGeom>
          <a:noFill/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9 - 3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مساحة الدائرة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الصف الأول متوسط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5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1C7E2F3B-6E75-3013-6A37-E5F7C2AAC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267538">
            <a:off x="9791839" y="290587"/>
            <a:ext cx="522919" cy="1165314"/>
          </a:xfrm>
          <a:prstGeom prst="rect">
            <a:avLst/>
          </a:prstGeom>
        </p:spPr>
      </p:pic>
      <p:sp>
        <p:nvSpPr>
          <p:cNvPr id="34" name="Google Shape;312;p25">
            <a:extLst>
              <a:ext uri="{FF2B5EF4-FFF2-40B4-BE49-F238E27FC236}">
                <a16:creationId xmlns:a16="http://schemas.microsoft.com/office/drawing/2014/main" id="{774258D2-22A0-59DC-3011-8684A03BCCC0}"/>
              </a:ext>
            </a:extLst>
          </p:cNvPr>
          <p:cNvSpPr/>
          <p:nvPr/>
        </p:nvSpPr>
        <p:spPr>
          <a:xfrm>
            <a:off x="5290500" y="573872"/>
            <a:ext cx="4572288" cy="1085447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هل تحب هذا الطبق ؟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6967ADF-9692-E57F-78A8-D9A1C271FD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79917" y1="29167" x2="86833" y2="47417"/>
                        <a14:foregroundMark x1="86833" y1="47417" x2="83083" y2="64167"/>
                        <a14:foregroundMark x1="83083" y1="64167" x2="72833" y2="77333"/>
                        <a14:foregroundMark x1="72833" y1="77333" x2="47250" y2="84667"/>
                        <a14:foregroundMark x1="47250" y1="84667" x2="26000" y2="75833"/>
                        <a14:foregroundMark x1="26000" y1="75833" x2="16833" y2="54000"/>
                        <a14:foregroundMark x1="16833" y1="54000" x2="23583" y2="30583"/>
                        <a14:foregroundMark x1="23583" y1="30583" x2="40083" y2="19083"/>
                        <a14:foregroundMark x1="40083" y1="19083" x2="62750" y2="21500"/>
                        <a14:foregroundMark x1="62750" y1="21500" x2="79167" y2="30500"/>
                        <a14:foregroundMark x1="79167" y1="30500" x2="86500" y2="38750"/>
                        <a14:foregroundMark x1="86500" y1="38750" x2="88667" y2="43083"/>
                      </a14:backgroundRemoval>
                    </a14:imgEffect>
                  </a14:imgLayer>
                </a14:imgProps>
              </a:ext>
            </a:extLst>
          </a:blip>
          <a:srcRect l="9348" t="8353" b="8291"/>
          <a:stretch/>
        </p:blipFill>
        <p:spPr>
          <a:xfrm>
            <a:off x="2438622" y="903553"/>
            <a:ext cx="2940918" cy="2704176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0EF06D36-413F-02E5-C2AE-D466B62E1C3B}"/>
              </a:ext>
            </a:extLst>
          </p:cNvPr>
          <p:cNvSpPr/>
          <p:nvPr/>
        </p:nvSpPr>
        <p:spPr>
          <a:xfrm>
            <a:off x="7400162" y="2368298"/>
            <a:ext cx="4002400" cy="536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كم يوجد قطعة في البيتزا التي أمامك ؟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5194BE60-E2BE-F223-65B5-4B830C60B043}"/>
              </a:ext>
            </a:extLst>
          </p:cNvPr>
          <p:cNvGrpSpPr/>
          <p:nvPr/>
        </p:nvGrpSpPr>
        <p:grpSpPr>
          <a:xfrm>
            <a:off x="1492482" y="4964195"/>
            <a:ext cx="3042623" cy="865991"/>
            <a:chOff x="3481890" y="4066390"/>
            <a:chExt cx="4358945" cy="1307055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3111AA3F-B4E2-006C-2F6A-2C12E219D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6722633" y="4066390"/>
              <a:ext cx="1118202" cy="1307054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E74E2608-7009-EBE6-8736-7F19CEC1B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5642385" y="4066391"/>
              <a:ext cx="1118202" cy="1307054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691D0FD7-B339-16DC-70CA-A058F77F5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4562138" y="4066391"/>
              <a:ext cx="1118202" cy="1307054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C8BCEFF5-9785-32DC-E801-1AB4D126A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3481890" y="4066391"/>
              <a:ext cx="1118202" cy="1307054"/>
            </a:xfrm>
            <a:prstGeom prst="rect">
              <a:avLst/>
            </a:prstGeom>
          </p:spPr>
        </p:pic>
      </p:grpSp>
      <p:pic>
        <p:nvPicPr>
          <p:cNvPr id="23" name="صورة 22">
            <a:extLst>
              <a:ext uri="{FF2B5EF4-FFF2-40B4-BE49-F238E27FC236}">
                <a16:creationId xmlns:a16="http://schemas.microsoft.com/office/drawing/2014/main" id="{7C60851D-D82B-D2A2-3172-AEF841EAE2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21" b="96673" l="2889" r="96000">
                        <a14:foregroundMark x1="90000" y1="48194" x2="96000" y2="53422"/>
                        <a14:foregroundMark x1="96000" y1="53422" x2="89667" y2="65875"/>
                        <a14:foregroundMark x1="89667" y1="65875" x2="84444" y2="69582"/>
                        <a14:foregroundMark x1="26889" y1="10266" x2="9889" y2="3612"/>
                        <a14:foregroundMark x1="9889" y1="3612" x2="4889" y2="37548"/>
                        <a14:foregroundMark x1="4889" y1="37548" x2="8778" y2="96103"/>
                        <a14:foregroundMark x1="8778" y1="96103" x2="18111" y2="96958"/>
                        <a14:foregroundMark x1="18111" y1="96958" x2="47444" y2="88783"/>
                        <a14:foregroundMark x1="22889" y1="6939" x2="14000" y2="3707"/>
                        <a14:foregroundMark x1="14000" y1="3707" x2="4778" y2="5798"/>
                        <a14:foregroundMark x1="4778" y1="5798" x2="7778" y2="55798"/>
                        <a14:foregroundMark x1="15000" y1="3517" x2="2889" y2="7700"/>
                        <a14:foregroundMark x1="2889" y1="7700" x2="5778" y2="41065"/>
                        <a14:foregroundMark x1="5778" y1="41065" x2="5111" y2="41920"/>
                        <a14:foregroundMark x1="13667" y1="3707" x2="5000" y2="1521"/>
                        <a14:foregroundMark x1="4778" y1="23574" x2="6444" y2="86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4649">
            <a:off x="10445593" y="3659796"/>
            <a:ext cx="780525" cy="86599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BBD87251-5E68-8FAF-DF06-82830881F8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21" b="96673" l="2889" r="96000">
                        <a14:foregroundMark x1="90000" y1="48194" x2="96000" y2="53422"/>
                        <a14:foregroundMark x1="96000" y1="53422" x2="89667" y2="65875"/>
                        <a14:foregroundMark x1="89667" y1="65875" x2="84444" y2="69582"/>
                        <a14:foregroundMark x1="26889" y1="10266" x2="9889" y2="3612"/>
                        <a14:foregroundMark x1="9889" y1="3612" x2="4889" y2="37548"/>
                        <a14:foregroundMark x1="4889" y1="37548" x2="8778" y2="96103"/>
                        <a14:foregroundMark x1="8778" y1="96103" x2="18111" y2="96958"/>
                        <a14:foregroundMark x1="18111" y1="96958" x2="47444" y2="88783"/>
                        <a14:foregroundMark x1="22889" y1="6939" x2="14000" y2="3707"/>
                        <a14:foregroundMark x1="14000" y1="3707" x2="4778" y2="5798"/>
                        <a14:foregroundMark x1="4778" y1="5798" x2="7778" y2="55798"/>
                        <a14:foregroundMark x1="15000" y1="3517" x2="2889" y2="7700"/>
                        <a14:foregroundMark x1="2889" y1="7700" x2="5778" y2="41065"/>
                        <a14:foregroundMark x1="5778" y1="41065" x2="5111" y2="41920"/>
                        <a14:foregroundMark x1="13667" y1="3707" x2="5000" y2="1521"/>
                        <a14:foregroundMark x1="4778" y1="23574" x2="6444" y2="86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4649">
            <a:off x="9675142" y="3251660"/>
            <a:ext cx="780525" cy="86599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4FF66A9B-73C3-F5A6-6B9D-93E4AD93D9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21" b="96673" l="2889" r="96000">
                        <a14:foregroundMark x1="90000" y1="48194" x2="96000" y2="53422"/>
                        <a14:foregroundMark x1="96000" y1="53422" x2="89667" y2="65875"/>
                        <a14:foregroundMark x1="89667" y1="65875" x2="84444" y2="69582"/>
                        <a14:foregroundMark x1="26889" y1="10266" x2="9889" y2="3612"/>
                        <a14:foregroundMark x1="9889" y1="3612" x2="4889" y2="37548"/>
                        <a14:foregroundMark x1="4889" y1="37548" x2="8778" y2="96103"/>
                        <a14:foregroundMark x1="8778" y1="96103" x2="18111" y2="96958"/>
                        <a14:foregroundMark x1="18111" y1="96958" x2="47444" y2="88783"/>
                        <a14:foregroundMark x1="22889" y1="6939" x2="14000" y2="3707"/>
                        <a14:foregroundMark x1="14000" y1="3707" x2="4778" y2="5798"/>
                        <a14:foregroundMark x1="4778" y1="5798" x2="7778" y2="55798"/>
                        <a14:foregroundMark x1="15000" y1="3517" x2="2889" y2="7700"/>
                        <a14:foregroundMark x1="2889" y1="7700" x2="5778" y2="41065"/>
                        <a14:foregroundMark x1="5778" y1="41065" x2="5111" y2="41920"/>
                        <a14:foregroundMark x1="13667" y1="3707" x2="5000" y2="1521"/>
                        <a14:foregroundMark x1="4778" y1="23574" x2="6444" y2="86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4649">
            <a:off x="8937528" y="3659797"/>
            <a:ext cx="780525" cy="86599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FE5CDA1F-BD6E-E9D1-8B32-FD3D2D1FA7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21" b="96673" l="2889" r="96000">
                        <a14:foregroundMark x1="90000" y1="48194" x2="96000" y2="53422"/>
                        <a14:foregroundMark x1="96000" y1="53422" x2="89667" y2="65875"/>
                        <a14:foregroundMark x1="89667" y1="65875" x2="84444" y2="69582"/>
                        <a14:foregroundMark x1="26889" y1="10266" x2="9889" y2="3612"/>
                        <a14:foregroundMark x1="9889" y1="3612" x2="4889" y2="37548"/>
                        <a14:foregroundMark x1="4889" y1="37548" x2="8778" y2="96103"/>
                        <a14:foregroundMark x1="8778" y1="96103" x2="18111" y2="96958"/>
                        <a14:foregroundMark x1="18111" y1="96958" x2="47444" y2="88783"/>
                        <a14:foregroundMark x1="22889" y1="6939" x2="14000" y2="3707"/>
                        <a14:foregroundMark x1="14000" y1="3707" x2="4778" y2="5798"/>
                        <a14:foregroundMark x1="4778" y1="5798" x2="7778" y2="55798"/>
                        <a14:foregroundMark x1="15000" y1="3517" x2="2889" y2="7700"/>
                        <a14:foregroundMark x1="2889" y1="7700" x2="5778" y2="41065"/>
                        <a14:foregroundMark x1="5778" y1="41065" x2="5111" y2="41920"/>
                        <a14:foregroundMark x1="13667" y1="3707" x2="5000" y2="1521"/>
                        <a14:foregroundMark x1="4778" y1="23574" x2="6444" y2="86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4649">
            <a:off x="8147937" y="3321037"/>
            <a:ext cx="780525" cy="86599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8D0A4796-5C7E-3EAA-028B-618B56DFA3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21" b="96673" l="2889" r="96000">
                        <a14:foregroundMark x1="90000" y1="48194" x2="96000" y2="53422"/>
                        <a14:foregroundMark x1="96000" y1="53422" x2="89667" y2="65875"/>
                        <a14:foregroundMark x1="89667" y1="65875" x2="84444" y2="69582"/>
                        <a14:foregroundMark x1="26889" y1="10266" x2="9889" y2="3612"/>
                        <a14:foregroundMark x1="9889" y1="3612" x2="4889" y2="37548"/>
                        <a14:foregroundMark x1="4889" y1="37548" x2="8778" y2="96103"/>
                        <a14:foregroundMark x1="8778" y1="96103" x2="18111" y2="96958"/>
                        <a14:foregroundMark x1="18111" y1="96958" x2="47444" y2="88783"/>
                        <a14:foregroundMark x1="22889" y1="6939" x2="14000" y2="3707"/>
                        <a14:foregroundMark x1="14000" y1="3707" x2="4778" y2="5798"/>
                        <a14:foregroundMark x1="4778" y1="5798" x2="7778" y2="55798"/>
                        <a14:foregroundMark x1="15000" y1="3517" x2="2889" y2="7700"/>
                        <a14:foregroundMark x1="2889" y1="7700" x2="5778" y2="41065"/>
                        <a14:foregroundMark x1="5778" y1="41065" x2="5111" y2="41920"/>
                        <a14:foregroundMark x1="13667" y1="3707" x2="5000" y2="1521"/>
                        <a14:foregroundMark x1="4778" y1="23574" x2="6444" y2="86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4649">
            <a:off x="10534270" y="4651563"/>
            <a:ext cx="780066" cy="86599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955E2554-CDFC-A25F-0227-552763261C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21" b="96673" l="2889" r="96000">
                        <a14:foregroundMark x1="90000" y1="48194" x2="96000" y2="53422"/>
                        <a14:foregroundMark x1="96000" y1="53422" x2="89667" y2="65875"/>
                        <a14:foregroundMark x1="89667" y1="65875" x2="84444" y2="69582"/>
                        <a14:foregroundMark x1="26889" y1="10266" x2="9889" y2="3612"/>
                        <a14:foregroundMark x1="9889" y1="3612" x2="4889" y2="37548"/>
                        <a14:foregroundMark x1="4889" y1="37548" x2="8778" y2="96103"/>
                        <a14:foregroundMark x1="8778" y1="96103" x2="18111" y2="96958"/>
                        <a14:foregroundMark x1="18111" y1="96958" x2="47444" y2="88783"/>
                        <a14:foregroundMark x1="22889" y1="6939" x2="14000" y2="3707"/>
                        <a14:foregroundMark x1="14000" y1="3707" x2="4778" y2="5798"/>
                        <a14:foregroundMark x1="4778" y1="5798" x2="7778" y2="55798"/>
                        <a14:foregroundMark x1="15000" y1="3517" x2="2889" y2="7700"/>
                        <a14:foregroundMark x1="2889" y1="7700" x2="5778" y2="41065"/>
                        <a14:foregroundMark x1="5778" y1="41065" x2="5111" y2="41920"/>
                        <a14:foregroundMark x1="13667" y1="3707" x2="5000" y2="1521"/>
                        <a14:foregroundMark x1="4778" y1="23574" x2="6444" y2="86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4649">
            <a:off x="9745400" y="4239488"/>
            <a:ext cx="780066" cy="865990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750B216D-644D-362B-0B56-89C2F243DA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21" b="96673" l="2889" r="96000">
                        <a14:foregroundMark x1="90000" y1="48194" x2="96000" y2="53422"/>
                        <a14:foregroundMark x1="96000" y1="53422" x2="89667" y2="65875"/>
                        <a14:foregroundMark x1="89667" y1="65875" x2="84444" y2="69582"/>
                        <a14:foregroundMark x1="26889" y1="10266" x2="9889" y2="3612"/>
                        <a14:foregroundMark x1="9889" y1="3612" x2="4889" y2="37548"/>
                        <a14:foregroundMark x1="4889" y1="37548" x2="8778" y2="96103"/>
                        <a14:foregroundMark x1="8778" y1="96103" x2="18111" y2="96958"/>
                        <a14:foregroundMark x1="18111" y1="96958" x2="47444" y2="88783"/>
                        <a14:foregroundMark x1="22889" y1="6939" x2="14000" y2="3707"/>
                        <a14:foregroundMark x1="14000" y1="3707" x2="4778" y2="5798"/>
                        <a14:foregroundMark x1="4778" y1="5798" x2="7778" y2="55798"/>
                        <a14:foregroundMark x1="15000" y1="3517" x2="2889" y2="7700"/>
                        <a14:foregroundMark x1="2889" y1="7700" x2="5778" y2="41065"/>
                        <a14:foregroundMark x1="5778" y1="41065" x2="5111" y2="41920"/>
                        <a14:foregroundMark x1="13667" y1="3707" x2="5000" y2="1521"/>
                        <a14:foregroundMark x1="4778" y1="23574" x2="6444" y2="86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4649">
            <a:off x="9026205" y="4651564"/>
            <a:ext cx="780066" cy="865990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036A4F72-4C49-5741-F5D5-A0777E249F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21" b="96673" l="2889" r="96000">
                        <a14:foregroundMark x1="90000" y1="48194" x2="96000" y2="53422"/>
                        <a14:foregroundMark x1="96000" y1="53422" x2="89667" y2="65875"/>
                        <a14:foregroundMark x1="89667" y1="65875" x2="84444" y2="69582"/>
                        <a14:foregroundMark x1="26889" y1="10266" x2="9889" y2="3612"/>
                        <a14:foregroundMark x1="9889" y1="3612" x2="4889" y2="37548"/>
                        <a14:foregroundMark x1="4889" y1="37548" x2="8778" y2="96103"/>
                        <a14:foregroundMark x1="8778" y1="96103" x2="18111" y2="96958"/>
                        <a14:foregroundMark x1="18111" y1="96958" x2="47444" y2="88783"/>
                        <a14:foregroundMark x1="22889" y1="6939" x2="14000" y2="3707"/>
                        <a14:foregroundMark x1="14000" y1="3707" x2="4778" y2="5798"/>
                        <a14:foregroundMark x1="4778" y1="5798" x2="7778" y2="55798"/>
                        <a14:foregroundMark x1="15000" y1="3517" x2="2889" y2="7700"/>
                        <a14:foregroundMark x1="2889" y1="7700" x2="5778" y2="41065"/>
                        <a14:foregroundMark x1="5778" y1="41065" x2="5111" y2="41920"/>
                        <a14:foregroundMark x1="13667" y1="3707" x2="5000" y2="1521"/>
                        <a14:foregroundMark x1="4778" y1="23574" x2="6444" y2="86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74649">
            <a:off x="8236409" y="4347982"/>
            <a:ext cx="780066" cy="865990"/>
          </a:xfrm>
          <a:prstGeom prst="rect">
            <a:avLst/>
          </a:prstGeom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BBB3E04E-8B6D-10F2-9998-1D67D3E22222}"/>
              </a:ext>
            </a:extLst>
          </p:cNvPr>
          <p:cNvGrpSpPr/>
          <p:nvPr/>
        </p:nvGrpSpPr>
        <p:grpSpPr>
          <a:xfrm rot="10800000">
            <a:off x="1604617" y="3791991"/>
            <a:ext cx="3042623" cy="865991"/>
            <a:chOff x="3481890" y="4066390"/>
            <a:chExt cx="4358945" cy="1307055"/>
          </a:xfrm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2542F1CA-DE93-999A-2C8C-088EECF1F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6722633" y="4066390"/>
              <a:ext cx="1118202" cy="1307054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FC5D0929-FE19-F1EA-FE0E-1D5B2018F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5642385" y="4066391"/>
              <a:ext cx="1118202" cy="1307054"/>
            </a:xfrm>
            <a:prstGeom prst="rect">
              <a:avLst/>
            </a:prstGeom>
          </p:spPr>
        </p:pic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E563DB22-54BD-D205-9ED9-9BFBF7E49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4562138" y="4066391"/>
              <a:ext cx="1118202" cy="1307054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55111FD8-3294-BB62-D1B3-CDB0EF2F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3481890" y="4066391"/>
              <a:ext cx="1118202" cy="1307054"/>
            </a:xfrm>
            <a:prstGeom prst="rect">
              <a:avLst/>
            </a:prstGeom>
          </p:spPr>
        </p:pic>
      </p:grpSp>
      <p:sp>
        <p:nvSpPr>
          <p:cNvPr id="43" name="سهم: لليسار 42">
            <a:extLst>
              <a:ext uri="{FF2B5EF4-FFF2-40B4-BE49-F238E27FC236}">
                <a16:creationId xmlns:a16="http://schemas.microsoft.com/office/drawing/2014/main" id="{DF78830C-FA43-7B08-ED09-73F548E82949}"/>
              </a:ext>
            </a:extLst>
          </p:cNvPr>
          <p:cNvSpPr/>
          <p:nvPr/>
        </p:nvSpPr>
        <p:spPr>
          <a:xfrm>
            <a:off x="4798528" y="4738685"/>
            <a:ext cx="3067172" cy="682602"/>
          </a:xfrm>
          <a:prstGeom prst="leftArrow">
            <a:avLst>
              <a:gd name="adj1" fmla="val 71632"/>
              <a:gd name="adj2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سنعيد ترتيب قطع البيتزا</a:t>
            </a:r>
          </a:p>
        </p:txBody>
      </p:sp>
      <p:sp>
        <p:nvSpPr>
          <p:cNvPr id="44" name="قوس 43">
            <a:extLst>
              <a:ext uri="{FF2B5EF4-FFF2-40B4-BE49-F238E27FC236}">
                <a16:creationId xmlns:a16="http://schemas.microsoft.com/office/drawing/2014/main" id="{7785967C-F362-BF8E-8776-ED8F0711F09E}"/>
              </a:ext>
            </a:extLst>
          </p:cNvPr>
          <p:cNvSpPr/>
          <p:nvPr/>
        </p:nvSpPr>
        <p:spPr>
          <a:xfrm rot="10524770">
            <a:off x="2548226" y="1057495"/>
            <a:ext cx="2645022" cy="2406258"/>
          </a:xfrm>
          <a:prstGeom prst="arc">
            <a:avLst>
              <a:gd name="adj1" fmla="val 16523427"/>
              <a:gd name="adj2" fmla="val 5799873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سهم: لليسار 44">
            <a:extLst>
              <a:ext uri="{FF2B5EF4-FFF2-40B4-BE49-F238E27FC236}">
                <a16:creationId xmlns:a16="http://schemas.microsoft.com/office/drawing/2014/main" id="{82E9EE8A-8DBF-B53C-5A96-545C89ECD7CB}"/>
              </a:ext>
            </a:extLst>
          </p:cNvPr>
          <p:cNvSpPr/>
          <p:nvPr/>
        </p:nvSpPr>
        <p:spPr>
          <a:xfrm>
            <a:off x="1991103" y="2083519"/>
            <a:ext cx="433464" cy="3442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40D296B0-61F4-E7CA-1BC1-FB1BBE685C6E}"/>
              </a:ext>
            </a:extLst>
          </p:cNvPr>
          <p:cNvSpPr/>
          <p:nvPr/>
        </p:nvSpPr>
        <p:spPr>
          <a:xfrm>
            <a:off x="868154" y="1739752"/>
            <a:ext cx="1030746" cy="9702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نصف المحيط</a:t>
            </a:r>
          </a:p>
        </p:txBody>
      </p:sp>
      <p:cxnSp>
        <p:nvCxnSpPr>
          <p:cNvPr id="48" name="رابط مستقيم 47">
            <a:extLst>
              <a:ext uri="{FF2B5EF4-FFF2-40B4-BE49-F238E27FC236}">
                <a16:creationId xmlns:a16="http://schemas.microsoft.com/office/drawing/2014/main" id="{15D01256-72CB-AA58-F446-4934B943B4D4}"/>
              </a:ext>
            </a:extLst>
          </p:cNvPr>
          <p:cNvCxnSpPr/>
          <p:nvPr/>
        </p:nvCxnSpPr>
        <p:spPr>
          <a:xfrm flipH="1">
            <a:off x="3721980" y="2252176"/>
            <a:ext cx="123331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سهم: لليسار 48">
            <a:extLst>
              <a:ext uri="{FF2B5EF4-FFF2-40B4-BE49-F238E27FC236}">
                <a16:creationId xmlns:a16="http://schemas.microsoft.com/office/drawing/2014/main" id="{8214DA42-209C-719D-517B-08969AC13CFF}"/>
              </a:ext>
            </a:extLst>
          </p:cNvPr>
          <p:cNvSpPr/>
          <p:nvPr/>
        </p:nvSpPr>
        <p:spPr>
          <a:xfrm rot="10800000">
            <a:off x="5042580" y="2281983"/>
            <a:ext cx="433464" cy="3442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DBAF2114-B4A9-53F7-59C7-7A073DFCBC0A}"/>
              </a:ext>
            </a:extLst>
          </p:cNvPr>
          <p:cNvSpPr/>
          <p:nvPr/>
        </p:nvSpPr>
        <p:spPr>
          <a:xfrm>
            <a:off x="5638080" y="2166668"/>
            <a:ext cx="1030746" cy="9702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نصف القطر</a:t>
            </a: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999695EA-DD91-5A5D-C1B4-8D0A127E94DD}"/>
              </a:ext>
            </a:extLst>
          </p:cNvPr>
          <p:cNvSpPr/>
          <p:nvPr/>
        </p:nvSpPr>
        <p:spPr>
          <a:xfrm>
            <a:off x="531773" y="4976439"/>
            <a:ext cx="608599" cy="4185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نق</a:t>
            </a: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BA0DAA46-E772-F619-2CA0-1F229A9FBE5E}"/>
              </a:ext>
            </a:extLst>
          </p:cNvPr>
          <p:cNvSpPr/>
          <p:nvPr/>
        </p:nvSpPr>
        <p:spPr>
          <a:xfrm>
            <a:off x="2007316" y="5983531"/>
            <a:ext cx="1229446" cy="4673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نصف مح</a:t>
            </a:r>
          </a:p>
        </p:txBody>
      </p:sp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2D80117B-C8C6-9494-5215-C7E43DF44743}"/>
              </a:ext>
            </a:extLst>
          </p:cNvPr>
          <p:cNvCxnSpPr>
            <a:cxnSpLocks/>
          </p:cNvCxnSpPr>
          <p:nvPr/>
        </p:nvCxnSpPr>
        <p:spPr>
          <a:xfrm>
            <a:off x="1330430" y="4738685"/>
            <a:ext cx="0" cy="90186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رابط مستقيم 52">
            <a:extLst>
              <a:ext uri="{FF2B5EF4-FFF2-40B4-BE49-F238E27FC236}">
                <a16:creationId xmlns:a16="http://schemas.microsoft.com/office/drawing/2014/main" id="{BAB97347-721C-E399-6913-E47D6772B7FD}"/>
              </a:ext>
            </a:extLst>
          </p:cNvPr>
          <p:cNvCxnSpPr>
            <a:cxnSpLocks/>
          </p:cNvCxnSpPr>
          <p:nvPr/>
        </p:nvCxnSpPr>
        <p:spPr>
          <a:xfrm flipH="1">
            <a:off x="1371864" y="5814731"/>
            <a:ext cx="3192166" cy="4596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1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00365 0.1111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2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5194BE60-E2BE-F223-65B5-4B830C60B043}"/>
              </a:ext>
            </a:extLst>
          </p:cNvPr>
          <p:cNvGrpSpPr/>
          <p:nvPr/>
        </p:nvGrpSpPr>
        <p:grpSpPr>
          <a:xfrm>
            <a:off x="1995794" y="2159617"/>
            <a:ext cx="3042623" cy="865991"/>
            <a:chOff x="3481890" y="4066390"/>
            <a:chExt cx="4358945" cy="1307055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3111AA3F-B4E2-006C-2F6A-2C12E219D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6722633" y="4066390"/>
              <a:ext cx="1118202" cy="1307054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E74E2608-7009-EBE6-8736-7F19CEC1B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5642385" y="4066391"/>
              <a:ext cx="1118202" cy="1307054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691D0FD7-B339-16DC-70CA-A058F77F5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4562138" y="4066391"/>
              <a:ext cx="1118202" cy="1307054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C8BCEFF5-9785-32DC-E801-1AB4D126A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3481890" y="4066391"/>
              <a:ext cx="1118202" cy="1307054"/>
            </a:xfrm>
            <a:prstGeom prst="rect">
              <a:avLst/>
            </a:prstGeom>
          </p:spPr>
        </p:pic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BBB3E04E-8B6D-10F2-9998-1D67D3E22222}"/>
              </a:ext>
            </a:extLst>
          </p:cNvPr>
          <p:cNvGrpSpPr/>
          <p:nvPr/>
        </p:nvGrpSpPr>
        <p:grpSpPr>
          <a:xfrm rot="10800000">
            <a:off x="2153775" y="1675878"/>
            <a:ext cx="3042623" cy="865991"/>
            <a:chOff x="3481890" y="4066390"/>
            <a:chExt cx="4358945" cy="1307055"/>
          </a:xfrm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2542F1CA-DE93-999A-2C8C-088EECF1F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6722633" y="4066390"/>
              <a:ext cx="1118202" cy="1307054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FC5D0929-FE19-F1EA-FE0E-1D5B2018F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5642385" y="4066391"/>
              <a:ext cx="1118202" cy="1307054"/>
            </a:xfrm>
            <a:prstGeom prst="rect">
              <a:avLst/>
            </a:prstGeom>
          </p:spPr>
        </p:pic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E563DB22-54BD-D205-9ED9-9BFBF7E49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4562138" y="4066391"/>
              <a:ext cx="1118202" cy="1307054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55111FD8-3294-BB62-D1B3-CDB0EF2F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21" b="96673" l="2889" r="96000">
                          <a14:foregroundMark x1="90000" y1="48194" x2="96000" y2="53422"/>
                          <a14:foregroundMark x1="96000" y1="53422" x2="89667" y2="65875"/>
                          <a14:foregroundMark x1="89667" y1="65875" x2="84444" y2="69582"/>
                          <a14:foregroundMark x1="26889" y1="10266" x2="9889" y2="3612"/>
                          <a14:foregroundMark x1="9889" y1="3612" x2="4889" y2="37548"/>
                          <a14:foregroundMark x1="4889" y1="37548" x2="8778" y2="96103"/>
                          <a14:foregroundMark x1="8778" y1="96103" x2="18111" y2="96958"/>
                          <a14:foregroundMark x1="18111" y1="96958" x2="47444" y2="88783"/>
                          <a14:foregroundMark x1="22889" y1="6939" x2="14000" y2="3707"/>
                          <a14:foregroundMark x1="14000" y1="3707" x2="4778" y2="5798"/>
                          <a14:foregroundMark x1="4778" y1="5798" x2="7778" y2="55798"/>
                          <a14:foregroundMark x1="15000" y1="3517" x2="2889" y2="7700"/>
                          <a14:foregroundMark x1="2889" y1="7700" x2="5778" y2="41065"/>
                          <a14:foregroundMark x1="5778" y1="41065" x2="5111" y2="41920"/>
                          <a14:foregroundMark x1="13667" y1="3707" x2="5000" y2="1521"/>
                          <a14:foregroundMark x1="4778" y1="23574" x2="6444" y2="860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474649">
              <a:off x="3481890" y="4066391"/>
              <a:ext cx="1118202" cy="1307054"/>
            </a:xfrm>
            <a:prstGeom prst="rect">
              <a:avLst/>
            </a:prstGeom>
          </p:spPr>
        </p:pic>
      </p:grp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999695EA-DD91-5A5D-C1B4-8D0A127E94DD}"/>
              </a:ext>
            </a:extLst>
          </p:cNvPr>
          <p:cNvSpPr/>
          <p:nvPr/>
        </p:nvSpPr>
        <p:spPr>
          <a:xfrm>
            <a:off x="1072328" y="2176110"/>
            <a:ext cx="608599" cy="4185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نق</a:t>
            </a: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BA0DAA46-E772-F619-2CA0-1F229A9FBE5E}"/>
              </a:ext>
            </a:extLst>
          </p:cNvPr>
          <p:cNvSpPr/>
          <p:nvPr/>
        </p:nvSpPr>
        <p:spPr>
          <a:xfrm>
            <a:off x="2875614" y="3186787"/>
            <a:ext cx="1229446" cy="4673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نصف مح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AC6E4310-9294-1DCB-E266-84FD002EC5DD}"/>
                  </a:ext>
                </a:extLst>
              </p:cNvPr>
              <p:cNvSpPr/>
              <p:nvPr/>
            </p:nvSpPr>
            <p:spPr>
              <a:xfrm>
                <a:off x="5828427" y="1711994"/>
                <a:ext cx="5427914" cy="21078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2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  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u-Arab-IQ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</m:num>
                      <m:den>
                        <m:r>
                          <a:rPr lang="ku-Arab-IQ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٢</m:t>
                        </m:r>
                      </m:den>
                    </m:f>
                  </m:oMath>
                </a14:m>
                <a:r>
                  <a:rPr lang="ar-SA" sz="2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:r>
                  <a:rPr lang="ar-SA" sz="2800" b="1" dirty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مح</a:t>
                </a:r>
                <a:r>
                  <a:rPr lang="ar-SA" sz="2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نق</a:t>
                </a:r>
              </a:p>
              <a:p>
                <a:pPr algn="ctr"/>
                <a:r>
                  <a:rPr lang="ar-SA" sz="2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</a:p>
              <a:p>
                <a:pPr algn="ctr"/>
                <a:r>
                  <a:rPr lang="ar-SA" sz="2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م    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u-Arab-IQ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</m:num>
                      <m:den>
                        <m:r>
                          <a:rPr lang="ku-Arab-IQ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٢</m:t>
                        </m:r>
                      </m:den>
                    </m:f>
                  </m:oMath>
                </a14:m>
                <a:r>
                  <a:rPr lang="ar-SA" sz="2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    </a:t>
                </a:r>
                <a:r>
                  <a:rPr lang="ar-SA" sz="28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ar-SA" sz="28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AC6E4310-9294-1DCB-E266-84FD002EC5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427" y="1711994"/>
                <a:ext cx="5427914" cy="21078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مستطيل 18">
            <a:extLst>
              <a:ext uri="{FF2B5EF4-FFF2-40B4-BE49-F238E27FC236}">
                <a16:creationId xmlns:a16="http://schemas.microsoft.com/office/drawing/2014/main" id="{6D9883CE-9D7F-2753-3A86-27EAC84E2B7F}"/>
              </a:ext>
            </a:extLst>
          </p:cNvPr>
          <p:cNvSpPr/>
          <p:nvPr/>
        </p:nvSpPr>
        <p:spPr>
          <a:xfrm>
            <a:off x="7465375" y="4325103"/>
            <a:ext cx="576424" cy="565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C1F3BCE-2463-7C87-C9C2-75F8194E7074}"/>
              </a:ext>
            </a:extLst>
          </p:cNvPr>
          <p:cNvSpPr/>
          <p:nvPr/>
        </p:nvSpPr>
        <p:spPr>
          <a:xfrm>
            <a:off x="7415384" y="4154345"/>
            <a:ext cx="3477123" cy="1087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م    =  ط  ×   نق</a:t>
            </a:r>
          </a:p>
        </p:txBody>
      </p: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9D2CD165-F03F-7322-D8E0-94F738425A85}"/>
              </a:ext>
            </a:extLst>
          </p:cNvPr>
          <p:cNvCxnSpPr/>
          <p:nvPr/>
        </p:nvCxnSpPr>
        <p:spPr>
          <a:xfrm flipH="1">
            <a:off x="8708025" y="3513410"/>
            <a:ext cx="267477" cy="6323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98DA60DD-E394-E27A-D494-959428A7DB8B}"/>
              </a:ext>
            </a:extLst>
          </p:cNvPr>
          <p:cNvCxnSpPr/>
          <p:nvPr/>
        </p:nvCxnSpPr>
        <p:spPr>
          <a:xfrm flipH="1">
            <a:off x="8025121" y="3376781"/>
            <a:ext cx="267477" cy="6323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E18D746F-3D45-2E60-9074-D7720443C5E8}"/>
              </a:ext>
            </a:extLst>
          </p:cNvPr>
          <p:cNvSpPr/>
          <p:nvPr/>
        </p:nvSpPr>
        <p:spPr>
          <a:xfrm>
            <a:off x="6350828" y="3117632"/>
            <a:ext cx="1244098" cy="55462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D957F7E5-E211-BC1C-CCC5-3A4F5A7B8C16}"/>
              </a:ext>
            </a:extLst>
          </p:cNvPr>
          <p:cNvSpPr/>
          <p:nvPr/>
        </p:nvSpPr>
        <p:spPr>
          <a:xfrm>
            <a:off x="7379742" y="4381836"/>
            <a:ext cx="2825037" cy="64949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سهم: لليسار 10">
            <a:extLst>
              <a:ext uri="{FF2B5EF4-FFF2-40B4-BE49-F238E27FC236}">
                <a16:creationId xmlns:a16="http://schemas.microsoft.com/office/drawing/2014/main" id="{2A144240-10B0-8295-0254-F7A4B39B3B80}"/>
              </a:ext>
            </a:extLst>
          </p:cNvPr>
          <p:cNvSpPr/>
          <p:nvPr/>
        </p:nvSpPr>
        <p:spPr>
          <a:xfrm rot="16200000">
            <a:off x="7785870" y="2652619"/>
            <a:ext cx="401734" cy="34424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سهم: لليسار 11">
            <a:extLst>
              <a:ext uri="{FF2B5EF4-FFF2-40B4-BE49-F238E27FC236}">
                <a16:creationId xmlns:a16="http://schemas.microsoft.com/office/drawing/2014/main" id="{E5662C48-591A-133E-F5C5-41902A24387F}"/>
              </a:ext>
            </a:extLst>
          </p:cNvPr>
          <p:cNvSpPr/>
          <p:nvPr/>
        </p:nvSpPr>
        <p:spPr>
          <a:xfrm>
            <a:off x="6068390" y="4550320"/>
            <a:ext cx="847010" cy="521113"/>
          </a:xfrm>
          <a:custGeom>
            <a:avLst/>
            <a:gdLst>
              <a:gd name="connsiteX0" fmla="*/ 0 w 847010"/>
              <a:gd name="connsiteY0" fmla="*/ 260557 h 521113"/>
              <a:gd name="connsiteX1" fmla="*/ 260557 w 847010"/>
              <a:gd name="connsiteY1" fmla="*/ 0 h 521113"/>
              <a:gd name="connsiteX2" fmla="*/ 260557 w 847010"/>
              <a:gd name="connsiteY2" fmla="*/ 130278 h 521113"/>
              <a:gd name="connsiteX3" fmla="*/ 847010 w 847010"/>
              <a:gd name="connsiteY3" fmla="*/ 130278 h 521113"/>
              <a:gd name="connsiteX4" fmla="*/ 847010 w 847010"/>
              <a:gd name="connsiteY4" fmla="*/ 390835 h 521113"/>
              <a:gd name="connsiteX5" fmla="*/ 260557 w 847010"/>
              <a:gd name="connsiteY5" fmla="*/ 390835 h 521113"/>
              <a:gd name="connsiteX6" fmla="*/ 260557 w 847010"/>
              <a:gd name="connsiteY6" fmla="*/ 521113 h 521113"/>
              <a:gd name="connsiteX7" fmla="*/ 0 w 847010"/>
              <a:gd name="connsiteY7" fmla="*/ 260557 h 52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7010" h="521113" fill="none" extrusionOk="0">
                <a:moveTo>
                  <a:pt x="0" y="260557"/>
                </a:moveTo>
                <a:cubicBezTo>
                  <a:pt x="95183" y="127361"/>
                  <a:pt x="174279" y="45655"/>
                  <a:pt x="260557" y="0"/>
                </a:cubicBezTo>
                <a:cubicBezTo>
                  <a:pt x="261107" y="64282"/>
                  <a:pt x="256492" y="115363"/>
                  <a:pt x="260557" y="130278"/>
                </a:cubicBezTo>
                <a:cubicBezTo>
                  <a:pt x="396549" y="149011"/>
                  <a:pt x="786825" y="164434"/>
                  <a:pt x="847010" y="130278"/>
                </a:cubicBezTo>
                <a:cubicBezTo>
                  <a:pt x="834975" y="237821"/>
                  <a:pt x="846204" y="357413"/>
                  <a:pt x="847010" y="390835"/>
                </a:cubicBezTo>
                <a:cubicBezTo>
                  <a:pt x="576769" y="429449"/>
                  <a:pt x="475743" y="439562"/>
                  <a:pt x="260557" y="390835"/>
                </a:cubicBezTo>
                <a:cubicBezTo>
                  <a:pt x="252891" y="410700"/>
                  <a:pt x="254355" y="472464"/>
                  <a:pt x="260557" y="521113"/>
                </a:cubicBezTo>
                <a:cubicBezTo>
                  <a:pt x="197831" y="448877"/>
                  <a:pt x="77578" y="302208"/>
                  <a:pt x="0" y="260557"/>
                </a:cubicBezTo>
                <a:close/>
              </a:path>
              <a:path w="847010" h="521113" stroke="0" extrusionOk="0">
                <a:moveTo>
                  <a:pt x="0" y="260557"/>
                </a:moveTo>
                <a:cubicBezTo>
                  <a:pt x="78218" y="195506"/>
                  <a:pt x="161193" y="62451"/>
                  <a:pt x="260557" y="0"/>
                </a:cubicBezTo>
                <a:cubicBezTo>
                  <a:pt x="270998" y="50009"/>
                  <a:pt x="256869" y="106943"/>
                  <a:pt x="260557" y="130278"/>
                </a:cubicBezTo>
                <a:cubicBezTo>
                  <a:pt x="372285" y="105980"/>
                  <a:pt x="581317" y="157699"/>
                  <a:pt x="847010" y="130278"/>
                </a:cubicBezTo>
                <a:cubicBezTo>
                  <a:pt x="861250" y="230427"/>
                  <a:pt x="844354" y="278922"/>
                  <a:pt x="847010" y="390835"/>
                </a:cubicBezTo>
                <a:cubicBezTo>
                  <a:pt x="695936" y="427803"/>
                  <a:pt x="433931" y="419418"/>
                  <a:pt x="260557" y="390835"/>
                </a:cubicBezTo>
                <a:cubicBezTo>
                  <a:pt x="249272" y="441643"/>
                  <a:pt x="249271" y="487371"/>
                  <a:pt x="260557" y="521113"/>
                </a:cubicBezTo>
                <a:cubicBezTo>
                  <a:pt x="204489" y="430300"/>
                  <a:pt x="65583" y="305853"/>
                  <a:pt x="0" y="26055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21249981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Google Shape;312;p25">
            <a:extLst>
              <a:ext uri="{FF2B5EF4-FFF2-40B4-BE49-F238E27FC236}">
                <a16:creationId xmlns:a16="http://schemas.microsoft.com/office/drawing/2014/main" id="{5DE8F86C-96D8-A532-D8D4-D9A07C6D61B2}"/>
              </a:ext>
            </a:extLst>
          </p:cNvPr>
          <p:cNvSpPr/>
          <p:nvPr/>
        </p:nvSpPr>
        <p:spPr>
          <a:xfrm>
            <a:off x="2041380" y="4262527"/>
            <a:ext cx="3599333" cy="1085447"/>
          </a:xfrm>
          <a:custGeom>
            <a:avLst/>
            <a:gdLst>
              <a:gd name="connsiteX0" fmla="*/ 1799666 w 3599333"/>
              <a:gd name="connsiteY0" fmla="*/ 1085447 h 1085447"/>
              <a:gd name="connsiteX1" fmla="*/ 1415752 w 3599333"/>
              <a:gd name="connsiteY1" fmla="*/ 1031075 h 1085447"/>
              <a:gd name="connsiteX2" fmla="*/ 1243045 w 3599333"/>
              <a:gd name="connsiteY2" fmla="*/ 947860 h 1085447"/>
              <a:gd name="connsiteX3" fmla="*/ 904233 w 3599333"/>
              <a:gd name="connsiteY3" fmla="*/ 970072 h 1085447"/>
              <a:gd name="connsiteX4" fmla="*/ 452117 w 3599333"/>
              <a:gd name="connsiteY4" fmla="*/ 896803 h 1085447"/>
              <a:gd name="connsiteX5" fmla="*/ 456517 w 3599333"/>
              <a:gd name="connsiteY5" fmla="*/ 710480 h 1085447"/>
              <a:gd name="connsiteX6" fmla="*/ 180406 w 3599333"/>
              <a:gd name="connsiteY6" fmla="*/ 658429 h 1085447"/>
              <a:gd name="connsiteX7" fmla="*/ 0 w 3599333"/>
              <a:gd name="connsiteY7" fmla="*/ 542723 h 1085447"/>
              <a:gd name="connsiteX8" fmla="*/ 180406 w 3599333"/>
              <a:gd name="connsiteY8" fmla="*/ 427017 h 1085447"/>
              <a:gd name="connsiteX9" fmla="*/ 456517 w 3599333"/>
              <a:gd name="connsiteY9" fmla="*/ 374966 h 1085447"/>
              <a:gd name="connsiteX10" fmla="*/ 452117 w 3599333"/>
              <a:gd name="connsiteY10" fmla="*/ 188643 h 1085447"/>
              <a:gd name="connsiteX11" fmla="*/ 904233 w 3599333"/>
              <a:gd name="connsiteY11" fmla="*/ 115374 h 1085447"/>
              <a:gd name="connsiteX12" fmla="*/ 1243045 w 3599333"/>
              <a:gd name="connsiteY12" fmla="*/ 137587 h 1085447"/>
              <a:gd name="connsiteX13" fmla="*/ 1415752 w 3599333"/>
              <a:gd name="connsiteY13" fmla="*/ 54371 h 1085447"/>
              <a:gd name="connsiteX14" fmla="*/ 1799666 w 3599333"/>
              <a:gd name="connsiteY14" fmla="*/ 0 h 1085447"/>
              <a:gd name="connsiteX15" fmla="*/ 2183581 w 3599333"/>
              <a:gd name="connsiteY15" fmla="*/ 54371 h 1085447"/>
              <a:gd name="connsiteX16" fmla="*/ 2356287 w 3599333"/>
              <a:gd name="connsiteY16" fmla="*/ 137587 h 1085447"/>
              <a:gd name="connsiteX17" fmla="*/ 2695099 w 3599333"/>
              <a:gd name="connsiteY17" fmla="*/ 115374 h 1085447"/>
              <a:gd name="connsiteX18" fmla="*/ 3147216 w 3599333"/>
              <a:gd name="connsiteY18" fmla="*/ 188643 h 1085447"/>
              <a:gd name="connsiteX19" fmla="*/ 3142816 w 3599333"/>
              <a:gd name="connsiteY19" fmla="*/ 374966 h 1085447"/>
              <a:gd name="connsiteX20" fmla="*/ 3418926 w 3599333"/>
              <a:gd name="connsiteY20" fmla="*/ 427017 h 1085447"/>
              <a:gd name="connsiteX21" fmla="*/ 3599333 w 3599333"/>
              <a:gd name="connsiteY21" fmla="*/ 542723 h 1085447"/>
              <a:gd name="connsiteX22" fmla="*/ 3418926 w 3599333"/>
              <a:gd name="connsiteY22" fmla="*/ 658429 h 1085447"/>
              <a:gd name="connsiteX23" fmla="*/ 3142816 w 3599333"/>
              <a:gd name="connsiteY23" fmla="*/ 710480 h 1085447"/>
              <a:gd name="connsiteX24" fmla="*/ 3147216 w 3599333"/>
              <a:gd name="connsiteY24" fmla="*/ 896803 h 1085447"/>
              <a:gd name="connsiteX25" fmla="*/ 2695099 w 3599333"/>
              <a:gd name="connsiteY25" fmla="*/ 970072 h 1085447"/>
              <a:gd name="connsiteX26" fmla="*/ 2695099 w 3599333"/>
              <a:gd name="connsiteY26" fmla="*/ 970072 h 1085447"/>
              <a:gd name="connsiteX27" fmla="*/ 2356287 w 3599333"/>
              <a:gd name="connsiteY27" fmla="*/ 947860 h 1085447"/>
              <a:gd name="connsiteX28" fmla="*/ 2183581 w 3599333"/>
              <a:gd name="connsiteY28" fmla="*/ 1031075 h 1085447"/>
              <a:gd name="connsiteX29" fmla="*/ 1799666 w 3599333"/>
              <a:gd name="connsiteY29" fmla="*/ 1085447 h 10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599333" h="1085447" fill="none" extrusionOk="0">
                <a:moveTo>
                  <a:pt x="1799666" y="1085447"/>
                </a:moveTo>
                <a:cubicBezTo>
                  <a:pt x="1664360" y="1090959"/>
                  <a:pt x="1524989" y="1064330"/>
                  <a:pt x="1415752" y="1031075"/>
                </a:cubicBezTo>
                <a:cubicBezTo>
                  <a:pt x="1347006" y="1009864"/>
                  <a:pt x="1290745" y="970989"/>
                  <a:pt x="1243045" y="947860"/>
                </a:cubicBezTo>
                <a:cubicBezTo>
                  <a:pt x="1132299" y="970481"/>
                  <a:pt x="1002599" y="968298"/>
                  <a:pt x="904233" y="970072"/>
                </a:cubicBezTo>
                <a:cubicBezTo>
                  <a:pt x="694736" y="981983"/>
                  <a:pt x="547916" y="943656"/>
                  <a:pt x="452117" y="896803"/>
                </a:cubicBezTo>
                <a:cubicBezTo>
                  <a:pt x="358803" y="849821"/>
                  <a:pt x="359089" y="769495"/>
                  <a:pt x="456517" y="710480"/>
                </a:cubicBezTo>
                <a:cubicBezTo>
                  <a:pt x="357116" y="702667"/>
                  <a:pt x="264727" y="679382"/>
                  <a:pt x="180406" y="658429"/>
                </a:cubicBezTo>
                <a:cubicBezTo>
                  <a:pt x="62220" y="628385"/>
                  <a:pt x="-4115" y="585299"/>
                  <a:pt x="0" y="542723"/>
                </a:cubicBezTo>
                <a:cubicBezTo>
                  <a:pt x="10555" y="500646"/>
                  <a:pt x="61298" y="468406"/>
                  <a:pt x="180406" y="427017"/>
                </a:cubicBezTo>
                <a:cubicBezTo>
                  <a:pt x="259993" y="404741"/>
                  <a:pt x="344739" y="390557"/>
                  <a:pt x="456517" y="374966"/>
                </a:cubicBezTo>
                <a:cubicBezTo>
                  <a:pt x="357092" y="306402"/>
                  <a:pt x="363683" y="244151"/>
                  <a:pt x="452117" y="188643"/>
                </a:cubicBezTo>
                <a:cubicBezTo>
                  <a:pt x="521494" y="139731"/>
                  <a:pt x="721766" y="112591"/>
                  <a:pt x="904233" y="115374"/>
                </a:cubicBezTo>
                <a:cubicBezTo>
                  <a:pt x="1014821" y="137285"/>
                  <a:pt x="1144727" y="118703"/>
                  <a:pt x="1243045" y="137587"/>
                </a:cubicBezTo>
                <a:cubicBezTo>
                  <a:pt x="1290637" y="101148"/>
                  <a:pt x="1348990" y="68599"/>
                  <a:pt x="1415752" y="54371"/>
                </a:cubicBezTo>
                <a:cubicBezTo>
                  <a:pt x="1527577" y="21691"/>
                  <a:pt x="1666455" y="5309"/>
                  <a:pt x="1799666" y="0"/>
                </a:cubicBezTo>
                <a:cubicBezTo>
                  <a:pt x="1943264" y="8251"/>
                  <a:pt x="2070057" y="34510"/>
                  <a:pt x="2183581" y="54371"/>
                </a:cubicBezTo>
                <a:cubicBezTo>
                  <a:pt x="2262699" y="74376"/>
                  <a:pt x="2317352" y="110724"/>
                  <a:pt x="2356287" y="137587"/>
                </a:cubicBezTo>
                <a:cubicBezTo>
                  <a:pt x="2462759" y="132115"/>
                  <a:pt x="2593644" y="116950"/>
                  <a:pt x="2695099" y="115374"/>
                </a:cubicBezTo>
                <a:cubicBezTo>
                  <a:pt x="2890141" y="115997"/>
                  <a:pt x="3061169" y="145000"/>
                  <a:pt x="3147216" y="188643"/>
                </a:cubicBezTo>
                <a:cubicBezTo>
                  <a:pt x="3253437" y="235315"/>
                  <a:pt x="3242458" y="301696"/>
                  <a:pt x="3142816" y="374966"/>
                </a:cubicBezTo>
                <a:cubicBezTo>
                  <a:pt x="3249568" y="389183"/>
                  <a:pt x="3347926" y="405588"/>
                  <a:pt x="3418926" y="427017"/>
                </a:cubicBezTo>
                <a:cubicBezTo>
                  <a:pt x="3542372" y="456332"/>
                  <a:pt x="3600597" y="497856"/>
                  <a:pt x="3599333" y="542723"/>
                </a:cubicBezTo>
                <a:cubicBezTo>
                  <a:pt x="3604691" y="584717"/>
                  <a:pt x="3526921" y="622618"/>
                  <a:pt x="3418926" y="658429"/>
                </a:cubicBezTo>
                <a:cubicBezTo>
                  <a:pt x="3341753" y="676799"/>
                  <a:pt x="3254051" y="704922"/>
                  <a:pt x="3142816" y="710480"/>
                </a:cubicBezTo>
                <a:cubicBezTo>
                  <a:pt x="3238792" y="783678"/>
                  <a:pt x="3246424" y="848487"/>
                  <a:pt x="3147216" y="896803"/>
                </a:cubicBezTo>
                <a:cubicBezTo>
                  <a:pt x="3073664" y="952778"/>
                  <a:pt x="2895400" y="967403"/>
                  <a:pt x="2695099" y="970072"/>
                </a:cubicBezTo>
                <a:lnTo>
                  <a:pt x="2695099" y="970072"/>
                </a:lnTo>
                <a:cubicBezTo>
                  <a:pt x="2576562" y="956793"/>
                  <a:pt x="2494835" y="956688"/>
                  <a:pt x="2356287" y="947860"/>
                </a:cubicBezTo>
                <a:cubicBezTo>
                  <a:pt x="2300815" y="972981"/>
                  <a:pt x="2242449" y="1012303"/>
                  <a:pt x="2183581" y="1031075"/>
                </a:cubicBezTo>
                <a:cubicBezTo>
                  <a:pt x="2060333" y="1050061"/>
                  <a:pt x="1947548" y="1079380"/>
                  <a:pt x="1799666" y="1085447"/>
                </a:cubicBezTo>
                <a:close/>
              </a:path>
              <a:path w="3599333" h="1085447" stroke="0" extrusionOk="0">
                <a:moveTo>
                  <a:pt x="1799666" y="1085447"/>
                </a:moveTo>
                <a:cubicBezTo>
                  <a:pt x="1648094" y="1087306"/>
                  <a:pt x="1545365" y="1061719"/>
                  <a:pt x="1415752" y="1031075"/>
                </a:cubicBezTo>
                <a:cubicBezTo>
                  <a:pt x="1352976" y="1003141"/>
                  <a:pt x="1286699" y="980159"/>
                  <a:pt x="1243045" y="947860"/>
                </a:cubicBezTo>
                <a:cubicBezTo>
                  <a:pt x="1139205" y="951752"/>
                  <a:pt x="1012825" y="989307"/>
                  <a:pt x="904233" y="970072"/>
                </a:cubicBezTo>
                <a:cubicBezTo>
                  <a:pt x="706266" y="985281"/>
                  <a:pt x="524637" y="948020"/>
                  <a:pt x="452117" y="896803"/>
                </a:cubicBezTo>
                <a:cubicBezTo>
                  <a:pt x="347959" y="848601"/>
                  <a:pt x="359808" y="780000"/>
                  <a:pt x="456517" y="710480"/>
                </a:cubicBezTo>
                <a:cubicBezTo>
                  <a:pt x="352896" y="695516"/>
                  <a:pt x="251879" y="682024"/>
                  <a:pt x="180406" y="658429"/>
                </a:cubicBezTo>
                <a:cubicBezTo>
                  <a:pt x="63999" y="633028"/>
                  <a:pt x="-4650" y="588799"/>
                  <a:pt x="0" y="542723"/>
                </a:cubicBezTo>
                <a:cubicBezTo>
                  <a:pt x="-1576" y="501745"/>
                  <a:pt x="62184" y="457327"/>
                  <a:pt x="180406" y="427017"/>
                </a:cubicBezTo>
                <a:cubicBezTo>
                  <a:pt x="264965" y="391698"/>
                  <a:pt x="330066" y="383945"/>
                  <a:pt x="456517" y="374966"/>
                </a:cubicBezTo>
                <a:cubicBezTo>
                  <a:pt x="370015" y="301454"/>
                  <a:pt x="356756" y="250451"/>
                  <a:pt x="452117" y="188643"/>
                </a:cubicBezTo>
                <a:cubicBezTo>
                  <a:pt x="539384" y="112105"/>
                  <a:pt x="702599" y="122173"/>
                  <a:pt x="904233" y="115374"/>
                </a:cubicBezTo>
                <a:cubicBezTo>
                  <a:pt x="1006925" y="114284"/>
                  <a:pt x="1110069" y="109361"/>
                  <a:pt x="1243045" y="137587"/>
                </a:cubicBezTo>
                <a:cubicBezTo>
                  <a:pt x="1286793" y="98092"/>
                  <a:pt x="1341340" y="68993"/>
                  <a:pt x="1415752" y="54371"/>
                </a:cubicBezTo>
                <a:cubicBezTo>
                  <a:pt x="1523809" y="17903"/>
                  <a:pt x="1672084" y="-15338"/>
                  <a:pt x="1799666" y="0"/>
                </a:cubicBezTo>
                <a:cubicBezTo>
                  <a:pt x="1941887" y="3057"/>
                  <a:pt x="2082320" y="16148"/>
                  <a:pt x="2183581" y="54371"/>
                </a:cubicBezTo>
                <a:cubicBezTo>
                  <a:pt x="2248597" y="82042"/>
                  <a:pt x="2316765" y="110501"/>
                  <a:pt x="2356287" y="137587"/>
                </a:cubicBezTo>
                <a:cubicBezTo>
                  <a:pt x="2479131" y="119697"/>
                  <a:pt x="2596919" y="121285"/>
                  <a:pt x="2695099" y="115374"/>
                </a:cubicBezTo>
                <a:cubicBezTo>
                  <a:pt x="2890479" y="110058"/>
                  <a:pt x="3060604" y="161144"/>
                  <a:pt x="3147216" y="188643"/>
                </a:cubicBezTo>
                <a:cubicBezTo>
                  <a:pt x="3244822" y="238734"/>
                  <a:pt x="3236652" y="307201"/>
                  <a:pt x="3142816" y="374966"/>
                </a:cubicBezTo>
                <a:cubicBezTo>
                  <a:pt x="3244803" y="395368"/>
                  <a:pt x="3355332" y="401115"/>
                  <a:pt x="3418926" y="427017"/>
                </a:cubicBezTo>
                <a:cubicBezTo>
                  <a:pt x="3537086" y="464864"/>
                  <a:pt x="3600202" y="497378"/>
                  <a:pt x="3599333" y="542723"/>
                </a:cubicBezTo>
                <a:cubicBezTo>
                  <a:pt x="3594481" y="584942"/>
                  <a:pt x="3534090" y="625023"/>
                  <a:pt x="3418926" y="658429"/>
                </a:cubicBezTo>
                <a:cubicBezTo>
                  <a:pt x="3359994" y="680538"/>
                  <a:pt x="3236487" y="702689"/>
                  <a:pt x="3142816" y="710480"/>
                </a:cubicBezTo>
                <a:cubicBezTo>
                  <a:pt x="3239552" y="783127"/>
                  <a:pt x="3237569" y="836699"/>
                  <a:pt x="3147216" y="896803"/>
                </a:cubicBezTo>
                <a:cubicBezTo>
                  <a:pt x="3063617" y="947281"/>
                  <a:pt x="2893909" y="968071"/>
                  <a:pt x="2695099" y="970072"/>
                </a:cubicBezTo>
                <a:lnTo>
                  <a:pt x="2695099" y="970072"/>
                </a:lnTo>
                <a:cubicBezTo>
                  <a:pt x="2579542" y="955586"/>
                  <a:pt x="2476872" y="980221"/>
                  <a:pt x="2356287" y="947860"/>
                </a:cubicBezTo>
                <a:cubicBezTo>
                  <a:pt x="2303461" y="977152"/>
                  <a:pt x="2263181" y="1004434"/>
                  <a:pt x="2183581" y="1031075"/>
                </a:cubicBezTo>
                <a:cubicBezTo>
                  <a:pt x="2085057" y="1055944"/>
                  <a:pt x="1939914" y="1103194"/>
                  <a:pt x="1799666" y="108544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35816662"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6580" h="3118484" extrusionOk="0">
                        <a:moveTo>
                          <a:pt x="1558290" y="3118485"/>
                        </a:moveTo>
                        <a:cubicBezTo>
                          <a:pt x="1436370" y="3118485"/>
                          <a:pt x="1321118" y="3064193"/>
                          <a:pt x="1225868" y="2962275"/>
                        </a:cubicBezTo>
                        <a:cubicBezTo>
                          <a:pt x="1165860" y="2898458"/>
                          <a:pt x="1115378" y="2818448"/>
                          <a:pt x="1076325" y="2723198"/>
                        </a:cubicBezTo>
                        <a:cubicBezTo>
                          <a:pt x="973455" y="2765108"/>
                          <a:pt x="874395" y="2787015"/>
                          <a:pt x="782955" y="2787015"/>
                        </a:cubicBezTo>
                        <a:cubicBezTo>
                          <a:pt x="610553" y="2787015"/>
                          <a:pt x="468630" y="2710815"/>
                          <a:pt x="391478" y="2576513"/>
                        </a:cubicBezTo>
                        <a:cubicBezTo>
                          <a:pt x="309563" y="2433638"/>
                          <a:pt x="312420" y="2244090"/>
                          <a:pt x="395288" y="2041208"/>
                        </a:cubicBezTo>
                        <a:cubicBezTo>
                          <a:pt x="300038" y="2001203"/>
                          <a:pt x="220027" y="1951673"/>
                          <a:pt x="156210" y="1891665"/>
                        </a:cubicBezTo>
                        <a:cubicBezTo>
                          <a:pt x="54293" y="1795463"/>
                          <a:pt x="0" y="1681163"/>
                          <a:pt x="0" y="1559243"/>
                        </a:cubicBezTo>
                        <a:cubicBezTo>
                          <a:pt x="0" y="1437323"/>
                          <a:pt x="54293" y="1322070"/>
                          <a:pt x="156210" y="1226820"/>
                        </a:cubicBezTo>
                        <a:cubicBezTo>
                          <a:pt x="220027" y="1166813"/>
                          <a:pt x="300038" y="1116330"/>
                          <a:pt x="395288" y="1077278"/>
                        </a:cubicBezTo>
                        <a:cubicBezTo>
                          <a:pt x="312420" y="874395"/>
                          <a:pt x="309563" y="684848"/>
                          <a:pt x="391478" y="541973"/>
                        </a:cubicBezTo>
                        <a:cubicBezTo>
                          <a:pt x="467678" y="408623"/>
                          <a:pt x="610553" y="331470"/>
                          <a:pt x="782955" y="331470"/>
                        </a:cubicBezTo>
                        <a:cubicBezTo>
                          <a:pt x="874395" y="331470"/>
                          <a:pt x="974408" y="353378"/>
                          <a:pt x="1076325" y="395288"/>
                        </a:cubicBezTo>
                        <a:cubicBezTo>
                          <a:pt x="1116330" y="300038"/>
                          <a:pt x="1165860" y="220028"/>
                          <a:pt x="1225868" y="156210"/>
                        </a:cubicBezTo>
                        <a:cubicBezTo>
                          <a:pt x="1322070" y="54293"/>
                          <a:pt x="1436370" y="0"/>
                          <a:pt x="1558290" y="0"/>
                        </a:cubicBezTo>
                        <a:cubicBezTo>
                          <a:pt x="1680210" y="0"/>
                          <a:pt x="1795463" y="54293"/>
                          <a:pt x="1890713" y="156210"/>
                        </a:cubicBezTo>
                        <a:cubicBezTo>
                          <a:pt x="1950720" y="220028"/>
                          <a:pt x="2001203" y="300038"/>
                          <a:pt x="2040255" y="395288"/>
                        </a:cubicBezTo>
                        <a:cubicBezTo>
                          <a:pt x="2143125" y="353378"/>
                          <a:pt x="2242185" y="331470"/>
                          <a:pt x="2333625" y="331470"/>
                        </a:cubicBezTo>
                        <a:cubicBezTo>
                          <a:pt x="2506028" y="331470"/>
                          <a:pt x="2647950" y="407670"/>
                          <a:pt x="2725103" y="541973"/>
                        </a:cubicBezTo>
                        <a:cubicBezTo>
                          <a:pt x="2807018" y="684848"/>
                          <a:pt x="2804160" y="874395"/>
                          <a:pt x="2721293" y="1077278"/>
                        </a:cubicBezTo>
                        <a:cubicBezTo>
                          <a:pt x="2816543" y="1117283"/>
                          <a:pt x="2896553" y="1166813"/>
                          <a:pt x="2960370" y="1226820"/>
                        </a:cubicBezTo>
                        <a:cubicBezTo>
                          <a:pt x="3062288" y="1323023"/>
                          <a:pt x="3116580" y="1437323"/>
                          <a:pt x="3116580" y="1559243"/>
                        </a:cubicBezTo>
                        <a:cubicBezTo>
                          <a:pt x="3116580" y="1681163"/>
                          <a:pt x="3062288" y="1796415"/>
                          <a:pt x="2960370" y="1891665"/>
                        </a:cubicBezTo>
                        <a:cubicBezTo>
                          <a:pt x="2896553" y="1951673"/>
                          <a:pt x="2816543" y="2002155"/>
                          <a:pt x="2721293" y="2041208"/>
                        </a:cubicBezTo>
                        <a:cubicBezTo>
                          <a:pt x="2804160" y="2244090"/>
                          <a:pt x="2807018" y="2433638"/>
                          <a:pt x="2725103" y="2576513"/>
                        </a:cubicBezTo>
                        <a:cubicBezTo>
                          <a:pt x="2648903" y="2709863"/>
                          <a:pt x="2506028" y="2787015"/>
                          <a:pt x="2333625" y="2787015"/>
                        </a:cubicBezTo>
                        <a:lnTo>
                          <a:pt x="2333625" y="2787015"/>
                        </a:lnTo>
                        <a:cubicBezTo>
                          <a:pt x="2242185" y="2787015"/>
                          <a:pt x="2142173" y="2765108"/>
                          <a:pt x="2040255" y="2723198"/>
                        </a:cubicBezTo>
                        <a:cubicBezTo>
                          <a:pt x="2000250" y="2818448"/>
                          <a:pt x="1950720" y="2898458"/>
                          <a:pt x="1890713" y="2962275"/>
                        </a:cubicBezTo>
                        <a:cubicBezTo>
                          <a:pt x="1795463" y="3064193"/>
                          <a:pt x="1680210" y="3118485"/>
                          <a:pt x="1558290" y="311848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قانون مساحة الدائرة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01E5C0F-27AF-C42C-6043-E69C61AE993B}"/>
              </a:ext>
            </a:extLst>
          </p:cNvPr>
          <p:cNvSpPr txBox="1"/>
          <p:nvPr/>
        </p:nvSpPr>
        <p:spPr>
          <a:xfrm>
            <a:off x="6152486" y="3107503"/>
            <a:ext cx="2500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 ط  نق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 نق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9541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19" grpId="0"/>
      <p:bldP spid="22" grpId="0"/>
      <p:bldP spid="41" grpId="0" animBg="1"/>
      <p:bldP spid="42" grpId="0" animBg="1"/>
      <p:bldP spid="11" grpId="0" animBg="1"/>
      <p:bldP spid="12" grpId="0" animBg="1"/>
      <p:bldP spid="23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1988" y="415243"/>
            <a:ext cx="1014055" cy="1192502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70295">
            <a:off x="10245486" y="503081"/>
            <a:ext cx="610328" cy="1124392"/>
          </a:xfrm>
          <a:prstGeom prst="rect">
            <a:avLst/>
          </a:prstGeom>
        </p:spPr>
      </p:pic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" y="5781422"/>
            <a:ext cx="1266043" cy="113782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FBC6A9A-3BD9-BCCB-3008-35D4E21548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753" t="23537" r="35954" b="21176"/>
          <a:stretch/>
        </p:blipFill>
        <p:spPr>
          <a:xfrm>
            <a:off x="2328834" y="1103949"/>
            <a:ext cx="8037411" cy="459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</Words>
  <Application>Microsoft Office PowerPoint</Application>
  <PresentationFormat>شاشة عريضة</PresentationFormat>
  <Paragraphs>76</Paragraphs>
  <Slides>23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7" baseType="lpstr">
      <vt:lpstr>Arial</vt:lpstr>
      <vt:lpstr>Calibri</vt:lpstr>
      <vt:lpstr>Cambria Math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37</cp:revision>
  <dcterms:created xsi:type="dcterms:W3CDTF">2023-03-22T18:02:01Z</dcterms:created>
  <dcterms:modified xsi:type="dcterms:W3CDTF">2023-05-14T07:27:15Z</dcterms:modified>
</cp:coreProperties>
</file>