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B6730D0-7507-4D62-8D75-8F2609BFC5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6EA4D0CF-A327-481C-BE38-AF75212395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6D36EE8-4BF2-421F-9EDC-6E864C4C2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91500-695D-4670-87CA-73EC8E650D4E}" type="datetimeFigureOut">
              <a:rPr lang="ar-SA" smtClean="0"/>
              <a:t>27/05/43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2FC01F0-A930-4CC9-BDA4-4E94D35DF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450DAF5-6CEA-4135-9D9B-A672A76FE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A9128-AE26-475C-991C-8CEA27672FA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56169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6BABD00-369E-487E-90FD-093DA65FB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9609FFC3-E70E-449B-A87B-EEC43582B7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E2563BA-BF62-40C1-9F43-3B49E03C4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91500-695D-4670-87CA-73EC8E650D4E}" type="datetimeFigureOut">
              <a:rPr lang="ar-SA" smtClean="0"/>
              <a:t>27/05/43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1377633-473D-4C0B-BDC6-15BE1FFA9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2D92AB6-7F05-48A2-B375-78CD32BA3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A9128-AE26-475C-991C-8CEA27672FA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3795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0F3204A5-E5B7-404B-B58F-F1C1D83F2A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9457AB54-81AA-401A-A190-F6E42E8247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03C0ACA-DE2E-4193-8086-0E285232D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91500-695D-4670-87CA-73EC8E650D4E}" type="datetimeFigureOut">
              <a:rPr lang="ar-SA" smtClean="0"/>
              <a:t>27/05/43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4F9ACFF-A65C-499B-91A0-213AF6DF2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3E32371-01C9-4FCF-8594-628E6F33C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A9128-AE26-475C-991C-8CEA27672FA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43301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C5492BF-2452-4AE9-8C79-7FA49C5AE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33F5563-7CD5-47AC-8705-FB3AB8C118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369FDE7-7FEC-4AB3-888E-A8B313CC5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91500-695D-4670-87CA-73EC8E650D4E}" type="datetimeFigureOut">
              <a:rPr lang="ar-SA" smtClean="0"/>
              <a:t>27/05/43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708BAEC-9C69-4F7D-8987-448858B13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3DFA015-D654-451F-98CE-5AE7A79A8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A9128-AE26-475C-991C-8CEA27672FA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5818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3E0AE43-A08B-4166-BDAF-5D07F33F8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2B439317-9A83-4DFD-9F27-7FD3D02E0D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8011AE7-1689-4551-8E92-6B48D03860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91500-695D-4670-87CA-73EC8E650D4E}" type="datetimeFigureOut">
              <a:rPr lang="ar-SA" smtClean="0"/>
              <a:t>27/05/43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AC0F935-4986-4E85-B934-66187B818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36FE6A2-0E94-4859-A59B-06CF577EF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A9128-AE26-475C-991C-8CEA27672FA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19232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ADC60F3-9951-47D9-8244-910D6338E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CDA5603-8DBD-401D-B616-9E16DF6D23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524E7903-9611-4B8D-A5EA-9F2615272A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E16079C0-426D-483C-BB86-7CF6FBDD3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91500-695D-4670-87CA-73EC8E650D4E}" type="datetimeFigureOut">
              <a:rPr lang="ar-SA" smtClean="0"/>
              <a:t>27/05/43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D517A9A-B75F-4404-A3FD-5AD660B93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B7DD31E7-9CA4-459E-814D-5884EA34F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A9128-AE26-475C-991C-8CEA27672FA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2275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52C8B01-FA35-4C8D-9F2E-249EB8C08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B597E7AA-2124-40A8-87BF-FB0697DC28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BBDF834A-3CBA-4995-9262-907CF8DDE9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D5B260EF-5E0B-4E91-A209-64F62CEB61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215AF2AF-A39C-44F5-8D28-B039BC671F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4F704D31-F0B9-464F-A8F9-BE7789884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91500-695D-4670-87CA-73EC8E650D4E}" type="datetimeFigureOut">
              <a:rPr lang="ar-SA" smtClean="0"/>
              <a:t>27/05/43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B4C82EAE-90EB-426E-8C98-6F3CD7DDD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54EDCCC5-BEAF-4C52-8E30-C9AD9754A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A9128-AE26-475C-991C-8CEA27672FA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56613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E8871B8-8912-4741-8C73-DB91406CD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24DD7EFA-2F95-494A-ABE3-CF1E8CBF3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91500-695D-4670-87CA-73EC8E650D4E}" type="datetimeFigureOut">
              <a:rPr lang="ar-SA" smtClean="0"/>
              <a:t>27/05/43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1C290D55-1FF1-406B-87F2-B9BCCB0B1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3839670F-D964-4E20-8080-39A3FDC1C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A9128-AE26-475C-991C-8CEA27672FA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86158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EDD8EA50-0AF2-4EB4-A13A-E3E8CC5BD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91500-695D-4670-87CA-73EC8E650D4E}" type="datetimeFigureOut">
              <a:rPr lang="ar-SA" smtClean="0"/>
              <a:t>27/05/43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94DCD20E-6D95-4221-AA9D-834548A4F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8DE7C4C1-2B23-4D0D-ACD6-44EC090A7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A9128-AE26-475C-991C-8CEA27672FA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03010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36BFE35-DC85-4F71-A544-D00C0C37E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BB5F023-2EF9-44E3-A0B3-69CE5B6AE3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845FC3D2-4D9A-4E23-B7E0-2154F251AA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A0EC16A0-C906-46B3-BE86-A1FA26453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91500-695D-4670-87CA-73EC8E650D4E}" type="datetimeFigureOut">
              <a:rPr lang="ar-SA" smtClean="0"/>
              <a:t>27/05/43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2CEDD1A1-04E1-49E7-9363-0CD3305F9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AFCBF37-1F73-4969-8C1C-2AC515D1D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A9128-AE26-475C-991C-8CEA27672FA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05753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631B24F-462C-4CD0-AEC3-ECC667CD0D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568F0784-77CC-4FD1-B4F7-7FDC56C2CF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FEB6671F-4B00-44B4-A2E1-373A19B744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9D02FA37-A1B5-4A3F-ADB6-D230B4124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91500-695D-4670-87CA-73EC8E650D4E}" type="datetimeFigureOut">
              <a:rPr lang="ar-SA" smtClean="0"/>
              <a:t>27/05/43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646AC8D-8294-49DE-9AF5-7ED6B945F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038F4302-C09A-4094-9955-E0C9EC276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A9128-AE26-475C-991C-8CEA27672FA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22068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60806B59-0A77-4DF5-B1EA-364FB27A2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B66B8AD1-88A4-4BEE-85FB-018F7C1F01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C979BA6-4BA3-4ECE-ABEF-517401B73D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91500-695D-4670-87CA-73EC8E650D4E}" type="datetimeFigureOut">
              <a:rPr lang="ar-SA" smtClean="0"/>
              <a:t>27/05/43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F9FAFA5-4B8C-432B-A548-4EFEDFAC57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57E6176-5BF1-48A5-BC62-07D7547C21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EA9128-AE26-475C-991C-8CEA27672FA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3121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909571" y="5151533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D6F48FCD-EA2C-46AC-B801-C9DFCD2F494C}"/>
              </a:ext>
            </a:extLst>
          </p:cNvPr>
          <p:cNvSpPr txBox="1"/>
          <p:nvPr/>
        </p:nvSpPr>
        <p:spPr>
          <a:xfrm>
            <a:off x="3929064" y="2351782"/>
            <a:ext cx="452199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اختبار منتصف الفصل</a:t>
            </a:r>
          </a:p>
          <a:p>
            <a:pPr algn="ctr"/>
            <a:r>
              <a:rPr lang="ar-SA" sz="40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  <a:r>
              <a:rPr lang="ar-SA" sz="4000" b="1" dirty="0">
                <a:ln w="0"/>
                <a:solidFill>
                  <a:schemeClr val="accent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الدروس 1 - 5 </a:t>
            </a:r>
            <a:endParaRPr lang="ar-SA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823846" y="5698868"/>
            <a:ext cx="185737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id="{4F75DB7F-EAF5-4DDE-A822-F59F421FBE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35B01A58-E704-4F19-9D40-57E4AD3CBD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59806" y="1895475"/>
            <a:ext cx="9572625" cy="306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784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823846" y="5698868"/>
            <a:ext cx="185737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id="{4F75DB7F-EAF5-4DDE-A822-F59F421FBE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15D7ABB2-9520-4100-80B6-1039191263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8387" y="1881187"/>
            <a:ext cx="9458325" cy="3209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2269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823846" y="5698868"/>
            <a:ext cx="185737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id="{4F75DB7F-EAF5-4DDE-A822-F59F421FBE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69B36759-6CC9-44C7-ABAA-F8B6B537B3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6507" y="1936936"/>
            <a:ext cx="9296400" cy="193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8881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823846" y="5698868"/>
            <a:ext cx="185737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id="{4F75DB7F-EAF5-4DDE-A822-F59F421FBE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C7B025CC-77F3-4FB0-A2C3-AB72E30161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78906" y="1776412"/>
            <a:ext cx="9244012" cy="3419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060080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39</Words>
  <Application>Microsoft Office PowerPoint</Application>
  <PresentationFormat>شاشة عريضة</PresentationFormat>
  <Paragraphs>7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10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2021-12-31T18:41:19Z</dcterms:created>
  <dcterms:modified xsi:type="dcterms:W3CDTF">2021-12-31T18:45:03Z</dcterms:modified>
</cp:coreProperties>
</file>