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378" r:id="rId7"/>
    <p:sldId id="377" r:id="rId8"/>
    <p:sldId id="376" r:id="rId9"/>
    <p:sldId id="379" r:id="rId10"/>
    <p:sldId id="371" r:id="rId11"/>
    <p:sldId id="372" r:id="rId12"/>
    <p:sldId id="262" r:id="rId13"/>
    <p:sldId id="380" r:id="rId14"/>
    <p:sldId id="381" r:id="rId15"/>
    <p:sldId id="382" r:id="rId16"/>
    <p:sldId id="384" r:id="rId17"/>
    <p:sldId id="257" r:id="rId18"/>
    <p:sldId id="385" r:id="rId19"/>
    <p:sldId id="386" r:id="rId20"/>
    <p:sldId id="387" r:id="rId21"/>
    <p:sldId id="388" r:id="rId22"/>
    <p:sldId id="383" r:id="rId23"/>
    <p:sldId id="351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524000" y="1122363"/>
            <a:ext cx="9144000" cy="2387600"/>
          </a:xfrm>
        </p:spPr>
        <p:txBody>
          <a:bodyPr anchor="b"/>
          <a:lstStyle>
            <a:lvl1pPr algn="ctr" rtl="1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24000" y="3602038"/>
            <a:ext cx="9144000" cy="1655762"/>
          </a:xfrm>
        </p:spPr>
        <p:txBody>
          <a:bodyPr/>
          <a:lstStyle>
            <a:lvl1pPr marL="0" indent="0" algn="ctr" rtl="1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H="1">
            <a:off x="838200" y="2178657"/>
            <a:ext cx="10515600" cy="3998306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flipH="1">
            <a:off x="838200" y="761999"/>
            <a:ext cx="2628900" cy="5414963"/>
          </a:xfrm>
        </p:spPr>
        <p:txBody>
          <a:bodyPr vert="eaVert"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H="1">
            <a:off x="3619500" y="761999"/>
            <a:ext cx="7734300" cy="5414963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38200" y="2178657"/>
            <a:ext cx="10515600" cy="3998306"/>
          </a:xfrm>
        </p:spPr>
        <p:txBody>
          <a:bodyPr/>
          <a:lstStyle>
            <a:lvl1pPr algn="r" rtl="1">
              <a:buFont typeface="Wingdings" panose="05000000000000000000" pitchFamily="2" charset="2"/>
              <a:buChar char="§"/>
              <a:defRPr/>
            </a:lvl1pPr>
            <a:lvl2pPr marL="685800" indent="-228600" algn="r" rtl="1">
              <a:buFont typeface="Wingdings" panose="05000000000000000000" pitchFamily="2" charset="2"/>
              <a:buChar char="§"/>
              <a:defRPr/>
            </a:lvl2pPr>
            <a:lvl3pPr algn="r" rtl="1">
              <a:buFont typeface="Wingdings" panose="05000000000000000000" pitchFamily="2" charset="2"/>
              <a:buChar char="§"/>
              <a:defRPr/>
            </a:lvl3pPr>
            <a:lvl4pPr marL="1600200" indent="-228600" algn="r" rtl="1">
              <a:buFont typeface="Wingdings" panose="05000000000000000000" pitchFamily="2" charset="2"/>
              <a:buChar char="§"/>
              <a:defRPr/>
            </a:lvl4pPr>
            <a:lvl5pPr algn="r" rtl="1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44550" y="1709738"/>
            <a:ext cx="10515600" cy="2852737"/>
          </a:xfrm>
        </p:spPr>
        <p:txBody>
          <a:bodyPr anchor="b"/>
          <a:lstStyle>
            <a:lvl1pPr algn="r" rtl="1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44550" y="4589463"/>
            <a:ext cx="10515600" cy="1500187"/>
          </a:xfrm>
        </p:spPr>
        <p:txBody>
          <a:bodyPr/>
          <a:lstStyle>
            <a:lvl1pPr marL="0" indent="0" algn="r" rtl="1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6172200" y="2057399"/>
            <a:ext cx="5181600" cy="41195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838200" y="2057399"/>
            <a:ext cx="5181600" cy="41195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6612" y="668338"/>
            <a:ext cx="10515600" cy="1084262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194425" y="1828800"/>
            <a:ext cx="5157787" cy="823912"/>
          </a:xfrm>
        </p:spPr>
        <p:txBody>
          <a:bodyPr anchor="b"/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6194425" y="2743199"/>
            <a:ext cx="5157787" cy="34464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836612" y="1828800"/>
            <a:ext cx="5183188" cy="823912"/>
          </a:xfrm>
        </p:spPr>
        <p:txBody>
          <a:bodyPr anchor="b"/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H="1">
            <a:off x="836612" y="2743199"/>
            <a:ext cx="5183188" cy="34464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4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419975" y="685800"/>
            <a:ext cx="3932237" cy="13716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36612" y="685801"/>
            <a:ext cx="6172200" cy="5175250"/>
          </a:xfrm>
        </p:spPr>
        <p:txBody>
          <a:bodyPr/>
          <a:lstStyle>
            <a:lvl1pPr algn="r" rtl="1">
              <a:defRPr sz="3200"/>
            </a:lvl1pPr>
            <a:lvl2pPr algn="r" rtl="1">
              <a:defRPr sz="2800"/>
            </a:lvl2pPr>
            <a:lvl3pPr algn="r" rtl="1">
              <a:defRPr sz="2400"/>
            </a:lvl3pPr>
            <a:lvl4pPr algn="r" rtl="1">
              <a:defRPr sz="2000"/>
            </a:lvl4pPr>
            <a:lvl5pPr algn="r" rtl="1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419975" y="2209800"/>
            <a:ext cx="3932237" cy="3659188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419975" y="685800"/>
            <a:ext cx="3932237" cy="13716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836612" y="685801"/>
            <a:ext cx="6172200" cy="5175250"/>
          </a:xfrm>
        </p:spPr>
        <p:txBody>
          <a:bodyPr/>
          <a:lstStyle>
            <a:lvl1pPr marL="0" indent="0" algn="r" rtl="1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419975" y="2209800"/>
            <a:ext cx="3932237" cy="3659188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 flipH="1">
            <a:off x="3048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algn="r" defTabSz="914400" rtl="1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r" defTabSz="914400" rtl="1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3.mp4" /><Relationship Id="rId1" Type="http://schemas.openxmlformats.org/officeDocument/2006/relationships/video" Target="NULL" TargetMode="External" /><Relationship Id="rId5" Type="http://schemas.openxmlformats.org/officeDocument/2006/relationships/image" Target="../media/image28.gif" /><Relationship Id="rId4" Type="http://schemas.openxmlformats.org/officeDocument/2006/relationships/image" Target="../media/image31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5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6" Type="http://schemas.openxmlformats.org/officeDocument/2006/relationships/image" Target="../media/image37.png" /><Relationship Id="rId5" Type="http://schemas.openxmlformats.org/officeDocument/2006/relationships/image" Target="../media/image7.png" /><Relationship Id="rId4" Type="http://schemas.openxmlformats.org/officeDocument/2006/relationships/image" Target="../media/image36.tmp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1.pn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 /><Relationship Id="rId3" Type="http://schemas.openxmlformats.org/officeDocument/2006/relationships/image" Target="../media/image43.png" /><Relationship Id="rId7" Type="http://schemas.openxmlformats.org/officeDocument/2006/relationships/image" Target="../media/image41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Relationship Id="rId6" Type="http://schemas.openxmlformats.org/officeDocument/2006/relationships/slide" Target="slide21.xml" /><Relationship Id="rId5" Type="http://schemas.openxmlformats.org/officeDocument/2006/relationships/image" Target="../media/image45.gif" /><Relationship Id="rId10" Type="http://schemas.openxmlformats.org/officeDocument/2006/relationships/slide" Target="slide18.xml" /><Relationship Id="rId4" Type="http://schemas.openxmlformats.org/officeDocument/2006/relationships/image" Target="../media/image44.png" /><Relationship Id="rId9" Type="http://schemas.openxmlformats.org/officeDocument/2006/relationships/slide" Target="slide19.xml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 /><Relationship Id="rId3" Type="http://schemas.openxmlformats.org/officeDocument/2006/relationships/audio" Target="../media/audio2.wav" /><Relationship Id="rId7" Type="http://schemas.openxmlformats.org/officeDocument/2006/relationships/slide" Target="slide17.xml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1.png" /><Relationship Id="rId5" Type="http://schemas.openxmlformats.org/officeDocument/2006/relationships/image" Target="../media/image46.gif" /><Relationship Id="rId4" Type="http://schemas.openxmlformats.org/officeDocument/2006/relationships/image" Target="../media/image44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 /><Relationship Id="rId3" Type="http://schemas.openxmlformats.org/officeDocument/2006/relationships/audio" Target="../media/audio1.wav" /><Relationship Id="rId7" Type="http://schemas.openxmlformats.org/officeDocument/2006/relationships/image" Target="../media/image48.gif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1.xml" /><Relationship Id="rId6" Type="http://schemas.openxmlformats.org/officeDocument/2006/relationships/slide" Target="slide17.xml" /><Relationship Id="rId5" Type="http://schemas.openxmlformats.org/officeDocument/2006/relationships/image" Target="../media/image43.png" /><Relationship Id="rId4" Type="http://schemas.openxmlformats.org/officeDocument/2006/relationships/image" Target="../media/image41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10.png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9.png" /><Relationship Id="rId5" Type="http://schemas.openxmlformats.org/officeDocument/2006/relationships/image" Target="../media/image8.gif" /><Relationship Id="rId10" Type="http://schemas.openxmlformats.org/officeDocument/2006/relationships/image" Target="../media/image13.png" /><Relationship Id="rId4" Type="http://schemas.openxmlformats.org/officeDocument/2006/relationships/image" Target="../media/image7.png" /><Relationship Id="rId9" Type="http://schemas.openxmlformats.org/officeDocument/2006/relationships/image" Target="../media/image12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 /><Relationship Id="rId3" Type="http://schemas.openxmlformats.org/officeDocument/2006/relationships/audio" Target="../media/audio2.wav" /><Relationship Id="rId7" Type="http://schemas.openxmlformats.org/officeDocument/2006/relationships/image" Target="../media/image50.gif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6" Type="http://schemas.openxmlformats.org/officeDocument/2006/relationships/slide" Target="slide17.xml" /><Relationship Id="rId5" Type="http://schemas.openxmlformats.org/officeDocument/2006/relationships/image" Target="../media/image41.png" /><Relationship Id="rId4" Type="http://schemas.openxmlformats.org/officeDocument/2006/relationships/image" Target="../media/image42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 /><Relationship Id="rId3" Type="http://schemas.openxmlformats.org/officeDocument/2006/relationships/audio" Target="../media/audio1.wav" /><Relationship Id="rId7" Type="http://schemas.openxmlformats.org/officeDocument/2006/relationships/image" Target="../media/image48.gif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1.xml" /><Relationship Id="rId6" Type="http://schemas.openxmlformats.org/officeDocument/2006/relationships/slide" Target="slide17.xml" /><Relationship Id="rId5" Type="http://schemas.openxmlformats.org/officeDocument/2006/relationships/image" Target="../media/image41.png" /><Relationship Id="rId4" Type="http://schemas.openxmlformats.org/officeDocument/2006/relationships/image" Target="../media/image42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png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png" /><Relationship Id="rId5" Type="http://schemas.openxmlformats.org/officeDocument/2006/relationships/image" Target="../media/image15.png" /><Relationship Id="rId4" Type="http://schemas.openxmlformats.org/officeDocument/2006/relationships/image" Target="../media/image18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7.png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8.gi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426BCD1-72CE-42E5-945E-8F3FE341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83" y="-322689"/>
            <a:ext cx="9144793" cy="238983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DD1CDC0-171F-4EA8-810A-C0D1DA7C3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8071" y="3849172"/>
            <a:ext cx="4401693" cy="22313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476256F-5DFA-4613-8394-43F953BA0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652" y="4690312"/>
            <a:ext cx="1999824" cy="156176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0EA5D8A-29D8-47F9-A04A-F435EAC4F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553" y="4520138"/>
            <a:ext cx="6041660" cy="190211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0350174-152E-4304-8F01-140ABE668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491" y="667975"/>
            <a:ext cx="2024047" cy="163996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190F561-38D7-4C9C-B66B-FDEB9CF6A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571" y="1503199"/>
            <a:ext cx="82303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6D5D47-B6DF-4C46-B7D3-9E4B84545FE7}"/>
              </a:ext>
            </a:extLst>
          </p:cNvPr>
          <p:cNvSpPr/>
          <p:nvPr/>
        </p:nvSpPr>
        <p:spPr>
          <a:xfrm>
            <a:off x="640081" y="2706624"/>
            <a:ext cx="6241568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5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5CDAA13-4083-4841-A940-94F19A12F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r="3" b="3"/>
          <a:stretch/>
        </p:blipFill>
        <p:spPr>
          <a:xfrm>
            <a:off x="8105853" y="329183"/>
            <a:ext cx="3440373" cy="344036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1C0E0AE-A598-47CB-B3B7-ABC2AAC12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0" b="11894"/>
          <a:stretch/>
        </p:blipFill>
        <p:spPr>
          <a:xfrm>
            <a:off x="7631572" y="3769544"/>
            <a:ext cx="4370510" cy="2621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0CBE13-2CB1-4654-80FA-8296B6C2F0EA}"/>
              </a:ext>
            </a:extLst>
          </p:cNvPr>
          <p:cNvSpPr/>
          <p:nvPr/>
        </p:nvSpPr>
        <p:spPr>
          <a:xfrm>
            <a:off x="838201" y="2623381"/>
            <a:ext cx="3888528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3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audi vision 2030">
            <a:hlinkClick r:id="" action="ppaction://media"/>
            <a:extLst>
              <a:ext uri="{FF2B5EF4-FFF2-40B4-BE49-F238E27FC236}">
                <a16:creationId xmlns:a16="http://schemas.microsoft.com/office/drawing/2014/main" id="{3A726A97-B254-42BD-ACC1-9785273BEF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4467B4-5A29-4F13-A727-868D8B132C3E}"/>
              </a:ext>
            </a:extLst>
          </p:cNvPr>
          <p:cNvSpPr/>
          <p:nvPr/>
        </p:nvSpPr>
        <p:spPr>
          <a:xfrm>
            <a:off x="-81475" y="-174570"/>
            <a:ext cx="4395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Vision 2030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8F8468E-13AB-4B6A-9323-9F1437079F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9333" r="14266" b="29867"/>
          <a:stretch/>
        </p:blipFill>
        <p:spPr>
          <a:xfrm>
            <a:off x="3956830" y="60035"/>
            <a:ext cx="714899" cy="6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DAD18BD-EEF6-4D29-9444-60003448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66" y="645935"/>
            <a:ext cx="5852667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11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09F1DDF-B859-4088-B625-B35AA987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542" y="598327"/>
            <a:ext cx="9278916" cy="132904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0612691-C37D-4DEA-ADDE-CBECA736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435" y="2258804"/>
            <a:ext cx="3130604" cy="23403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3B8FA7F-A975-4035-9369-232B93728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107" y="4857628"/>
            <a:ext cx="327993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CAFB13-2E8F-40DA-B0CA-9E9B0CC1D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r="28666"/>
          <a:stretch/>
        </p:blipFill>
        <p:spPr>
          <a:xfrm>
            <a:off x="3464560" y="0"/>
            <a:ext cx="5232400" cy="6857999"/>
          </a:xfrm>
          <a:prstGeom prst="rect">
            <a:avLst/>
          </a:prstGeom>
        </p:spPr>
      </p:pic>
      <p:pic>
        <p:nvPicPr>
          <p:cNvPr id="4" name="We Can 6 (2020) SB_CD 2_37">
            <a:hlinkClick r:id="" action="ppaction://media"/>
            <a:extLst>
              <a:ext uri="{FF2B5EF4-FFF2-40B4-BE49-F238E27FC236}">
                <a16:creationId xmlns:a16="http://schemas.microsoft.com/office/drawing/2014/main" id="{5BD66D3C-EF15-4AD7-9CD1-C9BA76859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8129" y="106680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69967F-3F01-42A9-AA5D-DDE1FC9407A0}"/>
              </a:ext>
            </a:extLst>
          </p:cNvPr>
          <p:cNvSpPr/>
          <p:nvPr/>
        </p:nvSpPr>
        <p:spPr>
          <a:xfrm>
            <a:off x="5080301" y="2129135"/>
            <a:ext cx="14408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 hungry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73FD6A-DB1E-4C28-AB1E-1BE26E07369C}"/>
              </a:ext>
            </a:extLst>
          </p:cNvPr>
          <p:cNvSpPr/>
          <p:nvPr/>
        </p:nvSpPr>
        <p:spPr>
          <a:xfrm>
            <a:off x="5066238" y="2543919"/>
            <a:ext cx="13762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 thirsty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4A5DF-BEAD-4761-9FD3-D346E6D7FA74}"/>
              </a:ext>
            </a:extLst>
          </p:cNvPr>
          <p:cNvSpPr/>
          <p:nvPr/>
        </p:nvSpPr>
        <p:spPr>
          <a:xfrm>
            <a:off x="5066238" y="2986564"/>
            <a:ext cx="9513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cute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811E1-E3FE-4A8A-BA7F-7E8174613A08}"/>
              </a:ext>
            </a:extLst>
          </p:cNvPr>
          <p:cNvSpPr/>
          <p:nvPr/>
        </p:nvSpPr>
        <p:spPr>
          <a:xfrm>
            <a:off x="5097183" y="3386674"/>
            <a:ext cx="13757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 sleepy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3E47D26-AEF1-4497-849A-EBE741AC9922}"/>
              </a:ext>
            </a:extLst>
          </p:cNvPr>
          <p:cNvSpPr/>
          <p:nvPr/>
        </p:nvSpPr>
        <p:spPr>
          <a:xfrm>
            <a:off x="8624529" y="-49162"/>
            <a:ext cx="3577303" cy="6907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90DA1B4-D66F-4270-8991-D8E0651C3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664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301EDD6-98F9-4CBA-9567-361498246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r="23375" b="4108"/>
          <a:stretch/>
        </p:blipFill>
        <p:spPr>
          <a:xfrm>
            <a:off x="4608278" y="1924521"/>
            <a:ext cx="2309813" cy="3655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BA8144-F895-4DD9-B86F-C4BD92DD7AD7}"/>
              </a:ext>
            </a:extLst>
          </p:cNvPr>
          <p:cNvSpPr/>
          <p:nvPr/>
        </p:nvSpPr>
        <p:spPr>
          <a:xfrm>
            <a:off x="928544" y="826961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Why did you … ?</a:t>
            </a:r>
            <a:r>
              <a:rPr lang="en-US" sz="40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BAE0BF-C9DA-4498-8026-F01EE83880FB}"/>
              </a:ext>
            </a:extLst>
          </p:cNvPr>
          <p:cNvSpPr/>
          <p:nvPr/>
        </p:nvSpPr>
        <p:spPr>
          <a:xfrm>
            <a:off x="6579737" y="4293017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Because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I was …</a:t>
            </a:r>
            <a:r>
              <a:rPr lang="en-US" sz="40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4FF31F-AC8F-4095-A399-F28D5338D147}"/>
              </a:ext>
            </a:extLst>
          </p:cNvPr>
          <p:cNvSpPr/>
          <p:nvPr/>
        </p:nvSpPr>
        <p:spPr>
          <a:xfrm>
            <a:off x="628091" y="4085366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Because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It’s  …</a:t>
            </a:r>
            <a:r>
              <a:rPr lang="en-US" sz="40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864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nder Joy - Kinder Middle East">
            <a:extLst>
              <a:ext uri="{FF2B5EF4-FFF2-40B4-BE49-F238E27FC236}">
                <a16:creationId xmlns:a16="http://schemas.microsoft.com/office/drawing/2014/main" id="{B3DE41AF-FFF9-4636-AB06-D389B567A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77" y="538982"/>
            <a:ext cx="3986870" cy="21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BD10BFE-44AF-4864-BDFC-5D2D13A93AEE}"/>
              </a:ext>
            </a:extLst>
          </p:cNvPr>
          <p:cNvSpPr txBox="1"/>
          <p:nvPr/>
        </p:nvSpPr>
        <p:spPr>
          <a:xfrm>
            <a:off x="6499859" y="1027254"/>
            <a:ext cx="3213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>
                <a:latin typeface="LH Lamar Pro" panose="01000000000000000000" pitchFamily="50" charset="-78"/>
                <a:cs typeface="LH Lamar Pro" panose="01000000000000000000" pitchFamily="50" charset="-78"/>
              </a:rPr>
              <a:t>لعبة</a:t>
            </a:r>
            <a:endParaRPr lang="en-AE" sz="8800" b="1" dirty="0">
              <a:latin typeface="LH Lamar Pro" panose="01000000000000000000" pitchFamily="50" charset="-78"/>
              <a:cs typeface="LH Lamar Pro" panose="01000000000000000000" pitchFamily="50" charset="-78"/>
            </a:endParaRPr>
          </a:p>
        </p:txBody>
      </p:sp>
      <p:pic>
        <p:nvPicPr>
          <p:cNvPr id="8" name="Picture 2" descr="Kinder Official Sticker for iOS &amp; Android | GIPHY">
            <a:extLst>
              <a:ext uri="{FF2B5EF4-FFF2-40B4-BE49-F238E27FC236}">
                <a16:creationId xmlns:a16="http://schemas.microsoft.com/office/drawing/2014/main" id="{A394DB3D-BA2E-467E-BD39-60A0832ED8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45" y="154795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54C311-C98D-4B56-9A22-DE5875A7A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56" y="3058265"/>
            <a:ext cx="3628408" cy="36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3DCE00-1C60-482F-9913-038188F4108B}"/>
              </a:ext>
            </a:extLst>
          </p:cNvPr>
          <p:cNvSpPr txBox="1"/>
          <p:nvPr/>
        </p:nvSpPr>
        <p:spPr>
          <a:xfrm>
            <a:off x="4925712" y="4803822"/>
            <a:ext cx="109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latin typeface="LH Lamar Pro" panose="01000000000000000000" pitchFamily="50" charset="-78"/>
                <a:cs typeface="LH Lamar Pro" panose="01000000000000000000" pitchFamily="50" charset="-78"/>
              </a:rPr>
              <a:t>ابدأ</a:t>
            </a:r>
            <a:endParaRPr lang="en-AE" sz="4800" dirty="0">
              <a:latin typeface="LH Lamar Pro" panose="01000000000000000000" pitchFamily="50" charset="-78"/>
              <a:cs typeface="LH Lamar Pro" panose="010000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197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id="{A21E6B14-F65B-4CAE-89DD-C1235E1BA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24698" r="65163" b="26237"/>
          <a:stretch/>
        </p:blipFill>
        <p:spPr bwMode="auto">
          <a:xfrm>
            <a:off x="9970857" y="1907260"/>
            <a:ext cx="1364205" cy="17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AAF20E5-A127-44E6-ABA5-2136E02DE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1" t="30512" r="44894" b="32205"/>
          <a:stretch/>
        </p:blipFill>
        <p:spPr bwMode="auto">
          <a:xfrm>
            <a:off x="7910092" y="1199286"/>
            <a:ext cx="890334" cy="133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EB16C71C-CAB2-46D0-85C9-4AF1C6E4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28" y="1078210"/>
            <a:ext cx="1586053" cy="15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INDER® Animal Adventures - Kinder Canada">
            <a:extLst>
              <a:ext uri="{FF2B5EF4-FFF2-40B4-BE49-F238E27FC236}">
                <a16:creationId xmlns:a16="http://schemas.microsoft.com/office/drawing/2014/main" id="{1810AEA0-2154-4484-AFF2-4788C396E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0921">
            <a:off x="2060035" y="1682166"/>
            <a:ext cx="1397830" cy="21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EDE4F2E-0608-461D-8526-23A0E3F3E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440" y="2310139"/>
            <a:ext cx="4237048" cy="4237048"/>
          </a:xfrm>
          <a:prstGeom prst="rect">
            <a:avLst/>
          </a:prstGeom>
        </p:spPr>
      </p:pic>
      <p:pic>
        <p:nvPicPr>
          <p:cNvPr id="5" name="1">
            <a:hlinkClick r:id="rId6" action="ppaction://hlinksldjump"/>
            <a:extLst>
              <a:ext uri="{FF2B5EF4-FFF2-40B4-BE49-F238E27FC236}">
                <a16:creationId xmlns:a16="http://schemas.microsoft.com/office/drawing/2014/main" id="{3AF7FF6F-4D60-442D-B050-7DE06494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r="15707"/>
          <a:stretch/>
        </p:blipFill>
        <p:spPr bwMode="auto">
          <a:xfrm rot="19991101">
            <a:off x="1632127" y="1057052"/>
            <a:ext cx="2152483" cy="33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">
            <a:hlinkClick r:id="rId8" action="ppaction://hlinksldjump"/>
            <a:extLst>
              <a:ext uri="{FF2B5EF4-FFF2-40B4-BE49-F238E27FC236}">
                <a16:creationId xmlns:a16="http://schemas.microsoft.com/office/drawing/2014/main" id="{3704B5FE-64E1-40D3-A77F-ADDB58E94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r="18414"/>
          <a:stretch/>
        </p:blipFill>
        <p:spPr bwMode="auto">
          <a:xfrm rot="20358822">
            <a:off x="4240777" y="263100"/>
            <a:ext cx="2098056" cy="33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">
            <a:hlinkClick r:id="rId9" action="ppaction://hlinksldjump"/>
            <a:extLst>
              <a:ext uri="{FF2B5EF4-FFF2-40B4-BE49-F238E27FC236}">
                <a16:creationId xmlns:a16="http://schemas.microsoft.com/office/drawing/2014/main" id="{C27D3A9F-5271-4023-B7C6-010550C77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r="18414"/>
          <a:stretch/>
        </p:blipFill>
        <p:spPr bwMode="auto">
          <a:xfrm>
            <a:off x="7178420" y="310813"/>
            <a:ext cx="2098056" cy="33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9E74E5FD-84C1-4A73-AC79-81F99E567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r="18414"/>
          <a:stretch/>
        </p:blipFill>
        <p:spPr bwMode="auto">
          <a:xfrm rot="227439">
            <a:off x="9544298" y="1057052"/>
            <a:ext cx="2098056" cy="33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KINDER® Animal Adventures - Kinder Canada">
            <a:extLst>
              <a:ext uri="{FF2B5EF4-FFF2-40B4-BE49-F238E27FC236}">
                <a16:creationId xmlns:a16="http://schemas.microsoft.com/office/drawing/2014/main" id="{820BC74D-D427-4270-B8EC-F626C4C7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47" y="3008176"/>
            <a:ext cx="2139830" cy="32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A3C5F508-BA3A-4A2F-8976-BCA8CB31B584}"/>
              </a:ext>
            </a:extLst>
          </p:cNvPr>
          <p:cNvSpPr/>
          <p:nvPr/>
        </p:nvSpPr>
        <p:spPr>
          <a:xfrm>
            <a:off x="3131917" y="641111"/>
            <a:ext cx="6740434" cy="124097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oper Black" panose="0208090404030B020404" pitchFamily="18" charset="0"/>
                <a:cs typeface="LH Lamar Pro" panose="01000000000000000000" pitchFamily="50" charset="-78"/>
              </a:rPr>
              <a:t>Why did you eat all the soup ?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oper Black" panose="0208090404030B020404" pitchFamily="18" charset="0"/>
                <a:cs typeface="LH Lamar Pro" panose="01000000000000000000" pitchFamily="50" charset="-78"/>
              </a:rPr>
              <a:t>Because I was ...............................</a:t>
            </a:r>
          </a:p>
        </p:txBody>
      </p:sp>
      <p:pic>
        <p:nvPicPr>
          <p:cNvPr id="11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1755AB9-D623-4BDD-B82A-751B2286D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722" y="0"/>
            <a:ext cx="2095500" cy="2095500"/>
          </a:xfrm>
          <a:prstGeom prst="rect">
            <a:avLst/>
          </a:prstGeom>
        </p:spPr>
      </p:pic>
      <p:grpSp>
        <p:nvGrpSpPr>
          <p:cNvPr id="19" name="خطأ 1">
            <a:extLst>
              <a:ext uri="{FF2B5EF4-FFF2-40B4-BE49-F238E27FC236}">
                <a16:creationId xmlns:a16="http://schemas.microsoft.com/office/drawing/2014/main" id="{C0DBE729-8E1C-4E83-89AF-C444C6C2ABDD}"/>
              </a:ext>
            </a:extLst>
          </p:cNvPr>
          <p:cNvGrpSpPr/>
          <p:nvPr/>
        </p:nvGrpSpPr>
        <p:grpSpPr>
          <a:xfrm>
            <a:off x="562790" y="2521128"/>
            <a:ext cx="3160123" cy="3970027"/>
            <a:chOff x="562790" y="2521128"/>
            <a:chExt cx="3160123" cy="3970027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28FADBE7-FBB6-4245-AD82-F1B3348E2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562790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1275CF1-476A-451C-A9B4-BB76285AA4A2}"/>
                </a:ext>
              </a:extLst>
            </p:cNvPr>
            <p:cNvSpPr/>
            <p:nvPr/>
          </p:nvSpPr>
          <p:spPr>
            <a:xfrm>
              <a:off x="849084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so cute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grpSp>
        <p:nvGrpSpPr>
          <p:cNvPr id="5" name="صح">
            <a:extLst>
              <a:ext uri="{FF2B5EF4-FFF2-40B4-BE49-F238E27FC236}">
                <a16:creationId xmlns:a16="http://schemas.microsoft.com/office/drawing/2014/main" id="{564ADADD-ADC1-4E73-A444-0666A29A266D}"/>
              </a:ext>
            </a:extLst>
          </p:cNvPr>
          <p:cNvGrpSpPr/>
          <p:nvPr/>
        </p:nvGrpSpPr>
        <p:grpSpPr>
          <a:xfrm>
            <a:off x="4367789" y="2521128"/>
            <a:ext cx="3195396" cy="3970027"/>
            <a:chOff x="4367789" y="2521128"/>
            <a:chExt cx="3195396" cy="3970027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2F0C5B8A-2178-4345-AC90-EA885DA08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4367789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C9A79A2-F243-4D70-B218-712C72427F24}"/>
                </a:ext>
              </a:extLst>
            </p:cNvPr>
            <p:cNvSpPr/>
            <p:nvPr/>
          </p:nvSpPr>
          <p:spPr>
            <a:xfrm>
              <a:off x="4689356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very hungry 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grpSp>
        <p:nvGrpSpPr>
          <p:cNvPr id="4" name="خطأ 2">
            <a:extLst>
              <a:ext uri="{FF2B5EF4-FFF2-40B4-BE49-F238E27FC236}">
                <a16:creationId xmlns:a16="http://schemas.microsoft.com/office/drawing/2014/main" id="{49363DDB-EFDF-4C8C-8638-DF9D35C09E32}"/>
              </a:ext>
            </a:extLst>
          </p:cNvPr>
          <p:cNvGrpSpPr/>
          <p:nvPr/>
        </p:nvGrpSpPr>
        <p:grpSpPr>
          <a:xfrm>
            <a:off x="8442961" y="2521128"/>
            <a:ext cx="3160123" cy="3970027"/>
            <a:chOff x="8469087" y="2521128"/>
            <a:chExt cx="3160123" cy="3970027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8B6975D1-479B-4709-8F1F-0482BFCDB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8469087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79FEE85A-E7D2-44B3-8153-20E13C7C5D99}"/>
                </a:ext>
              </a:extLst>
            </p:cNvPr>
            <p:cNvSpPr/>
            <p:nvPr/>
          </p:nvSpPr>
          <p:spPr>
            <a:xfrm>
              <a:off x="8755381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very sleepy</a:t>
              </a:r>
              <a:endParaRPr lang="ar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pic>
        <p:nvPicPr>
          <p:cNvPr id="25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B55B993E-2627-4033-BB7E-BCE941E9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13" y="614320"/>
            <a:ext cx="1481180" cy="14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5F5E783-B576-4FCC-AE99-0680FBB64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6169" y="696429"/>
            <a:ext cx="90838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3400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جابة صحيحة احسنت 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خطأ 1">
            <a:extLst>
              <a:ext uri="{FF2B5EF4-FFF2-40B4-BE49-F238E27FC236}">
                <a16:creationId xmlns:a16="http://schemas.microsoft.com/office/drawing/2014/main" id="{564ADADD-ADC1-4E73-A444-0666A29A266D}"/>
              </a:ext>
            </a:extLst>
          </p:cNvPr>
          <p:cNvGrpSpPr/>
          <p:nvPr/>
        </p:nvGrpSpPr>
        <p:grpSpPr>
          <a:xfrm>
            <a:off x="4387667" y="2521128"/>
            <a:ext cx="3195396" cy="3970027"/>
            <a:chOff x="4367789" y="2521128"/>
            <a:chExt cx="3195396" cy="3970027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2F0C5B8A-2178-4345-AC90-EA885DA08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4367789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C9A79A2-F243-4D70-B218-712C72427F24}"/>
                </a:ext>
              </a:extLst>
            </p:cNvPr>
            <p:cNvSpPr/>
            <p:nvPr/>
          </p:nvSpPr>
          <p:spPr>
            <a:xfrm>
              <a:off x="4689356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so cute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pic>
        <p:nvPicPr>
          <p:cNvPr id="20" name="Picture 12">
            <a:extLst>
              <a:ext uri="{FF2B5EF4-FFF2-40B4-BE49-F238E27FC236}">
                <a16:creationId xmlns:a16="http://schemas.microsoft.com/office/drawing/2014/main" id="{EEE36F4D-206B-418A-83FC-6C768686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47" y="3304900"/>
            <a:ext cx="2418766" cy="240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A3C5F508-BA3A-4A2F-8976-BCA8CB31B584}"/>
              </a:ext>
            </a:extLst>
          </p:cNvPr>
          <p:cNvSpPr/>
          <p:nvPr/>
        </p:nvSpPr>
        <p:spPr>
          <a:xfrm>
            <a:off x="3069773" y="427264"/>
            <a:ext cx="6740434" cy="124097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oper Black" panose="0208090404030B020404" pitchFamily="18" charset="0"/>
                <a:cs typeface="LH Lamar Pro" panose="01000000000000000000" pitchFamily="50" charset="-78"/>
              </a:rPr>
              <a:t>And Why did you sleep in my bed ?                Because  I was ...............................</a:t>
            </a:r>
          </a:p>
        </p:txBody>
      </p:sp>
      <p:grpSp>
        <p:nvGrpSpPr>
          <p:cNvPr id="19" name="صح">
            <a:extLst>
              <a:ext uri="{FF2B5EF4-FFF2-40B4-BE49-F238E27FC236}">
                <a16:creationId xmlns:a16="http://schemas.microsoft.com/office/drawing/2014/main" id="{C0DBE729-8E1C-4E83-89AF-C444C6C2ABDD}"/>
              </a:ext>
            </a:extLst>
          </p:cNvPr>
          <p:cNvGrpSpPr/>
          <p:nvPr/>
        </p:nvGrpSpPr>
        <p:grpSpPr>
          <a:xfrm>
            <a:off x="562790" y="2521128"/>
            <a:ext cx="3160123" cy="3970027"/>
            <a:chOff x="562790" y="2521128"/>
            <a:chExt cx="3160123" cy="3970027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28FADBE7-FBB6-4245-AD82-F1B3348E2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562790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1275CF1-476A-451C-A9B4-BB76285AA4A2}"/>
                </a:ext>
              </a:extLst>
            </p:cNvPr>
            <p:cNvSpPr/>
            <p:nvPr/>
          </p:nvSpPr>
          <p:spPr>
            <a:xfrm>
              <a:off x="849084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very thirsty 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grpSp>
        <p:nvGrpSpPr>
          <p:cNvPr id="4" name="خطأ 2">
            <a:extLst>
              <a:ext uri="{FF2B5EF4-FFF2-40B4-BE49-F238E27FC236}">
                <a16:creationId xmlns:a16="http://schemas.microsoft.com/office/drawing/2014/main" id="{49363DDB-EFDF-4C8C-8638-DF9D35C09E32}"/>
              </a:ext>
            </a:extLst>
          </p:cNvPr>
          <p:cNvGrpSpPr/>
          <p:nvPr/>
        </p:nvGrpSpPr>
        <p:grpSpPr>
          <a:xfrm>
            <a:off x="8442961" y="2521128"/>
            <a:ext cx="3160123" cy="3970027"/>
            <a:chOff x="8469087" y="2521128"/>
            <a:chExt cx="3160123" cy="3970027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8B6975D1-479B-4709-8F1F-0482BFCDB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8469087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79FEE85A-E7D2-44B3-8153-20E13C7C5D99}"/>
                </a:ext>
              </a:extLst>
            </p:cNvPr>
            <p:cNvSpPr/>
            <p:nvPr/>
          </p:nvSpPr>
          <p:spPr>
            <a:xfrm>
              <a:off x="8755381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very sleepy 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pic>
        <p:nvPicPr>
          <p:cNvPr id="25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55B993E-2627-4033-BB7E-BCE941E9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0" y="538239"/>
            <a:ext cx="1481180" cy="14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ADE58FB6-33F7-4331-85E7-A7A631835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751" y="71711"/>
            <a:ext cx="1607389" cy="20760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0A392B1-8FA3-45E2-827B-624CBA727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7010" y="538239"/>
            <a:ext cx="1129996" cy="11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6772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جابة صحيحة احسنت 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الوطنيالسعوديباللغةالإنجليزية-arabix">
            <a:hlinkClick r:id="" action="ppaction://media"/>
            <a:extLst>
              <a:ext uri="{FF2B5EF4-FFF2-40B4-BE49-F238E27FC236}">
                <a16:creationId xmlns:a16="http://schemas.microsoft.com/office/drawing/2014/main" id="{7613E35B-A125-4471-854C-BB9387D21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547" y="1038018"/>
            <a:ext cx="631254" cy="6312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683361-2DF4-4F7D-A926-E800A224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5" y="1866961"/>
            <a:ext cx="5698174" cy="3798782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11937DEE-A8CF-4718-93F0-2427B8BA83E9}"/>
              </a:ext>
            </a:extLst>
          </p:cNvPr>
          <p:cNvCxnSpPr>
            <a:cxnSpLocks/>
          </p:cNvCxnSpPr>
          <p:nvPr/>
        </p:nvCxnSpPr>
        <p:spPr>
          <a:xfrm flipH="1">
            <a:off x="6015500" y="503808"/>
            <a:ext cx="1" cy="585038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B8A1B800-09F4-4F4D-9A1D-27BB2AB04EC5}"/>
              </a:ext>
            </a:extLst>
          </p:cNvPr>
          <p:cNvSpPr/>
          <p:nvPr/>
        </p:nvSpPr>
        <p:spPr>
          <a:xfrm>
            <a:off x="7444115" y="745942"/>
            <a:ext cx="2969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rules</a:t>
            </a:r>
            <a:endParaRPr lang="ar-SA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94EEF0A-542B-49B1-8CD2-FA4A08FF4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80" y="1744121"/>
            <a:ext cx="2190750" cy="202223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89804C8-5192-4CD3-94E3-7A4739884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1294" y="3748064"/>
            <a:ext cx="2190750" cy="2095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AFC1D77-1CF7-474E-A829-0A25D19DE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009" y="1884464"/>
            <a:ext cx="1827826" cy="181410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0D55268-22D5-4228-8138-B59161D20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660" y="3884486"/>
            <a:ext cx="1520190" cy="1520190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5C366B59-AB3D-42EC-8FA7-E28F85FB52B8}"/>
              </a:ext>
            </a:extLst>
          </p:cNvPr>
          <p:cNvSpPr/>
          <p:nvPr/>
        </p:nvSpPr>
        <p:spPr>
          <a:xfrm>
            <a:off x="6158713" y="5773757"/>
            <a:ext cx="44630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the teacher's explanation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51B04E5-C944-4552-BC14-562CB96E6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289" y="5006859"/>
            <a:ext cx="134733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>
            <a:extLst>
              <a:ext uri="{FF2B5EF4-FFF2-40B4-BE49-F238E27FC236}">
                <a16:creationId xmlns:a16="http://schemas.microsoft.com/office/drawing/2014/main" id="{8CD43AB1-C319-483B-828A-F090D0C3F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1" t="30512" r="44894" b="32205"/>
          <a:stretch/>
        </p:blipFill>
        <p:spPr bwMode="auto">
          <a:xfrm>
            <a:off x="9188854" y="3062903"/>
            <a:ext cx="1954630" cy="292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خطأ 1">
            <a:extLst>
              <a:ext uri="{FF2B5EF4-FFF2-40B4-BE49-F238E27FC236}">
                <a16:creationId xmlns:a16="http://schemas.microsoft.com/office/drawing/2014/main" id="{564ADADD-ADC1-4E73-A444-0666A29A266D}"/>
              </a:ext>
            </a:extLst>
          </p:cNvPr>
          <p:cNvGrpSpPr/>
          <p:nvPr/>
        </p:nvGrpSpPr>
        <p:grpSpPr>
          <a:xfrm>
            <a:off x="4387667" y="2521128"/>
            <a:ext cx="3195396" cy="3970027"/>
            <a:chOff x="4367789" y="2521128"/>
            <a:chExt cx="3195396" cy="3970027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2F0C5B8A-2178-4345-AC90-EA885DA08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4367789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C9A79A2-F243-4D70-B218-712C72427F24}"/>
                </a:ext>
              </a:extLst>
            </p:cNvPr>
            <p:cNvSpPr/>
            <p:nvPr/>
          </p:nvSpPr>
          <p:spPr>
            <a:xfrm>
              <a:off x="4689356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 sz="2400" dirty="0">
                <a:solidFill>
                  <a:schemeClr val="tx1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grpSp>
        <p:nvGrpSpPr>
          <p:cNvPr id="19" name="خطأ 2">
            <a:extLst>
              <a:ext uri="{FF2B5EF4-FFF2-40B4-BE49-F238E27FC236}">
                <a16:creationId xmlns:a16="http://schemas.microsoft.com/office/drawing/2014/main" id="{C0DBE729-8E1C-4E83-89AF-C444C6C2ABDD}"/>
              </a:ext>
            </a:extLst>
          </p:cNvPr>
          <p:cNvGrpSpPr/>
          <p:nvPr/>
        </p:nvGrpSpPr>
        <p:grpSpPr>
          <a:xfrm>
            <a:off x="562790" y="2521128"/>
            <a:ext cx="3160123" cy="3970027"/>
            <a:chOff x="562790" y="2521128"/>
            <a:chExt cx="3160123" cy="3970027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28FADBE7-FBB6-4245-AD82-F1B3348E2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562790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1275CF1-476A-451C-A9B4-BB76285AA4A2}"/>
                </a:ext>
              </a:extLst>
            </p:cNvPr>
            <p:cNvSpPr/>
            <p:nvPr/>
          </p:nvSpPr>
          <p:spPr>
            <a:xfrm>
              <a:off x="849084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very thirsty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grpSp>
        <p:nvGrpSpPr>
          <p:cNvPr id="4" name="صح">
            <a:extLst>
              <a:ext uri="{FF2B5EF4-FFF2-40B4-BE49-F238E27FC236}">
                <a16:creationId xmlns:a16="http://schemas.microsoft.com/office/drawing/2014/main" id="{49363DDB-EFDF-4C8C-8638-DF9D35C09E32}"/>
              </a:ext>
            </a:extLst>
          </p:cNvPr>
          <p:cNvGrpSpPr/>
          <p:nvPr/>
        </p:nvGrpSpPr>
        <p:grpSpPr>
          <a:xfrm>
            <a:off x="8442961" y="2521128"/>
            <a:ext cx="3160123" cy="3970027"/>
            <a:chOff x="8469087" y="2521128"/>
            <a:chExt cx="3160123" cy="3970027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8B6975D1-479B-4709-8F1F-0482BFCDB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8469087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79FEE85A-E7D2-44B3-8153-20E13C7C5D99}"/>
                </a:ext>
              </a:extLst>
            </p:cNvPr>
            <p:cNvSpPr/>
            <p:nvPr/>
          </p:nvSpPr>
          <p:spPr>
            <a:xfrm>
              <a:off x="8755381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very sleepy 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sp>
        <p:nvSpPr>
          <p:cNvPr id="2" name="السؤال">
            <a:extLst>
              <a:ext uri="{FF2B5EF4-FFF2-40B4-BE49-F238E27FC236}">
                <a16:creationId xmlns:a16="http://schemas.microsoft.com/office/drawing/2014/main" id="{A3C5F508-BA3A-4A2F-8976-BCA8CB31B584}"/>
              </a:ext>
            </a:extLst>
          </p:cNvPr>
          <p:cNvSpPr/>
          <p:nvPr/>
        </p:nvSpPr>
        <p:spPr>
          <a:xfrm>
            <a:off x="3425735" y="485552"/>
            <a:ext cx="6740434" cy="124097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masis MT Pro Black" panose="02040A04050005020304" pitchFamily="18" charset="0"/>
                <a:cs typeface="LH Lamar Pro" panose="01000000000000000000" pitchFamily="50" charset="-78"/>
              </a:rPr>
              <a:t>And Why did you sleep in my bed ?                Because  I was ...............................</a:t>
            </a:r>
          </a:p>
        </p:txBody>
      </p:sp>
      <p:pic>
        <p:nvPicPr>
          <p:cNvPr id="25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55B993E-2627-4033-BB7E-BCE941E9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18" y="485552"/>
            <a:ext cx="1481180" cy="14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nder Official Sticker for iOS &amp; Android | GIPHY">
            <a:extLst>
              <a:ext uri="{FF2B5EF4-FFF2-40B4-BE49-F238E27FC236}">
                <a16:creationId xmlns:a16="http://schemas.microsoft.com/office/drawing/2014/main" id="{0B482C34-A4C9-4296-B346-FBA432B191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8" y="-183150"/>
            <a:ext cx="1898192" cy="227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DF5050C-46FC-4951-BCC9-D9EFC399E755}"/>
              </a:ext>
            </a:extLst>
          </p:cNvPr>
          <p:cNvSpPr txBox="1"/>
          <p:nvPr/>
        </p:nvSpPr>
        <p:spPr>
          <a:xfrm>
            <a:off x="5154657" y="2682181"/>
            <a:ext cx="2287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b="1" dirty="0">
                <a:solidFill>
                  <a:srgbClr val="7030A0"/>
                </a:solidFill>
              </a:rPr>
              <a:t>very hungry </a:t>
            </a:r>
            <a:endParaRPr lang="ar-SA" sz="2400" b="1" dirty="0">
              <a:solidFill>
                <a:srgbClr val="7030A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23B43AD-B526-4FD0-8AE3-24E59DFEA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3754" y="650003"/>
            <a:ext cx="99983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5931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جابة صحيحة احسنت 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>
            <a:extLst>
              <a:ext uri="{FF2B5EF4-FFF2-40B4-BE49-F238E27FC236}">
                <a16:creationId xmlns:a16="http://schemas.microsoft.com/office/drawing/2014/main" id="{BE9D987B-8F36-4D46-B1FA-04EF3D147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7621" r="62345" b="23415"/>
          <a:stretch/>
        </p:blipFill>
        <p:spPr bwMode="auto">
          <a:xfrm>
            <a:off x="918460" y="2742486"/>
            <a:ext cx="2623838" cy="34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صح">
            <a:extLst>
              <a:ext uri="{FF2B5EF4-FFF2-40B4-BE49-F238E27FC236}">
                <a16:creationId xmlns:a16="http://schemas.microsoft.com/office/drawing/2014/main" id="{C0DBE729-8E1C-4E83-89AF-C444C6C2ABDD}"/>
              </a:ext>
            </a:extLst>
          </p:cNvPr>
          <p:cNvGrpSpPr/>
          <p:nvPr/>
        </p:nvGrpSpPr>
        <p:grpSpPr>
          <a:xfrm>
            <a:off x="532984" y="2721048"/>
            <a:ext cx="3160123" cy="3970027"/>
            <a:chOff x="562790" y="2521128"/>
            <a:chExt cx="3160123" cy="3970027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28FADBE7-FBB6-4245-AD82-F1B3348E2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562790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1275CF1-476A-451C-A9B4-BB76285AA4A2}"/>
                </a:ext>
              </a:extLst>
            </p:cNvPr>
            <p:cNvSpPr/>
            <p:nvPr/>
          </p:nvSpPr>
          <p:spPr>
            <a:xfrm>
              <a:off x="849084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so cute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grpSp>
        <p:nvGrpSpPr>
          <p:cNvPr id="5" name="خطأ 1">
            <a:extLst>
              <a:ext uri="{FF2B5EF4-FFF2-40B4-BE49-F238E27FC236}">
                <a16:creationId xmlns:a16="http://schemas.microsoft.com/office/drawing/2014/main" id="{564ADADD-ADC1-4E73-A444-0666A29A266D}"/>
              </a:ext>
            </a:extLst>
          </p:cNvPr>
          <p:cNvGrpSpPr/>
          <p:nvPr/>
        </p:nvGrpSpPr>
        <p:grpSpPr>
          <a:xfrm>
            <a:off x="4387667" y="2721048"/>
            <a:ext cx="3195396" cy="3970027"/>
            <a:chOff x="4367789" y="2521128"/>
            <a:chExt cx="3195396" cy="3970027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2F0C5B8A-2178-4345-AC90-EA885DA08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4367789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C9A79A2-F243-4D70-B218-712C72427F24}"/>
                </a:ext>
              </a:extLst>
            </p:cNvPr>
            <p:cNvSpPr/>
            <p:nvPr/>
          </p:nvSpPr>
          <p:spPr>
            <a:xfrm>
              <a:off x="4689356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very hungry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sp>
        <p:nvSpPr>
          <p:cNvPr id="2" name="السؤال">
            <a:extLst>
              <a:ext uri="{FF2B5EF4-FFF2-40B4-BE49-F238E27FC236}">
                <a16:creationId xmlns:a16="http://schemas.microsoft.com/office/drawing/2014/main" id="{A3C5F508-BA3A-4A2F-8976-BCA8CB31B584}"/>
              </a:ext>
            </a:extLst>
          </p:cNvPr>
          <p:cNvSpPr/>
          <p:nvPr/>
        </p:nvSpPr>
        <p:spPr>
          <a:xfrm>
            <a:off x="3196815" y="644957"/>
            <a:ext cx="6740434" cy="124097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masis MT Pro Black" panose="02040A04050005020304" pitchFamily="18" charset="0"/>
                <a:cs typeface="LH Lamar Pro" panose="01000000000000000000" pitchFamily="50" charset="-78"/>
              </a:rPr>
              <a:t>Why did you take my panda?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masis MT Pro Black" panose="02040A04050005020304" pitchFamily="18" charset="0"/>
                <a:cs typeface="LH Lamar Pro" panose="01000000000000000000" pitchFamily="50" charset="-78"/>
              </a:rPr>
              <a:t>Because  it's ...................................</a:t>
            </a:r>
          </a:p>
        </p:txBody>
      </p:sp>
      <p:grpSp>
        <p:nvGrpSpPr>
          <p:cNvPr id="4" name="خطأ 2">
            <a:extLst>
              <a:ext uri="{FF2B5EF4-FFF2-40B4-BE49-F238E27FC236}">
                <a16:creationId xmlns:a16="http://schemas.microsoft.com/office/drawing/2014/main" id="{49363DDB-EFDF-4C8C-8638-DF9D35C09E32}"/>
              </a:ext>
            </a:extLst>
          </p:cNvPr>
          <p:cNvGrpSpPr/>
          <p:nvPr/>
        </p:nvGrpSpPr>
        <p:grpSpPr>
          <a:xfrm>
            <a:off x="8425205" y="2721048"/>
            <a:ext cx="3160123" cy="3970027"/>
            <a:chOff x="8469087" y="2521128"/>
            <a:chExt cx="3160123" cy="3970027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8B6975D1-479B-4709-8F1F-0482BFCDB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9" t="9384" r="16823" b="9984"/>
            <a:stretch/>
          </p:blipFill>
          <p:spPr bwMode="auto">
            <a:xfrm>
              <a:off x="8469087" y="2558249"/>
              <a:ext cx="3160123" cy="393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79FEE85A-E7D2-44B3-8153-20E13C7C5D99}"/>
                </a:ext>
              </a:extLst>
            </p:cNvPr>
            <p:cNvSpPr/>
            <p:nvPr/>
          </p:nvSpPr>
          <p:spPr>
            <a:xfrm>
              <a:off x="8755381" y="2521128"/>
              <a:ext cx="2873829" cy="7837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sz="2400" b="1" dirty="0">
                  <a:solidFill>
                    <a:srgbClr val="7030A0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very sleepy </a:t>
              </a:r>
              <a:endParaRPr lang="en-AE" sz="2400" b="1" dirty="0">
                <a:solidFill>
                  <a:srgbClr val="7030A0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pic>
        <p:nvPicPr>
          <p:cNvPr id="25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55B993E-2627-4033-BB7E-BCE941E9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6" y="329137"/>
            <a:ext cx="1481180" cy="14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ADE58FB6-33F7-4331-85E7-A7A631835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379" y="426476"/>
            <a:ext cx="1607389" cy="20760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A32E206-19FE-4781-BFAB-1752841A0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4728" y="811250"/>
            <a:ext cx="90838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9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جابة صحيحة احسنت 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BC364EC-D4A5-415D-A5D1-C0298685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40" y="831170"/>
            <a:ext cx="7059319" cy="519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4104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0714D9-4824-4DA7-BB85-7944A1932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 b="15342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2585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90D4C19-C69C-4A38-B112-3004CCE3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2" y="64723"/>
            <a:ext cx="6629151" cy="45091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10661E-A742-439C-B1B0-92854DEC7419}"/>
              </a:ext>
            </a:extLst>
          </p:cNvPr>
          <p:cNvSpPr/>
          <p:nvPr/>
        </p:nvSpPr>
        <p:spPr>
          <a:xfrm>
            <a:off x="4556088" y="5208954"/>
            <a:ext cx="55563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H.W Page : 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+116</a:t>
            </a:r>
          </a:p>
        </p:txBody>
      </p:sp>
    </p:spTree>
    <p:extLst>
      <p:ext uri="{BB962C8B-B14F-4D97-AF65-F5344CB8AC3E}">
        <p14:creationId xmlns:p14="http://schemas.microsoft.com/office/powerpoint/2010/main" val="215086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B582A51-5F98-4768-84DA-1E6E6BE6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49" y="590271"/>
            <a:ext cx="4509856" cy="222674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7265BB-00F6-43F4-B844-9C4E2B4A2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6" y="4918324"/>
            <a:ext cx="1349405" cy="13494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855DBDE-0ED1-4FC9-94AE-09EACAE0D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405" y="3058965"/>
            <a:ext cx="693784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6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23EBF3-B9A0-49A9-809D-BA9EA1EC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1" y="1054085"/>
            <a:ext cx="4582817" cy="24792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C39146-2B62-43BB-8D22-419557F47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799" y="4437707"/>
            <a:ext cx="2705100" cy="16859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B095B49-8582-4A76-A7F4-C00B7F897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22" y="5082883"/>
            <a:ext cx="1243198" cy="124319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C9A0D58-F031-4812-A047-B08F3115E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762" y="3106056"/>
            <a:ext cx="443827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6A4FA9A-B3E0-4459-B998-343A9138D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260" y="878890"/>
            <a:ext cx="3465599" cy="346160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F3A3676-1764-4521-A052-9F67644EA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922" y="4659649"/>
            <a:ext cx="4438273" cy="144487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13778AA-C19D-447C-B183-1C5AAA3FB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423" y="632534"/>
            <a:ext cx="4325202" cy="5592932"/>
          </a:xfrm>
          <a:prstGeom prst="rect">
            <a:avLst/>
          </a:prstGeom>
        </p:spPr>
      </p:pic>
      <p:pic>
        <p:nvPicPr>
          <p:cNvPr id="9" name="وسائط1">
            <a:hlinkClick r:id="" action="ppaction://media"/>
            <a:extLst>
              <a:ext uri="{FF2B5EF4-FFF2-40B4-BE49-F238E27FC236}">
                <a16:creationId xmlns:a16="http://schemas.microsoft.com/office/drawing/2014/main" id="{388DF114-2C3F-4B41-B348-BACAD3DE7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5423" y="734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318D9C-3C68-48C5-8160-86BA3C6C9DB9}"/>
              </a:ext>
            </a:extLst>
          </p:cNvPr>
          <p:cNvSpPr/>
          <p:nvPr/>
        </p:nvSpPr>
        <p:spPr>
          <a:xfrm>
            <a:off x="6762191" y="2780442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Small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4234013-53C4-4C2E-BC2A-742789F78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2377416"/>
            <a:ext cx="4141760" cy="3017568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014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318D9C-3C68-48C5-8160-86BA3C6C9DB9}"/>
              </a:ext>
            </a:extLst>
          </p:cNvPr>
          <p:cNvSpPr/>
          <p:nvPr/>
        </p:nvSpPr>
        <p:spPr>
          <a:xfrm>
            <a:off x="6762191" y="2780442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Globe</a:t>
            </a:r>
            <a:endParaRPr lang="en-US" sz="7200" b="1" kern="1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EBD9217F-99DC-418B-B461-3245897B4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r="7131"/>
          <a:stretch/>
        </p:blipFill>
        <p:spPr>
          <a:xfrm>
            <a:off x="112944" y="1362141"/>
            <a:ext cx="5047135" cy="47148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051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318D9C-3C68-48C5-8160-86BA3C6C9DB9}"/>
              </a:ext>
            </a:extLst>
          </p:cNvPr>
          <p:cNvSpPr/>
          <p:nvPr/>
        </p:nvSpPr>
        <p:spPr>
          <a:xfrm>
            <a:off x="6762191" y="2780442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Business</a:t>
            </a:r>
            <a:endParaRPr lang="en-US" sz="7200" b="1" kern="1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F827072-FD36-40A6-999E-C22CC85E0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6588"/>
            <a:ext cx="5442012" cy="358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9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318D9C-3C68-48C5-8160-86BA3C6C9DB9}"/>
              </a:ext>
            </a:extLst>
          </p:cNvPr>
          <p:cNvSpPr/>
          <p:nvPr/>
        </p:nvSpPr>
        <p:spPr>
          <a:xfrm>
            <a:off x="6762191" y="2780442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Leader</a:t>
            </a:r>
            <a:r>
              <a:rPr lang="en-US" sz="72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64F9295C-7756-4543-94D6-F3D0902B5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5280"/>
            <a:ext cx="4917440" cy="423672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A26C147-A5A7-4A96-858E-DDD591178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0" y="589280"/>
            <a:ext cx="1427480" cy="14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225"/>
      </p:ext>
    </p:extLst>
  </p:cSld>
  <p:clrMapOvr>
    <a:masterClrMapping/>
  </p:clrMapOvr>
</p:sld>
</file>

<file path=ppt/theme/theme1.xml><?xml version="1.0" encoding="utf-8"?>
<a:theme xmlns:a="http://schemas.openxmlformats.org/drawingml/2006/main" name="tgt.TF34095594">
  <a:themeElements>
    <a:clrScheme name="أزرق دافئ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t.TF34095594" id="{11BAE243-A0F9-4101-89A7-3AFF12619143}" vid="{D0C7ABEF-EE04-4B76-A89F-1CE45AFA7B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مضيئ</Template>
  <TotalTime>837</TotalTime>
  <Words>114</Words>
  <Application>Microsoft Office PowerPoint</Application>
  <PresentationFormat>شاشة عريضة</PresentationFormat>
  <Paragraphs>36</Paragraphs>
  <Slides>24</Slides>
  <Notes>0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tgt.TF34095594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ساره اليامي</dc:creator>
  <cp:lastModifiedBy>ree mas</cp:lastModifiedBy>
  <cp:revision>8</cp:revision>
  <dcterms:created xsi:type="dcterms:W3CDTF">2022-05-10T15:16:36Z</dcterms:created>
  <dcterms:modified xsi:type="dcterms:W3CDTF">2023-05-12T18:14:04Z</dcterms:modified>
</cp:coreProperties>
</file>