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" name="Shape 11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– باسل أسعد"/>
          <p:cNvSpPr txBox="1"/>
          <p:nvPr>
            <p:ph type="body" sz="quarter" idx="21"/>
          </p:nvPr>
        </p:nvSpPr>
        <p:spPr>
          <a:xfrm>
            <a:off x="1025673" y="8623188"/>
            <a:ext cx="8451554" cy="66926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i="1" sz="3600"/>
            </a:lvl1pPr>
          </a:lstStyle>
          <a:p>
            <a:pPr/>
            <a:r>
              <a:t>– باسل أسعد</a:t>
            </a:r>
          </a:p>
        </p:txBody>
      </p:sp>
      <p:sp>
        <p:nvSpPr>
          <p:cNvPr id="93" name="&quot;قم بكتابة الرقم هنا.&quot;"/>
          <p:cNvSpPr txBox="1"/>
          <p:nvPr>
            <p:ph type="body" sz="quarter" idx="22"/>
          </p:nvPr>
        </p:nvSpPr>
        <p:spPr>
          <a:xfrm>
            <a:off x="1025673" y="6722912"/>
            <a:ext cx="8451554" cy="90815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4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532241774_2880x1920.jpg"/>
          <p:cNvSpPr/>
          <p:nvPr>
            <p:ph type="pic" idx="21"/>
          </p:nvPr>
        </p:nvSpPr>
        <p:spPr>
          <a:xfrm>
            <a:off x="-1056444" y="3443535"/>
            <a:ext cx="11938844" cy="79592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532241774_2880x1920.jpg"/>
          <p:cNvSpPr/>
          <p:nvPr>
            <p:ph type="pic" sz="half" idx="21"/>
          </p:nvPr>
        </p:nvSpPr>
        <p:spPr>
          <a:xfrm>
            <a:off x="1312862" y="3787136"/>
            <a:ext cx="7877176" cy="52514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" name="نص العنوان"/>
          <p:cNvSpPr txBox="1"/>
          <p:nvPr>
            <p:ph type="title"/>
          </p:nvPr>
        </p:nvSpPr>
        <p:spPr>
          <a:xfrm>
            <a:off x="1025673" y="8910377"/>
            <a:ext cx="8451554" cy="1148755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1" name="مستوى النص الأول…"/>
          <p:cNvSpPr txBox="1"/>
          <p:nvPr>
            <p:ph type="body" sz="quarter" idx="1"/>
          </p:nvPr>
        </p:nvSpPr>
        <p:spPr>
          <a:xfrm>
            <a:off x="1025673" y="10069388"/>
            <a:ext cx="8451554" cy="912851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/>
          <p:nvPr>
            <p:ph type="title"/>
          </p:nvPr>
        </p:nvSpPr>
        <p:spPr>
          <a:xfrm>
            <a:off x="1025673" y="6089774"/>
            <a:ext cx="8451554" cy="2666752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3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532204087_1355x1355.jpg"/>
          <p:cNvSpPr/>
          <p:nvPr>
            <p:ph type="pic" sz="half" idx="21"/>
          </p:nvPr>
        </p:nvSpPr>
        <p:spPr>
          <a:xfrm>
            <a:off x="5148882" y="3997399"/>
            <a:ext cx="6636111" cy="66361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" name="نص العنوان"/>
          <p:cNvSpPr txBox="1"/>
          <p:nvPr>
            <p:ph type="title"/>
          </p:nvPr>
        </p:nvSpPr>
        <p:spPr>
          <a:xfrm>
            <a:off x="769255" y="3997399"/>
            <a:ext cx="4307831" cy="322061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39" name="مستوى النص الأول…"/>
          <p:cNvSpPr txBox="1"/>
          <p:nvPr>
            <p:ph type="body" sz="quarter" idx="1"/>
          </p:nvPr>
        </p:nvSpPr>
        <p:spPr>
          <a:xfrm>
            <a:off x="769255" y="7300069"/>
            <a:ext cx="4307831" cy="3323184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4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56" name="مستوى النص الأول…"/>
          <p:cNvSpPr txBox="1"/>
          <p:nvPr>
            <p:ph type="body" sz="half" idx="1"/>
          </p:nvPr>
        </p:nvSpPr>
        <p:spPr>
          <a:xfrm>
            <a:off x="769255" y="5576937"/>
            <a:ext cx="8964390" cy="5077086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532205080_1647x1098.jpg"/>
          <p:cNvSpPr/>
          <p:nvPr>
            <p:ph type="pic" sz="half" idx="21"/>
          </p:nvPr>
        </p:nvSpPr>
        <p:spPr>
          <a:xfrm>
            <a:off x="3077021" y="5576937"/>
            <a:ext cx="7615629" cy="50770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5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66" name="مستوى النص الأول…"/>
          <p:cNvSpPr txBox="1"/>
          <p:nvPr>
            <p:ph type="body" sz="quarter" idx="1"/>
          </p:nvPr>
        </p:nvSpPr>
        <p:spPr>
          <a:xfrm>
            <a:off x="769255" y="5576937"/>
            <a:ext cx="4307831" cy="5077086"/>
          </a:xfrm>
          <a:prstGeom prst="rect">
            <a:avLst/>
          </a:prstGeom>
        </p:spPr>
        <p:txBody>
          <a:bodyPr anchor="ctr"/>
          <a:lstStyle>
            <a:lvl1pPr marL="514350" indent="-514350" algn="r">
              <a:spcBef>
                <a:spcPts val="4800"/>
              </a:spcBef>
              <a:buSzPct val="145000"/>
              <a:buChar char="•"/>
              <a:defRPr sz="4200"/>
            </a:lvl1pPr>
            <a:lvl2pPr marL="857250" indent="-514350" algn="r">
              <a:spcBef>
                <a:spcPts val="4800"/>
              </a:spcBef>
              <a:buSzPct val="145000"/>
              <a:buChar char="•"/>
              <a:defRPr sz="4200"/>
            </a:lvl2pPr>
            <a:lvl3pPr marL="1200150" indent="-514350" algn="r">
              <a:spcBef>
                <a:spcPts val="4800"/>
              </a:spcBef>
              <a:buSzPct val="145000"/>
              <a:buChar char="•"/>
              <a:defRPr sz="4200"/>
            </a:lvl3pPr>
            <a:lvl4pPr marL="1543050" indent="-514350" algn="r">
              <a:spcBef>
                <a:spcPts val="4800"/>
              </a:spcBef>
              <a:buSzPct val="145000"/>
              <a:buChar char="•"/>
              <a:defRPr sz="4200"/>
            </a:lvl4pPr>
            <a:lvl5pPr marL="1885950" indent="-514350" algn="r">
              <a:spcBef>
                <a:spcPts val="4800"/>
              </a:spcBef>
              <a:buSzPct val="145000"/>
              <a:buChar char="•"/>
              <a:defRPr sz="4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مستوى النص الأول…"/>
          <p:cNvSpPr txBox="1"/>
          <p:nvPr>
            <p:ph type="body" sz="half" idx="1"/>
          </p:nvPr>
        </p:nvSpPr>
        <p:spPr>
          <a:xfrm>
            <a:off x="769255" y="4510236"/>
            <a:ext cx="8964390" cy="5825828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532205080_1647x1098.jpg"/>
          <p:cNvSpPr/>
          <p:nvPr>
            <p:ph type="pic" sz="quarter" idx="21"/>
          </p:nvPr>
        </p:nvSpPr>
        <p:spPr>
          <a:xfrm>
            <a:off x="5295041" y="7597514"/>
            <a:ext cx="4569378" cy="30462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3" name="532204087_1355x1355.jpg"/>
          <p:cNvSpPr/>
          <p:nvPr>
            <p:ph type="pic" sz="quarter" idx="22"/>
          </p:nvPr>
        </p:nvSpPr>
        <p:spPr>
          <a:xfrm>
            <a:off x="5425814" y="4089710"/>
            <a:ext cx="4307831" cy="4307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532241774_2880x1920.jpg"/>
          <p:cNvSpPr/>
          <p:nvPr>
            <p:ph type="pic" sz="half" idx="23"/>
          </p:nvPr>
        </p:nvSpPr>
        <p:spPr>
          <a:xfrm>
            <a:off x="-2287253" y="4202534"/>
            <a:ext cx="9661849" cy="64412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224254" y="132995"/>
            <a:ext cx="10054392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الجدول ٢"/>
          <p:cNvGraphicFramePr/>
          <p:nvPr/>
        </p:nvGraphicFramePr>
        <p:xfrm>
          <a:off x="10090361" y="2618867"/>
          <a:ext cx="9611512" cy="1073854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07020"/>
                <a:gridCol w="388519"/>
                <a:gridCol w="1998902"/>
                <a:gridCol w="393144"/>
                <a:gridCol w="1826967"/>
                <a:gridCol w="394069"/>
                <a:gridCol w="1900971"/>
                <a:gridCol w="393144"/>
                <a:gridCol w="1905596"/>
              </a:tblGrid>
              <a:tr h="5207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500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(أ)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أوجد ناتج جمع الكسرين في أبسط صورة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أوجد ناتج طرح الكسرين في أبسط صورة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الوحدة المناسبة لقياس سارية العلم 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سم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متر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كلم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ملم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الكيلو متر وحدة مناسبة لقياس …….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طول نملة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المسافة من مكة الى جدة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طول قلم سبورة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طول غرفة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قلمان كتلة الأول  ١١ جرام وكتلة الثاني ٩٠٨٠ ملجم أي القلمين كتلته أكبر 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الأول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الثاني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متساويان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لايوجد حل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مستقيمان بينهما مسافة ثابتة، ولا يلتقيان أو يتقاطعان مهما امتدا.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متوازيان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متعامدان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متقاطعان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متطابقان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226695" algn="r" defTabSz="457200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٥٣ سم = ……………………ملم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٥٣٠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٥٣٠٠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٥٣٠٠٠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قصة ثمنها ٨٫٢٥ ريالات ، وكتاب ثمنه ٧٫٥٠ ريالات ، فأي مما يأتي هو التقدير الأكثر معقولية لمجموع ثمنيهما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 ريالًا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١٦ ريالًا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 ريالًا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٢٤ ريالًا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275695" algn="r" defTabSz="556024" rtl="1">
                        <a:tabLst>
                          <a:tab pos="6184900" algn="l"/>
                        </a:tabLst>
                        <a:defRPr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تتسع قارورة سائل مطهر إلى  ٧٠٠٠ مللتر ، أوجد سعة القارورة باللتر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٧٠٠٠٠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07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شكل رباعي يوجد فيه زوج واحد من الأضلاع المتوازية.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07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المربع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شبه المنحرف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المستطيل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متوازي الأضلاع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22" name="تجميع"/>
          <p:cNvGrpSpPr/>
          <p:nvPr/>
        </p:nvGrpSpPr>
        <p:grpSpPr>
          <a:xfrm>
            <a:off x="980167" y="2494534"/>
            <a:ext cx="510538" cy="594234"/>
            <a:chOff x="0" y="0"/>
            <a:chExt cx="510537" cy="594232"/>
          </a:xfrm>
        </p:grpSpPr>
        <p:sp>
          <p:nvSpPr>
            <p:cNvPr id="119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0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1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١٥</a:t>
              </a:r>
            </a:p>
          </p:txBody>
        </p:sp>
      </p:grpSp>
      <p:grpSp>
        <p:nvGrpSpPr>
          <p:cNvPr id="125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123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24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pSp>
        <p:nvGrpSpPr>
          <p:cNvPr id="133" name="تجميع"/>
          <p:cNvGrpSpPr/>
          <p:nvPr/>
        </p:nvGrpSpPr>
        <p:grpSpPr>
          <a:xfrm>
            <a:off x="2387621" y="3139567"/>
            <a:ext cx="2968925" cy="522189"/>
            <a:chOff x="0" y="0"/>
            <a:chExt cx="2968923" cy="522188"/>
          </a:xfrm>
        </p:grpSpPr>
        <p:sp>
          <p:nvSpPr>
            <p:cNvPr id="126" name="٢…"/>
            <p:cNvSpPr txBox="1"/>
            <p:nvPr/>
          </p:nvSpPr>
          <p:spPr>
            <a:xfrm>
              <a:off x="752403" y="-1"/>
              <a:ext cx="752404" cy="5221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/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٢</a:t>
              </a:r>
            </a:p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١١</a:t>
              </a:r>
            </a:p>
          </p:txBody>
        </p:sp>
        <p:sp>
          <p:nvSpPr>
            <p:cNvPr id="127" name="+"/>
            <p:cNvSpPr txBox="1"/>
            <p:nvPr/>
          </p:nvSpPr>
          <p:spPr>
            <a:xfrm>
              <a:off x="1504806" y="95907"/>
              <a:ext cx="752404" cy="33037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>
              <a:lvl1pPr defTabSz="640490">
                <a:defRPr sz="21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+</a:t>
              </a:r>
            </a:p>
          </p:txBody>
        </p:sp>
        <p:sp>
          <p:nvSpPr>
            <p:cNvPr id="128" name="="/>
            <p:cNvSpPr txBox="1"/>
            <p:nvPr/>
          </p:nvSpPr>
          <p:spPr>
            <a:xfrm>
              <a:off x="0" y="110752"/>
              <a:ext cx="752404" cy="30068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>
              <a:lvl1pPr defTabSz="640490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=</a:t>
              </a:r>
            </a:p>
          </p:txBody>
        </p:sp>
        <p:grpSp>
          <p:nvGrpSpPr>
            <p:cNvPr id="131" name="تجميع"/>
            <p:cNvGrpSpPr/>
            <p:nvPr/>
          </p:nvGrpSpPr>
          <p:grpSpPr>
            <a:xfrm>
              <a:off x="2216520" y="0"/>
              <a:ext cx="752404" cy="522189"/>
              <a:chOff x="0" y="0"/>
              <a:chExt cx="752403" cy="522188"/>
            </a:xfrm>
          </p:grpSpPr>
          <p:sp>
            <p:nvSpPr>
              <p:cNvPr id="129" name="٩…"/>
              <p:cNvSpPr txBox="1"/>
              <p:nvPr/>
            </p:nvSpPr>
            <p:spPr>
              <a:xfrm>
                <a:off x="0" y="-1"/>
                <a:ext cx="752404" cy="522190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9517" tIns="29517" rIns="29517" bIns="29517" numCol="1" anchor="ctr">
                <a:spAutoFit/>
              </a:bodyPr>
              <a:lstStyle/>
              <a:p>
                <a:pPr defTabSz="640490" rtl="0">
                  <a:defRPr sz="1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٩</a:t>
                </a:r>
              </a:p>
              <a:p>
                <a:pPr defTabSz="640490" rtl="0">
                  <a:defRPr sz="1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١١</a:t>
                </a:r>
              </a:p>
            </p:txBody>
          </p:sp>
          <p:sp>
            <p:nvSpPr>
              <p:cNvPr id="130" name="خط"/>
              <p:cNvSpPr/>
              <p:nvPr/>
            </p:nvSpPr>
            <p:spPr>
              <a:xfrm>
                <a:off x="134695" y="254744"/>
                <a:ext cx="483013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9517" tIns="29517" rIns="29517" bIns="29517" numCol="1" anchor="ctr">
                <a:noAutofit/>
              </a:bodyPr>
              <a:lstStyle/>
              <a:p>
                <a:pPr defTabSz="640490" rtl="0">
                  <a:defRPr sz="2400"/>
                </a:pPr>
              </a:p>
            </p:txBody>
          </p:sp>
        </p:grpSp>
        <p:sp>
          <p:nvSpPr>
            <p:cNvPr id="132" name="خط"/>
            <p:cNvSpPr/>
            <p:nvPr/>
          </p:nvSpPr>
          <p:spPr>
            <a:xfrm flipH="1" flipV="1">
              <a:off x="861409" y="267588"/>
              <a:ext cx="45648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</p:grpSp>
      <p:grpSp>
        <p:nvGrpSpPr>
          <p:cNvPr id="141" name="تجميع"/>
          <p:cNvGrpSpPr/>
          <p:nvPr/>
        </p:nvGrpSpPr>
        <p:grpSpPr>
          <a:xfrm>
            <a:off x="2519744" y="4180967"/>
            <a:ext cx="2968924" cy="522189"/>
            <a:chOff x="0" y="0"/>
            <a:chExt cx="2968923" cy="522188"/>
          </a:xfrm>
        </p:grpSpPr>
        <p:sp>
          <p:nvSpPr>
            <p:cNvPr id="134" name="٣…"/>
            <p:cNvSpPr txBox="1"/>
            <p:nvPr/>
          </p:nvSpPr>
          <p:spPr>
            <a:xfrm>
              <a:off x="752403" y="-1"/>
              <a:ext cx="752404" cy="5221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/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٣</a:t>
              </a:r>
            </a:p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٦</a:t>
              </a:r>
            </a:p>
          </p:txBody>
        </p:sp>
        <p:sp>
          <p:nvSpPr>
            <p:cNvPr id="135" name="-"/>
            <p:cNvSpPr txBox="1"/>
            <p:nvPr/>
          </p:nvSpPr>
          <p:spPr>
            <a:xfrm>
              <a:off x="1504806" y="95907"/>
              <a:ext cx="752404" cy="33037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>
              <a:lvl1pPr defTabSz="640490">
                <a:defRPr sz="21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-</a:t>
              </a:r>
            </a:p>
          </p:txBody>
        </p:sp>
        <p:sp>
          <p:nvSpPr>
            <p:cNvPr id="136" name="="/>
            <p:cNvSpPr txBox="1"/>
            <p:nvPr/>
          </p:nvSpPr>
          <p:spPr>
            <a:xfrm>
              <a:off x="0" y="110752"/>
              <a:ext cx="752404" cy="30068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>
              <a:lvl1pPr defTabSz="640490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=</a:t>
              </a:r>
            </a:p>
          </p:txBody>
        </p:sp>
        <p:grpSp>
          <p:nvGrpSpPr>
            <p:cNvPr id="139" name="تجميع"/>
            <p:cNvGrpSpPr/>
            <p:nvPr/>
          </p:nvGrpSpPr>
          <p:grpSpPr>
            <a:xfrm>
              <a:off x="2216520" y="0"/>
              <a:ext cx="752404" cy="522189"/>
              <a:chOff x="0" y="0"/>
              <a:chExt cx="752403" cy="522188"/>
            </a:xfrm>
          </p:grpSpPr>
          <p:sp>
            <p:nvSpPr>
              <p:cNvPr id="137" name="٥…"/>
              <p:cNvSpPr txBox="1"/>
              <p:nvPr/>
            </p:nvSpPr>
            <p:spPr>
              <a:xfrm>
                <a:off x="0" y="-1"/>
                <a:ext cx="752404" cy="522190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9517" tIns="29517" rIns="29517" bIns="29517" numCol="1" anchor="ctr">
                <a:spAutoFit/>
              </a:bodyPr>
              <a:lstStyle/>
              <a:p>
                <a:pPr defTabSz="640490" rtl="0">
                  <a:defRPr sz="1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٥</a:t>
                </a:r>
              </a:p>
              <a:p>
                <a:pPr defTabSz="640490" rtl="0">
                  <a:defRPr sz="1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٦</a:t>
                </a:r>
              </a:p>
            </p:txBody>
          </p:sp>
          <p:sp>
            <p:nvSpPr>
              <p:cNvPr id="138" name="خط"/>
              <p:cNvSpPr/>
              <p:nvPr/>
            </p:nvSpPr>
            <p:spPr>
              <a:xfrm>
                <a:off x="134695" y="254744"/>
                <a:ext cx="483013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9517" tIns="29517" rIns="29517" bIns="29517" numCol="1" anchor="ctr">
                <a:noAutofit/>
              </a:bodyPr>
              <a:lstStyle/>
              <a:p>
                <a:pPr defTabSz="640490" rtl="0">
                  <a:defRPr sz="2400"/>
                </a:pPr>
              </a:p>
            </p:txBody>
          </p:sp>
        </p:grpSp>
        <p:sp>
          <p:nvSpPr>
            <p:cNvPr id="140" name="خط"/>
            <p:cNvSpPr/>
            <p:nvPr/>
          </p:nvSpPr>
          <p:spPr>
            <a:xfrm flipH="1" flipV="1">
              <a:off x="861409" y="267588"/>
              <a:ext cx="45648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</p:grpSp>
      <p:grpSp>
        <p:nvGrpSpPr>
          <p:cNvPr id="144" name="تجميع"/>
          <p:cNvGrpSpPr/>
          <p:nvPr/>
        </p:nvGrpSpPr>
        <p:grpSpPr>
          <a:xfrm>
            <a:off x="3251802" y="4700179"/>
            <a:ext cx="752404" cy="522189"/>
            <a:chOff x="0" y="0"/>
            <a:chExt cx="752403" cy="522188"/>
          </a:xfrm>
        </p:grpSpPr>
        <p:sp>
          <p:nvSpPr>
            <p:cNvPr id="142" name="٥…"/>
            <p:cNvSpPr txBox="1"/>
            <p:nvPr/>
          </p:nvSpPr>
          <p:spPr>
            <a:xfrm>
              <a:off x="0" y="-1"/>
              <a:ext cx="752404" cy="5221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/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٥</a:t>
              </a:r>
            </a:p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٦</a:t>
              </a:r>
            </a:p>
          </p:txBody>
        </p:sp>
        <p:sp>
          <p:nvSpPr>
            <p:cNvPr id="143" name="خط"/>
            <p:cNvSpPr/>
            <p:nvPr/>
          </p:nvSpPr>
          <p:spPr>
            <a:xfrm>
              <a:off x="134695" y="254744"/>
              <a:ext cx="48301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</p:grpSp>
      <p:grpSp>
        <p:nvGrpSpPr>
          <p:cNvPr id="150" name="تجميع"/>
          <p:cNvGrpSpPr/>
          <p:nvPr/>
        </p:nvGrpSpPr>
        <p:grpSpPr>
          <a:xfrm>
            <a:off x="5906255" y="4700179"/>
            <a:ext cx="2779329" cy="522189"/>
            <a:chOff x="0" y="0"/>
            <a:chExt cx="2779327" cy="522188"/>
          </a:xfrm>
        </p:grpSpPr>
        <p:sp>
          <p:nvSpPr>
            <p:cNvPr id="145" name="١…"/>
            <p:cNvSpPr txBox="1"/>
            <p:nvPr/>
          </p:nvSpPr>
          <p:spPr>
            <a:xfrm>
              <a:off x="0" y="-1"/>
              <a:ext cx="752404" cy="5221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/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١</a:t>
              </a:r>
            </a:p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٣</a:t>
              </a:r>
            </a:p>
          </p:txBody>
        </p:sp>
        <p:sp>
          <p:nvSpPr>
            <p:cNvPr id="146" name="خط"/>
            <p:cNvSpPr/>
            <p:nvPr/>
          </p:nvSpPr>
          <p:spPr>
            <a:xfrm>
              <a:off x="134695" y="254744"/>
              <a:ext cx="48301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  <p:grpSp>
          <p:nvGrpSpPr>
            <p:cNvPr id="149" name="تجميع"/>
            <p:cNvGrpSpPr/>
            <p:nvPr/>
          </p:nvGrpSpPr>
          <p:grpSpPr>
            <a:xfrm>
              <a:off x="2026924" y="-1"/>
              <a:ext cx="752404" cy="522190"/>
              <a:chOff x="0" y="0"/>
              <a:chExt cx="752403" cy="522188"/>
            </a:xfrm>
          </p:grpSpPr>
          <p:sp>
            <p:nvSpPr>
              <p:cNvPr id="147" name="٥…"/>
              <p:cNvSpPr txBox="1"/>
              <p:nvPr/>
            </p:nvSpPr>
            <p:spPr>
              <a:xfrm>
                <a:off x="0" y="-1"/>
                <a:ext cx="752404" cy="522190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9517" tIns="29517" rIns="29517" bIns="29517" numCol="1" anchor="ctr">
                <a:spAutoFit/>
              </a:bodyPr>
              <a:lstStyle/>
              <a:p>
                <a:pPr defTabSz="640490" rtl="0">
                  <a:defRPr sz="1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٥</a:t>
                </a:r>
              </a:p>
              <a:p>
                <a:pPr defTabSz="640490" rtl="0">
                  <a:defRPr sz="1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٣</a:t>
                </a:r>
              </a:p>
            </p:txBody>
          </p:sp>
          <p:sp>
            <p:nvSpPr>
              <p:cNvPr id="148" name="خط"/>
              <p:cNvSpPr/>
              <p:nvPr/>
            </p:nvSpPr>
            <p:spPr>
              <a:xfrm>
                <a:off x="134695" y="254744"/>
                <a:ext cx="483013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9517" tIns="29517" rIns="29517" bIns="29517" numCol="1" anchor="ctr">
                <a:noAutofit/>
              </a:bodyPr>
              <a:lstStyle/>
              <a:p>
                <a:pPr defTabSz="640490" rtl="0">
                  <a:defRPr sz="2400"/>
                </a:pPr>
              </a:p>
            </p:txBody>
          </p:sp>
        </p:grpSp>
      </p:grpSp>
      <p:grpSp>
        <p:nvGrpSpPr>
          <p:cNvPr id="153" name="تجميع"/>
          <p:cNvGrpSpPr/>
          <p:nvPr/>
        </p:nvGrpSpPr>
        <p:grpSpPr>
          <a:xfrm>
            <a:off x="5651877" y="3658779"/>
            <a:ext cx="752404" cy="522189"/>
            <a:chOff x="0" y="0"/>
            <a:chExt cx="752403" cy="522188"/>
          </a:xfrm>
        </p:grpSpPr>
        <p:sp>
          <p:nvSpPr>
            <p:cNvPr id="151" name="٥…"/>
            <p:cNvSpPr txBox="1"/>
            <p:nvPr/>
          </p:nvSpPr>
          <p:spPr>
            <a:xfrm>
              <a:off x="0" y="-1"/>
              <a:ext cx="752404" cy="5221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/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٥</a:t>
              </a:r>
            </a:p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١١</a:t>
              </a:r>
            </a:p>
          </p:txBody>
        </p:sp>
        <p:sp>
          <p:nvSpPr>
            <p:cNvPr id="152" name="خط"/>
            <p:cNvSpPr/>
            <p:nvPr/>
          </p:nvSpPr>
          <p:spPr>
            <a:xfrm>
              <a:off x="134695" y="254744"/>
              <a:ext cx="48301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</p:grpSp>
      <p:grpSp>
        <p:nvGrpSpPr>
          <p:cNvPr id="156" name="تجميع"/>
          <p:cNvGrpSpPr/>
          <p:nvPr/>
        </p:nvGrpSpPr>
        <p:grpSpPr>
          <a:xfrm>
            <a:off x="1335688" y="3660267"/>
            <a:ext cx="752405" cy="522189"/>
            <a:chOff x="0" y="0"/>
            <a:chExt cx="752403" cy="522188"/>
          </a:xfrm>
        </p:grpSpPr>
        <p:sp>
          <p:nvSpPr>
            <p:cNvPr id="154" name="٧…"/>
            <p:cNvSpPr txBox="1"/>
            <p:nvPr/>
          </p:nvSpPr>
          <p:spPr>
            <a:xfrm>
              <a:off x="0" y="-1"/>
              <a:ext cx="752404" cy="5221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/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٧</a:t>
              </a:r>
            </a:p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١١</a:t>
              </a:r>
            </a:p>
          </p:txBody>
        </p:sp>
        <p:sp>
          <p:nvSpPr>
            <p:cNvPr id="155" name="خط"/>
            <p:cNvSpPr/>
            <p:nvPr/>
          </p:nvSpPr>
          <p:spPr>
            <a:xfrm>
              <a:off x="134695" y="254744"/>
              <a:ext cx="48301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</p:grpSp>
      <p:sp>
        <p:nvSpPr>
          <p:cNvPr id="157" name="١"/>
          <p:cNvSpPr txBox="1"/>
          <p:nvPr/>
        </p:nvSpPr>
        <p:spPr>
          <a:xfrm>
            <a:off x="7802367" y="3785779"/>
            <a:ext cx="752405" cy="2681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9517" tIns="29517" rIns="29517" bIns="29517" anchor="ctr">
            <a:spAutoFit/>
          </a:bodyPr>
          <a:lstStyle>
            <a:lvl1pPr defTabSz="640490"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١</a:t>
            </a:r>
          </a:p>
        </p:txBody>
      </p:sp>
      <p:grpSp>
        <p:nvGrpSpPr>
          <p:cNvPr id="160" name="تجميع"/>
          <p:cNvGrpSpPr/>
          <p:nvPr/>
        </p:nvGrpSpPr>
        <p:grpSpPr>
          <a:xfrm>
            <a:off x="3495881" y="3658779"/>
            <a:ext cx="752405" cy="522189"/>
            <a:chOff x="0" y="0"/>
            <a:chExt cx="752403" cy="522188"/>
          </a:xfrm>
        </p:grpSpPr>
        <p:sp>
          <p:nvSpPr>
            <p:cNvPr id="158" name="١١…"/>
            <p:cNvSpPr txBox="1"/>
            <p:nvPr/>
          </p:nvSpPr>
          <p:spPr>
            <a:xfrm>
              <a:off x="0" y="-1"/>
              <a:ext cx="752404" cy="5221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spAutoFit/>
            </a:bodyPr>
            <a:lstStyle/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١١</a:t>
              </a:r>
            </a:p>
            <a:p>
              <a:pPr defTabSz="640490" rtl="0">
                <a:defRPr sz="16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٢٢</a:t>
              </a:r>
            </a:p>
          </p:txBody>
        </p:sp>
        <p:sp>
          <p:nvSpPr>
            <p:cNvPr id="159" name="خط"/>
            <p:cNvSpPr/>
            <p:nvPr/>
          </p:nvSpPr>
          <p:spPr>
            <a:xfrm>
              <a:off x="134695" y="254744"/>
              <a:ext cx="48301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</p:grpSp>
      <p:sp>
        <p:nvSpPr>
          <p:cNvPr id="161" name="تجميع"/>
          <p:cNvSpPr txBox="1"/>
          <p:nvPr/>
        </p:nvSpPr>
        <p:spPr>
          <a:xfrm>
            <a:off x="1335688" y="4753955"/>
            <a:ext cx="643898" cy="6438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9517" tIns="29517" rIns="29517" bIns="29517" anchor="ctr"/>
          <a:lstStyle>
            <a:lvl1pPr defTabSz="640490"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٢</a:t>
            </a:r>
          </a:p>
        </p:txBody>
      </p:sp>
      <p:graphicFrame>
        <p:nvGraphicFramePr>
          <p:cNvPr id="162" name="الجدول ١"/>
          <p:cNvGraphicFramePr/>
          <p:nvPr/>
        </p:nvGraphicFramePr>
        <p:xfrm>
          <a:off x="10192419" y="290210"/>
          <a:ext cx="9794231" cy="217291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الخامس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  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9558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الثالث للصف الخامس الابتدائي (الدور الأول)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06776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  <a:r>
                        <a:t>	٥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6776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63" name="صورة" descr="صورة"/>
          <p:cNvPicPr>
            <a:picLocks noChangeAspect="1"/>
          </p:cNvPicPr>
          <p:nvPr/>
        </p:nvPicPr>
        <p:blipFill>
          <a:blip r:embed="rId2">
            <a:extLst/>
          </a:blip>
          <a:srcRect l="6745" t="0" r="11805" b="0"/>
          <a:stretch>
            <a:fillRect/>
          </a:stretch>
        </p:blipFill>
        <p:spPr>
          <a:xfrm>
            <a:off x="4283048" y="295010"/>
            <a:ext cx="2841114" cy="1177276"/>
          </a:xfrm>
          <a:prstGeom prst="rect">
            <a:avLst/>
          </a:prstGeom>
          <a:ln w="3175">
            <a:miter lim="400000"/>
          </a:ln>
        </p:spPr>
      </p:pic>
      <p:pic>
        <p:nvPicPr>
          <p:cNvPr id="164" name="IMG_4033.png" descr="IMG_403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70838" y="388825"/>
            <a:ext cx="1097667" cy="9895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مستطيل"/>
          <p:cNvSpPr/>
          <p:nvPr/>
        </p:nvSpPr>
        <p:spPr>
          <a:xfrm>
            <a:off x="335975" y="5568217"/>
            <a:ext cx="9764198" cy="8341008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37956" tIns="37956" rIns="37956" bIns="37956" anchor="ctr"/>
          <a:lstStyle/>
          <a:p>
            <a:pPr algn="r" defTabSz="889231" rtl="0">
              <a:defRPr b="0" sz="30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7" name="النص"/>
          <p:cNvSpPr txBox="1"/>
          <p:nvPr/>
        </p:nvSpPr>
        <p:spPr>
          <a:xfrm>
            <a:off x="10004922" y="181794"/>
            <a:ext cx="127001" cy="79938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/>
          <a:p>
            <a:pPr marR="314734" algn="r" defTabSz="634758">
              <a:tabLst>
                <a:tab pos="7073900" algn="l"/>
              </a:tabLst>
              <a:defRPr sz="25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8" name="السؤال الثاني:"/>
          <p:cNvSpPr txBox="1"/>
          <p:nvPr/>
        </p:nvSpPr>
        <p:spPr>
          <a:xfrm>
            <a:off x="8621688" y="4977215"/>
            <a:ext cx="1519474" cy="40568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marR="314734" algn="r" defTabSz="634758">
              <a:tabLst>
                <a:tab pos="7073900" algn="l"/>
              </a:tabLst>
              <a:defRPr sz="25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السؤال الثاني:</a:t>
            </a:r>
          </a:p>
        </p:txBody>
      </p:sp>
      <p:grpSp>
        <p:nvGrpSpPr>
          <p:cNvPr id="172" name="تجميع"/>
          <p:cNvGrpSpPr/>
          <p:nvPr/>
        </p:nvGrpSpPr>
        <p:grpSpPr>
          <a:xfrm>
            <a:off x="7993592" y="4890263"/>
            <a:ext cx="510538" cy="594234"/>
            <a:chOff x="0" y="0"/>
            <a:chExt cx="510537" cy="594232"/>
          </a:xfrm>
        </p:grpSpPr>
        <p:sp>
          <p:nvSpPr>
            <p:cNvPr id="169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0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1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١٠</a:t>
              </a:r>
            </a:p>
          </p:txBody>
        </p:sp>
      </p:grpSp>
      <p:sp>
        <p:nvSpPr>
          <p:cNvPr id="173" name="خط"/>
          <p:cNvSpPr/>
          <p:nvPr/>
        </p:nvSpPr>
        <p:spPr>
          <a:xfrm>
            <a:off x="434478" y="7837389"/>
            <a:ext cx="9633945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graphicFrame>
        <p:nvGraphicFramePr>
          <p:cNvPr id="174" name="الجدول ٢"/>
          <p:cNvGraphicFramePr/>
          <p:nvPr/>
        </p:nvGraphicFramePr>
        <p:xfrm>
          <a:off x="10188078" y="205967"/>
          <a:ext cx="9809756" cy="454283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41204"/>
                <a:gridCol w="1735918"/>
                <a:gridCol w="1088561"/>
                <a:gridCol w="1088561"/>
                <a:gridCol w="1088561"/>
                <a:gridCol w="1088561"/>
                <a:gridCol w="1088561"/>
                <a:gridCol w="1371781"/>
                <a:gridCol w="787286"/>
              </a:tblGrid>
              <a:tr h="7493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500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(ب) </a:t>
                      </a:r>
                      <a:r>
                        <a:t>ضع علامة ( </a:t>
                      </a:r>
                      <a:r>
                        <a:rPr b="0"/>
                        <a:t>✓ </a:t>
                      </a:r>
                      <a:r>
                        <a:t>) أمام العبارة الصحيحة وعلامة (</a:t>
                      </a:r>
                      <a:r>
                        <a:rPr b="0"/>
                        <a:t>✗ </a:t>
                      </a:r>
                      <a:r>
                        <a:t>) أمام العبارة الخاطئة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49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كل مستطيل مربع.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 defTabSz="778933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الكسور التي مقاماتها متساوية تسمى كسوراً غير متشابهه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 defTabSz="778933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٣س =١٨٠ دقيقة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الدوران هو قلب شكل هندسي حول مستقيم والحصول على صورة مرآة لهذا الشكل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 defTabSz="778933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المخروط هو مجسم له قاعدة دائريه وسطح منحنٍ من القاعدة  الى الرأس 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5" name="(أ) أوجد ناتج الجمع أو الطرح في أبسط صورة"/>
          <p:cNvSpPr txBox="1"/>
          <p:nvPr/>
        </p:nvSpPr>
        <p:spPr>
          <a:xfrm>
            <a:off x="947083" y="5549167"/>
            <a:ext cx="9057840" cy="6004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500" u="sng">
                <a:solidFill>
                  <a:srgbClr val="0056D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(أ) أوجد ناتج الجمع أو الطرح في أبسط صورة</a:t>
            </a:r>
          </a:p>
        </p:txBody>
      </p:sp>
      <p:grpSp>
        <p:nvGrpSpPr>
          <p:cNvPr id="178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176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77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pSp>
        <p:nvGrpSpPr>
          <p:cNvPr id="186" name="تجميع"/>
          <p:cNvGrpSpPr/>
          <p:nvPr/>
        </p:nvGrpSpPr>
        <p:grpSpPr>
          <a:xfrm>
            <a:off x="7019668" y="6200235"/>
            <a:ext cx="2968924" cy="813466"/>
            <a:chOff x="0" y="0"/>
            <a:chExt cx="2968923" cy="813464"/>
          </a:xfrm>
        </p:grpSpPr>
        <p:sp>
          <p:nvSpPr>
            <p:cNvPr id="179" name="١…"/>
            <p:cNvSpPr txBox="1"/>
            <p:nvPr/>
          </p:nvSpPr>
          <p:spPr>
            <a:xfrm>
              <a:off x="752403" y="-1"/>
              <a:ext cx="752404" cy="81346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5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١</a:t>
              </a:r>
            </a:p>
            <a:p>
              <a:pPr defTabSz="640490" rtl="0">
                <a:defRPr sz="25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٤</a:t>
              </a:r>
            </a:p>
          </p:txBody>
        </p:sp>
        <p:sp>
          <p:nvSpPr>
            <p:cNvPr id="180" name="-"/>
            <p:cNvSpPr txBox="1"/>
            <p:nvPr/>
          </p:nvSpPr>
          <p:spPr>
            <a:xfrm>
              <a:off x="1504806" y="149404"/>
              <a:ext cx="752404" cy="51465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noAutofit/>
            </a:bodyPr>
            <a:lstStyle>
              <a:lvl1pPr defTabSz="640490">
                <a:defRPr sz="21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-</a:t>
              </a:r>
            </a:p>
          </p:txBody>
        </p:sp>
        <p:sp>
          <p:nvSpPr>
            <p:cNvPr id="181" name="خط"/>
            <p:cNvSpPr/>
            <p:nvPr/>
          </p:nvSpPr>
          <p:spPr>
            <a:xfrm flipH="1" flipV="1">
              <a:off x="886809" y="378748"/>
              <a:ext cx="456480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  <p:sp>
          <p:nvSpPr>
            <p:cNvPr id="182" name="="/>
            <p:cNvSpPr txBox="1"/>
            <p:nvPr/>
          </p:nvSpPr>
          <p:spPr>
            <a:xfrm>
              <a:off x="0" y="172530"/>
              <a:ext cx="752404" cy="46840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noAutofit/>
            </a:bodyPr>
            <a:lstStyle>
              <a:lvl1pPr defTabSz="640490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=</a:t>
              </a:r>
            </a:p>
          </p:txBody>
        </p:sp>
        <p:grpSp>
          <p:nvGrpSpPr>
            <p:cNvPr id="185" name="تجميع"/>
            <p:cNvGrpSpPr/>
            <p:nvPr/>
          </p:nvGrpSpPr>
          <p:grpSpPr>
            <a:xfrm>
              <a:off x="2216520" y="0"/>
              <a:ext cx="752404" cy="813465"/>
              <a:chOff x="0" y="0"/>
              <a:chExt cx="752403" cy="813464"/>
            </a:xfrm>
          </p:grpSpPr>
          <p:sp>
            <p:nvSpPr>
              <p:cNvPr id="183" name="١…"/>
              <p:cNvSpPr txBox="1"/>
              <p:nvPr/>
            </p:nvSpPr>
            <p:spPr>
              <a:xfrm>
                <a:off x="0" y="-1"/>
                <a:ext cx="752404" cy="813466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9517" tIns="29517" rIns="29517" bIns="29517" numCol="1" anchor="ctr">
                <a:noAutofit/>
              </a:bodyPr>
              <a:lstStyle/>
              <a:p>
                <a:pPr defTabSz="640490" rtl="0">
                  <a:defRPr sz="25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١</a:t>
                </a:r>
              </a:p>
              <a:p>
                <a:pPr defTabSz="640490" rtl="0">
                  <a:defRPr sz="25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٢</a:t>
                </a:r>
              </a:p>
            </p:txBody>
          </p:sp>
          <p:sp>
            <p:nvSpPr>
              <p:cNvPr id="184" name="خط"/>
              <p:cNvSpPr/>
              <p:nvPr/>
            </p:nvSpPr>
            <p:spPr>
              <a:xfrm>
                <a:off x="134695" y="396840"/>
                <a:ext cx="483013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9517" tIns="29517" rIns="29517" bIns="29517" numCol="1" anchor="ctr">
                <a:noAutofit/>
              </a:bodyPr>
              <a:lstStyle/>
              <a:p>
                <a:pPr defTabSz="640490" rtl="0">
                  <a:defRPr sz="2400"/>
                </a:pPr>
              </a:p>
            </p:txBody>
          </p:sp>
        </p:grpSp>
      </p:grpSp>
      <p:sp>
        <p:nvSpPr>
          <p:cNvPr id="187" name="(ب ) أوجد الزمن المنقضي                من ٦:١٤ صباحاً إلى ١٠:٣٠ صباحاً"/>
          <p:cNvSpPr txBox="1"/>
          <p:nvPr/>
        </p:nvSpPr>
        <p:spPr>
          <a:xfrm>
            <a:off x="2104787" y="8029293"/>
            <a:ext cx="7963636" cy="395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897" tIns="35897" rIns="35897" bIns="35897" anchor="ctr">
            <a:spAutoFit/>
          </a:bodyPr>
          <a:lstStyle/>
          <a:p>
            <a:pPr defTabSz="778933" rtl="0">
              <a:defRPr sz="2500">
                <a:latin typeface="Calibri"/>
                <a:ea typeface="Calibri"/>
                <a:cs typeface="Calibri"/>
                <a:sym typeface="Calibri"/>
              </a:defRPr>
            </a:pPr>
            <a:r>
              <a:rPr u="sng">
                <a:solidFill>
                  <a:srgbClr val="0056D6"/>
                </a:solidFill>
              </a:rPr>
              <a:t>(ب ) أوجد الزمن المنقضي</a:t>
            </a:r>
            <a:r>
              <a:t>                من ٦:١٤ صباحاً إلى ١٠:٣٠ صباحاً </a:t>
            </a:r>
          </a:p>
        </p:txBody>
      </p:sp>
      <p:sp>
        <p:nvSpPr>
          <p:cNvPr id="188" name="خط"/>
          <p:cNvSpPr/>
          <p:nvPr/>
        </p:nvSpPr>
        <p:spPr>
          <a:xfrm>
            <a:off x="434477" y="10030336"/>
            <a:ext cx="9633946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sp>
        <p:nvSpPr>
          <p:cNvPr id="189" name="(ج ) استعمل المستوى الاحداثي المجاور للاجابة عن الأسئلة التالية"/>
          <p:cNvSpPr txBox="1"/>
          <p:nvPr/>
        </p:nvSpPr>
        <p:spPr>
          <a:xfrm>
            <a:off x="953125" y="10177423"/>
            <a:ext cx="9057841" cy="6004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500" u="sng">
                <a:solidFill>
                  <a:srgbClr val="0056D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(ج ) استعمل المستوى الاحداثي المجاور للاجابة عن الأسئلة التالية </a:t>
            </a:r>
          </a:p>
        </p:txBody>
      </p:sp>
      <p:pic>
        <p:nvPicPr>
          <p:cNvPr id="190" name="IMG_2051.png" descr="IMG_205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4478" y="10667534"/>
            <a:ext cx="3263901" cy="3098801"/>
          </a:xfrm>
          <a:prstGeom prst="rect">
            <a:avLst/>
          </a:prstGeom>
          <a:ln w="3175">
            <a:miter lim="400000"/>
          </a:ln>
        </p:spPr>
      </p:pic>
      <p:sp>
        <p:nvSpPr>
          <p:cNvPr id="191" name="١) ما الزوج المرتب الذي يمثل كل من النقطتين  ل ، ن"/>
          <p:cNvSpPr txBox="1"/>
          <p:nvPr/>
        </p:nvSpPr>
        <p:spPr>
          <a:xfrm>
            <a:off x="3958001" y="10777841"/>
            <a:ext cx="5982467" cy="45816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١) ما الزوج المرتب الذي يمثل كل من النقطتين  ل ، ن </a:t>
            </a:r>
          </a:p>
        </p:txBody>
      </p:sp>
      <p:sp>
        <p:nvSpPr>
          <p:cNvPr id="192" name="٢) مثل النقاط الآتية في المستوى المجاور"/>
          <p:cNvSpPr txBox="1"/>
          <p:nvPr/>
        </p:nvSpPr>
        <p:spPr>
          <a:xfrm>
            <a:off x="4784790" y="12361523"/>
            <a:ext cx="5062533" cy="54086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٢) مثل النقاط الآتية في المستوى المجاور </a:t>
            </a:r>
          </a:p>
        </p:txBody>
      </p:sp>
      <p:sp>
        <p:nvSpPr>
          <p:cNvPr id="193" name="ص  (١، ٢ )    -   ع  ( ٣ ، ٤ )     -      م  ( ٢  ، ٠ )"/>
          <p:cNvSpPr txBox="1"/>
          <p:nvPr/>
        </p:nvSpPr>
        <p:spPr>
          <a:xfrm>
            <a:off x="3958001" y="13046972"/>
            <a:ext cx="5889322" cy="67197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ص  (١، ٢ )    -   ع  ( ٣ ، ٤ )     -      م  ( ٢  ، ٠ )</a:t>
            </a:r>
          </a:p>
        </p:txBody>
      </p:sp>
      <p:sp>
        <p:nvSpPr>
          <p:cNvPr id="194" name="…………………….…….                       …………………………"/>
          <p:cNvSpPr txBox="1"/>
          <p:nvPr/>
        </p:nvSpPr>
        <p:spPr>
          <a:xfrm>
            <a:off x="3518349" y="11454621"/>
            <a:ext cx="6228525" cy="7623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…………………….…….                       …………………………</a:t>
            </a:r>
          </a:p>
        </p:txBody>
      </p:sp>
      <p:grpSp>
        <p:nvGrpSpPr>
          <p:cNvPr id="202" name="تجميع"/>
          <p:cNvGrpSpPr/>
          <p:nvPr/>
        </p:nvGrpSpPr>
        <p:grpSpPr>
          <a:xfrm>
            <a:off x="7019668" y="7013699"/>
            <a:ext cx="2968924" cy="813466"/>
            <a:chOff x="0" y="0"/>
            <a:chExt cx="2968923" cy="813464"/>
          </a:xfrm>
        </p:grpSpPr>
        <p:sp>
          <p:nvSpPr>
            <p:cNvPr id="195" name="٢…"/>
            <p:cNvSpPr txBox="1"/>
            <p:nvPr/>
          </p:nvSpPr>
          <p:spPr>
            <a:xfrm>
              <a:off x="752403" y="-1"/>
              <a:ext cx="752404" cy="81346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5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٢</a:t>
              </a:r>
            </a:p>
            <a:p>
              <a:pPr defTabSz="640490" rtl="0">
                <a:defRPr sz="25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٧</a:t>
              </a:r>
            </a:p>
          </p:txBody>
        </p:sp>
        <p:sp>
          <p:nvSpPr>
            <p:cNvPr id="196" name="+"/>
            <p:cNvSpPr txBox="1"/>
            <p:nvPr/>
          </p:nvSpPr>
          <p:spPr>
            <a:xfrm>
              <a:off x="1504806" y="149404"/>
              <a:ext cx="752404" cy="51465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noAutofit/>
            </a:bodyPr>
            <a:lstStyle>
              <a:lvl1pPr defTabSz="640490">
                <a:defRPr sz="21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+</a:t>
              </a:r>
            </a:p>
          </p:txBody>
        </p:sp>
        <p:sp>
          <p:nvSpPr>
            <p:cNvPr id="197" name="خط"/>
            <p:cNvSpPr/>
            <p:nvPr/>
          </p:nvSpPr>
          <p:spPr>
            <a:xfrm flipH="1" flipV="1">
              <a:off x="886809" y="378748"/>
              <a:ext cx="456480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400"/>
              </a:pPr>
            </a:p>
          </p:txBody>
        </p:sp>
        <p:sp>
          <p:nvSpPr>
            <p:cNvPr id="198" name="="/>
            <p:cNvSpPr txBox="1"/>
            <p:nvPr/>
          </p:nvSpPr>
          <p:spPr>
            <a:xfrm>
              <a:off x="0" y="172530"/>
              <a:ext cx="752404" cy="46840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9517" tIns="29517" rIns="29517" bIns="29517" numCol="1" anchor="ctr">
              <a:noAutofit/>
            </a:bodyPr>
            <a:lstStyle>
              <a:lvl1pPr defTabSz="640490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=</a:t>
              </a:r>
            </a:p>
          </p:txBody>
        </p:sp>
        <p:grpSp>
          <p:nvGrpSpPr>
            <p:cNvPr id="201" name="تجميع"/>
            <p:cNvGrpSpPr/>
            <p:nvPr/>
          </p:nvGrpSpPr>
          <p:grpSpPr>
            <a:xfrm>
              <a:off x="2216520" y="0"/>
              <a:ext cx="752404" cy="813465"/>
              <a:chOff x="0" y="0"/>
              <a:chExt cx="752403" cy="813464"/>
            </a:xfrm>
          </p:grpSpPr>
          <p:sp>
            <p:nvSpPr>
              <p:cNvPr id="199" name="١…"/>
              <p:cNvSpPr txBox="1"/>
              <p:nvPr/>
            </p:nvSpPr>
            <p:spPr>
              <a:xfrm>
                <a:off x="0" y="-1"/>
                <a:ext cx="752404" cy="813466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9517" tIns="29517" rIns="29517" bIns="29517" numCol="1" anchor="ctr">
                <a:noAutofit/>
              </a:bodyPr>
              <a:lstStyle/>
              <a:p>
                <a:pPr defTabSz="640490" rtl="0">
                  <a:defRPr sz="25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١</a:t>
                </a:r>
              </a:p>
              <a:p>
                <a:pPr defTabSz="640490" rtl="0">
                  <a:defRPr sz="25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٢</a:t>
                </a:r>
              </a:p>
            </p:txBody>
          </p:sp>
          <p:sp>
            <p:nvSpPr>
              <p:cNvPr id="200" name="خط"/>
              <p:cNvSpPr/>
              <p:nvPr/>
            </p:nvSpPr>
            <p:spPr>
              <a:xfrm>
                <a:off x="134695" y="396840"/>
                <a:ext cx="483013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9517" tIns="29517" rIns="29517" bIns="29517" numCol="1" anchor="ctr">
                <a:noAutofit/>
              </a:bodyPr>
              <a:lstStyle/>
              <a:p>
                <a:pPr defTabSz="640490" rtl="0">
                  <a:defRPr sz="2400"/>
                </a:pPr>
              </a:p>
            </p:txBody>
          </p:sp>
        </p:grpSp>
      </p:grpSp>
      <p:grpSp>
        <p:nvGrpSpPr>
          <p:cNvPr id="205" name="تجميع"/>
          <p:cNvGrpSpPr/>
          <p:nvPr/>
        </p:nvGrpSpPr>
        <p:grpSpPr>
          <a:xfrm>
            <a:off x="516873" y="8907043"/>
            <a:ext cx="9488050" cy="544930"/>
            <a:chOff x="0" y="0"/>
            <a:chExt cx="9488048" cy="544928"/>
          </a:xfrm>
        </p:grpSpPr>
        <p:sp>
          <p:nvSpPr>
            <p:cNvPr id="203" name="خط"/>
            <p:cNvSpPr/>
            <p:nvPr/>
          </p:nvSpPr>
          <p:spPr>
            <a:xfrm>
              <a:off x="0" y="0"/>
              <a:ext cx="9488049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04" name="خط"/>
            <p:cNvSpPr/>
            <p:nvPr/>
          </p:nvSpPr>
          <p:spPr>
            <a:xfrm>
              <a:off x="0" y="544928"/>
              <a:ext cx="948804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تمت الأسئلة مع تمنياتي لكم بالتوفيق"/>
          <p:cNvSpPr txBox="1"/>
          <p:nvPr/>
        </p:nvSpPr>
        <p:spPr>
          <a:xfrm>
            <a:off x="3167177" y="14072860"/>
            <a:ext cx="3619286" cy="3919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993" tIns="48993" rIns="48993" bIns="48993" anchor="ctr">
            <a:spAutoFit/>
          </a:bodyPr>
          <a:lstStyle>
            <a:lvl1pPr algn="r" defTabSz="1269517">
              <a:tabLst>
                <a:tab pos="2184400" algn="l"/>
              </a:tabLst>
              <a:defRPr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  <p:sp>
        <p:nvSpPr>
          <p:cNvPr id="208" name="السؤال الثالث:"/>
          <p:cNvSpPr txBox="1"/>
          <p:nvPr/>
        </p:nvSpPr>
        <p:spPr>
          <a:xfrm>
            <a:off x="8453297" y="269868"/>
            <a:ext cx="1668768" cy="40568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marR="314734" algn="r" defTabSz="634758">
              <a:tabLst>
                <a:tab pos="7073900" algn="l"/>
              </a:tabLst>
              <a:defRPr sz="25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السؤال الثالث:</a:t>
            </a:r>
          </a:p>
        </p:txBody>
      </p:sp>
      <p:sp>
        <p:nvSpPr>
          <p:cNvPr id="209" name="(أ) حل كلاً مما يأتي"/>
          <p:cNvSpPr txBox="1"/>
          <p:nvPr/>
        </p:nvSpPr>
        <p:spPr>
          <a:xfrm>
            <a:off x="6109923" y="158558"/>
            <a:ext cx="2415898" cy="56937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500" u="sng">
                <a:solidFill>
                  <a:srgbClr val="0056D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(أ) حل كلاً مما يأتي</a:t>
            </a:r>
          </a:p>
        </p:txBody>
      </p:sp>
      <p:grpSp>
        <p:nvGrpSpPr>
          <p:cNvPr id="213" name="تجميع"/>
          <p:cNvGrpSpPr/>
          <p:nvPr/>
        </p:nvGrpSpPr>
        <p:grpSpPr>
          <a:xfrm>
            <a:off x="5854655" y="182768"/>
            <a:ext cx="510538" cy="594233"/>
            <a:chOff x="0" y="0"/>
            <a:chExt cx="510537" cy="594232"/>
          </a:xfrm>
        </p:grpSpPr>
        <p:sp>
          <p:nvSpPr>
            <p:cNvPr id="210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1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2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١٥</a:t>
              </a:r>
            </a:p>
          </p:txBody>
        </p:sp>
      </p:grpSp>
      <p:sp>
        <p:nvSpPr>
          <p:cNvPr id="214" name="١ ) ماحجم  خزانة أحذية أبعادها : ٣٠ سم ، ٢٠ سم ، ١٠ سم ؟"/>
          <p:cNvSpPr txBox="1"/>
          <p:nvPr/>
        </p:nvSpPr>
        <p:spPr>
          <a:xfrm>
            <a:off x="2869008" y="807031"/>
            <a:ext cx="7216959" cy="5194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algn="r" defTabSz="914400">
              <a:spcBef>
                <a:spcPts val="700"/>
              </a:spcBef>
              <a:defRPr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١ ) ماحجم  خزانة أحذية أبعادها : ٣٠ سم ، ٢٠ سم ، ١٠ سم ؟</a:t>
            </a:r>
          </a:p>
        </p:txBody>
      </p:sp>
      <p:sp>
        <p:nvSpPr>
          <p:cNvPr id="215" name="٢ ) ما مساحة قطعة أرض مربعة الشكل طول ضلعها ١٠ م ؟"/>
          <p:cNvSpPr txBox="1"/>
          <p:nvPr/>
        </p:nvSpPr>
        <p:spPr>
          <a:xfrm>
            <a:off x="2832910" y="2426849"/>
            <a:ext cx="7289155" cy="6696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٢ ) ما مساحة قطعة أرض مربعة الشكل طول ضلعها ١٠ م ؟</a:t>
            </a:r>
          </a:p>
        </p:txBody>
      </p:sp>
      <p:grpSp>
        <p:nvGrpSpPr>
          <p:cNvPr id="221" name="تجميع"/>
          <p:cNvGrpSpPr/>
          <p:nvPr/>
        </p:nvGrpSpPr>
        <p:grpSpPr>
          <a:xfrm>
            <a:off x="300373" y="4076698"/>
            <a:ext cx="9628945" cy="1517898"/>
            <a:chOff x="0" y="0"/>
            <a:chExt cx="9628944" cy="1517897"/>
          </a:xfrm>
        </p:grpSpPr>
        <p:sp>
          <p:nvSpPr>
            <p:cNvPr id="216" name="٣ ) أوجد  محيط  الشكل"/>
            <p:cNvSpPr txBox="1"/>
            <p:nvPr/>
          </p:nvSpPr>
          <p:spPr>
            <a:xfrm>
              <a:off x="6651747" y="0"/>
              <a:ext cx="2977198" cy="87410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r" defTabSz="914400">
                <a:spcBef>
                  <a:spcPts val="700"/>
                </a:spcBef>
                <a:defRPr sz="25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٣ ) أوجد  محيط  الشكل </a:t>
              </a:r>
            </a:p>
          </p:txBody>
        </p:sp>
        <p:grpSp>
          <p:nvGrpSpPr>
            <p:cNvPr id="220" name="تجميع"/>
            <p:cNvGrpSpPr/>
            <p:nvPr/>
          </p:nvGrpSpPr>
          <p:grpSpPr>
            <a:xfrm>
              <a:off x="0" y="219981"/>
              <a:ext cx="3707085" cy="1297917"/>
              <a:chOff x="0" y="0"/>
              <a:chExt cx="3707084" cy="1297915"/>
            </a:xfrm>
          </p:grpSpPr>
          <p:sp>
            <p:nvSpPr>
              <p:cNvPr id="217" name="مستطيل"/>
              <p:cNvSpPr/>
              <p:nvPr/>
            </p:nvSpPr>
            <p:spPr>
              <a:xfrm>
                <a:off x="821870" y="12700"/>
                <a:ext cx="2885215" cy="686445"/>
              </a:xfrm>
              <a:prstGeom prst="rect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1026" tIns="41026" rIns="41026" bIns="41026" numCol="1" anchor="ctr">
                <a:noAutofit/>
              </a:bodyPr>
              <a:lstStyle/>
              <a:p>
                <a:pPr rtl="0">
                  <a:defRPr b="0"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Geeza Pro Regular"/>
                  </a:defRPr>
                </a:pPr>
              </a:p>
            </p:txBody>
          </p:sp>
          <p:sp>
            <p:nvSpPr>
              <p:cNvPr id="218" name="٧ سم"/>
              <p:cNvSpPr txBox="1"/>
              <p:nvPr/>
            </p:nvSpPr>
            <p:spPr>
              <a:xfrm>
                <a:off x="1279588" y="654125"/>
                <a:ext cx="984890" cy="643791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r" defTabSz="914400">
                  <a:spcBef>
                    <a:spcPts val="700"/>
                  </a:spcBef>
                  <a:defRPr sz="25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rtl="0">
                  <a:defRPr/>
                </a:pPr>
                <a:r>
                  <a:t>٧ سم </a:t>
                </a:r>
              </a:p>
            </p:txBody>
          </p:sp>
          <p:sp>
            <p:nvSpPr>
              <p:cNvPr id="219" name="٥ سم"/>
              <p:cNvSpPr txBox="1"/>
              <p:nvPr/>
            </p:nvSpPr>
            <p:spPr>
              <a:xfrm>
                <a:off x="0" y="0"/>
                <a:ext cx="809171" cy="623117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r" defTabSz="914400">
                  <a:spcBef>
                    <a:spcPts val="700"/>
                  </a:spcBef>
                  <a:defRPr sz="25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rtl="0">
                  <a:defRPr/>
                </a:pPr>
                <a:r>
                  <a:t>٥ سم </a:t>
                </a:r>
              </a:p>
            </p:txBody>
          </p:sp>
        </p:grpSp>
      </p:grpSp>
      <p:sp>
        <p:nvSpPr>
          <p:cNvPr id="222" name="خط"/>
          <p:cNvSpPr/>
          <p:nvPr/>
        </p:nvSpPr>
        <p:spPr>
          <a:xfrm>
            <a:off x="326984" y="4121148"/>
            <a:ext cx="977641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sp>
        <p:nvSpPr>
          <p:cNvPr id="223" name="( ب ) اكمل الفراغ  بما يناسبه  ؟"/>
          <p:cNvSpPr txBox="1"/>
          <p:nvPr/>
        </p:nvSpPr>
        <p:spPr>
          <a:xfrm>
            <a:off x="6202710" y="6219113"/>
            <a:ext cx="3990640" cy="7236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500" u="sng">
                <a:solidFill>
                  <a:srgbClr val="0042A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 ب ) اكمل الفراغ  بما يناسبه  ؟</a:t>
            </a:r>
          </a:p>
        </p:txBody>
      </p:sp>
      <p:pic>
        <p:nvPicPr>
          <p:cNvPr id="224" name="صورة" descr="صورة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9633" y="6219113"/>
            <a:ext cx="1796367" cy="1591903"/>
          </a:xfrm>
          <a:prstGeom prst="rect">
            <a:avLst/>
          </a:prstGeom>
          <a:ln w="3175">
            <a:miter lim="400000"/>
          </a:ln>
        </p:spPr>
      </p:pic>
      <p:sp>
        <p:nvSpPr>
          <p:cNvPr id="225" name="عدد المربعات الكاملة ………………   عدد المربعات الناقصة …………………"/>
          <p:cNvSpPr txBox="1"/>
          <p:nvPr/>
        </p:nvSpPr>
        <p:spPr>
          <a:xfrm rot="27418">
            <a:off x="2121808" y="6686131"/>
            <a:ext cx="7976233" cy="13761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r" defTabSz="914400" rtl="0">
              <a:lnSpc>
                <a:spcPct val="125000"/>
              </a:lnSpc>
              <a:spcBef>
                <a:spcPts val="700"/>
              </a:spcBef>
              <a:defRPr sz="2500">
                <a:latin typeface="Calibri"/>
                <a:ea typeface="Calibri"/>
                <a:cs typeface="Calibri"/>
                <a:sym typeface="Calibri"/>
              </a:defRPr>
            </a:pPr>
            <a:r>
              <a:t>عدد المربعات الكاملة ………………   عدد المربعات الناقصة ………………</a:t>
            </a:r>
          </a:p>
          <a:p>
            <a:pPr algn="r" defTabSz="914400" rtl="0">
              <a:lnSpc>
                <a:spcPct val="125000"/>
              </a:lnSpc>
              <a:spcBef>
                <a:spcPts val="700"/>
              </a:spcBef>
              <a:defRPr sz="2500">
                <a:latin typeface="Calibri"/>
                <a:ea typeface="Calibri"/>
                <a:cs typeface="Calibri"/>
                <a:sym typeface="Calibri"/>
              </a:defRPr>
            </a:pPr>
            <a:r>
              <a:t>                  مساحة الشكل ………………………………………………….  ؟</a:t>
            </a:r>
          </a:p>
        </p:txBody>
      </p:sp>
      <p:sp>
        <p:nvSpPr>
          <p:cNvPr id="226" name="خط"/>
          <p:cNvSpPr/>
          <p:nvPr/>
        </p:nvSpPr>
        <p:spPr>
          <a:xfrm>
            <a:off x="276933" y="8038447"/>
            <a:ext cx="9949035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sp>
        <p:nvSpPr>
          <p:cNvPr id="227" name="(ج) حل المسألة التالية باستعمال الخطة المناسبة  ؟"/>
          <p:cNvSpPr txBox="1"/>
          <p:nvPr/>
        </p:nvSpPr>
        <p:spPr>
          <a:xfrm>
            <a:off x="2904195" y="8032097"/>
            <a:ext cx="7289154" cy="6260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500" u="sng">
                <a:solidFill>
                  <a:srgbClr val="0056D6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(ج) حل المسألة التالية باستعمال الخطة المناسبة  ؟</a:t>
            </a:r>
          </a:p>
        </p:txBody>
      </p:sp>
      <p:sp>
        <p:nvSpPr>
          <p:cNvPr id="228" name="نسقت نهى بعض الأزهار في مزهرية ، فوضعت مقابل كل ٤ أزهار حمراء ، نصف ذلك العدد أزهارًا بيضاء إذا كان في المزهرية ١٨ زهرة ، فما عدد الازهار البيضاء ؟"/>
          <p:cNvSpPr txBox="1"/>
          <p:nvPr/>
        </p:nvSpPr>
        <p:spPr>
          <a:xfrm>
            <a:off x="461574" y="8501601"/>
            <a:ext cx="9731775" cy="12875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نسقت نهى بعض الأزهار في مزهرية ، فوضعت مقابل كل ٤ أزهار حمراء ، نصف ذلك العدد أزهارًا بيضاء إذا كان في المزهرية ١٨ زهرة ، فما عدد الازهار البيضاء ؟</a:t>
            </a:r>
          </a:p>
        </p:txBody>
      </p:sp>
      <p:sp>
        <p:nvSpPr>
          <p:cNvPr id="229" name="خط"/>
          <p:cNvSpPr/>
          <p:nvPr/>
        </p:nvSpPr>
        <p:spPr>
          <a:xfrm>
            <a:off x="441284" y="2426849"/>
            <a:ext cx="9669035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grpSp>
        <p:nvGrpSpPr>
          <p:cNvPr id="232" name="تجميع"/>
          <p:cNvGrpSpPr/>
          <p:nvPr/>
        </p:nvGrpSpPr>
        <p:grpSpPr>
          <a:xfrm>
            <a:off x="4434986" y="5080895"/>
            <a:ext cx="5707752" cy="713418"/>
            <a:chOff x="0" y="0"/>
            <a:chExt cx="5707750" cy="713417"/>
          </a:xfrm>
        </p:grpSpPr>
        <p:sp>
          <p:nvSpPr>
            <p:cNvPr id="230" name="خط"/>
            <p:cNvSpPr/>
            <p:nvPr/>
          </p:nvSpPr>
          <p:spPr>
            <a:xfrm>
              <a:off x="0" y="713417"/>
              <a:ext cx="570775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31" name="خط"/>
            <p:cNvSpPr/>
            <p:nvPr/>
          </p:nvSpPr>
          <p:spPr>
            <a:xfrm>
              <a:off x="0" y="0"/>
              <a:ext cx="5707751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grpSp>
        <p:nvGrpSpPr>
          <p:cNvPr id="235" name="تجميع"/>
          <p:cNvGrpSpPr/>
          <p:nvPr/>
        </p:nvGrpSpPr>
        <p:grpSpPr>
          <a:xfrm>
            <a:off x="441284" y="3289300"/>
            <a:ext cx="9488050" cy="544929"/>
            <a:chOff x="0" y="0"/>
            <a:chExt cx="9488048" cy="544928"/>
          </a:xfrm>
        </p:grpSpPr>
        <p:sp>
          <p:nvSpPr>
            <p:cNvPr id="233" name="خط"/>
            <p:cNvSpPr/>
            <p:nvPr/>
          </p:nvSpPr>
          <p:spPr>
            <a:xfrm>
              <a:off x="0" y="0"/>
              <a:ext cx="9488049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34" name="خط"/>
            <p:cNvSpPr/>
            <p:nvPr/>
          </p:nvSpPr>
          <p:spPr>
            <a:xfrm>
              <a:off x="0" y="544928"/>
              <a:ext cx="948804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grpSp>
        <p:nvGrpSpPr>
          <p:cNvPr id="238" name="تجميع"/>
          <p:cNvGrpSpPr/>
          <p:nvPr/>
        </p:nvGrpSpPr>
        <p:grpSpPr>
          <a:xfrm>
            <a:off x="441284" y="1497704"/>
            <a:ext cx="9488050" cy="544929"/>
            <a:chOff x="0" y="0"/>
            <a:chExt cx="9488048" cy="544928"/>
          </a:xfrm>
        </p:grpSpPr>
        <p:sp>
          <p:nvSpPr>
            <p:cNvPr id="236" name="خط"/>
            <p:cNvSpPr/>
            <p:nvPr/>
          </p:nvSpPr>
          <p:spPr>
            <a:xfrm>
              <a:off x="0" y="0"/>
              <a:ext cx="9488049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37" name="خط"/>
            <p:cNvSpPr/>
            <p:nvPr/>
          </p:nvSpPr>
          <p:spPr>
            <a:xfrm>
              <a:off x="0" y="544928"/>
              <a:ext cx="948804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grpSp>
        <p:nvGrpSpPr>
          <p:cNvPr id="242" name="تجميع"/>
          <p:cNvGrpSpPr/>
          <p:nvPr/>
        </p:nvGrpSpPr>
        <p:grpSpPr>
          <a:xfrm>
            <a:off x="532825" y="9933038"/>
            <a:ext cx="9488050" cy="1172548"/>
            <a:chOff x="0" y="689637"/>
            <a:chExt cx="9488048" cy="1172547"/>
          </a:xfrm>
        </p:grpSpPr>
        <p:sp>
          <p:nvSpPr>
            <p:cNvPr id="239" name="خط"/>
            <p:cNvSpPr/>
            <p:nvPr/>
          </p:nvSpPr>
          <p:spPr>
            <a:xfrm>
              <a:off x="0" y="689637"/>
              <a:ext cx="948804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40" name="خط"/>
            <p:cNvSpPr/>
            <p:nvPr/>
          </p:nvSpPr>
          <p:spPr>
            <a:xfrm>
              <a:off x="0" y="1275910"/>
              <a:ext cx="948804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41" name="خط"/>
            <p:cNvSpPr/>
            <p:nvPr/>
          </p:nvSpPr>
          <p:spPr>
            <a:xfrm>
              <a:off x="-1" y="1862184"/>
              <a:ext cx="9488050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sp>
        <p:nvSpPr>
          <p:cNvPr id="243" name="خط"/>
          <p:cNvSpPr/>
          <p:nvPr/>
        </p:nvSpPr>
        <p:spPr>
          <a:xfrm>
            <a:off x="327732" y="6167914"/>
            <a:ext cx="9898236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grpSp>
        <p:nvGrpSpPr>
          <p:cNvPr id="252" name="تجميع"/>
          <p:cNvGrpSpPr/>
          <p:nvPr/>
        </p:nvGrpSpPr>
        <p:grpSpPr>
          <a:xfrm>
            <a:off x="184399" y="11415773"/>
            <a:ext cx="9931169" cy="2439238"/>
            <a:chOff x="0" y="0"/>
            <a:chExt cx="9931168" cy="2439236"/>
          </a:xfrm>
        </p:grpSpPr>
        <p:pic>
          <p:nvPicPr>
            <p:cNvPr id="244" name="IMG_3781.png" descr="IMG_3781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41855" t="20425" r="33334" b="46746"/>
            <a:stretch>
              <a:fillRect/>
            </a:stretch>
          </p:blipFill>
          <p:spPr>
            <a:xfrm>
              <a:off x="7865454" y="534676"/>
              <a:ext cx="2060646" cy="1904561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sp>
          <p:nvSpPr>
            <p:cNvPr id="245" name="(د)- بين نوع التحويل الهندسي في كل شكل مما يلي ؟ ( انسحاب  ، انعكاس  ، دوران )"/>
            <p:cNvSpPr txBox="1"/>
            <p:nvPr/>
          </p:nvSpPr>
          <p:spPr>
            <a:xfrm>
              <a:off x="0" y="0"/>
              <a:ext cx="9931169" cy="49787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026" tIns="41026" rIns="41026" bIns="41026" numCol="1" anchor="ctr">
              <a:noAutofit/>
            </a:bodyPr>
            <a:lstStyle>
              <a:lvl1pPr algn="r" defTabSz="1081440">
                <a:defRPr sz="2600">
                  <a:solidFill>
                    <a:srgbClr val="0056D6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(د)- بين نوع التحويل الهندسي في كل شكل مما يلي ؟ ( انسحاب  ، انعكاس  ، دوران )</a:t>
              </a:r>
            </a:p>
          </p:txBody>
        </p:sp>
        <p:sp>
          <p:nvSpPr>
            <p:cNvPr id="246" name="…………..……"/>
            <p:cNvSpPr txBox="1"/>
            <p:nvPr/>
          </p:nvSpPr>
          <p:spPr>
            <a:xfrm>
              <a:off x="6518574" y="1308863"/>
              <a:ext cx="1548026" cy="35604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026" tIns="41026" rIns="41026" bIns="41026" numCol="1" anchor="ctr">
              <a:noAutofit/>
            </a:bodyPr>
            <a:lstStyle>
              <a:lvl1pPr algn="r" defTabSz="108144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…………..……</a:t>
              </a:r>
            </a:p>
          </p:txBody>
        </p:sp>
        <p:pic>
          <p:nvPicPr>
            <p:cNvPr id="247" name="IMG_3781.png" descr="IMG_3781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13730" t="52855" r="63948" b="14316"/>
            <a:stretch>
              <a:fillRect/>
            </a:stretch>
          </p:blipFill>
          <p:spPr>
            <a:xfrm>
              <a:off x="4638644" y="471176"/>
              <a:ext cx="1853920" cy="1904561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pic>
          <p:nvPicPr>
            <p:cNvPr id="248" name="IMG_3781.png" descr="IMG_3781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14097" t="21087" r="58355" b="46083"/>
            <a:stretch>
              <a:fillRect/>
            </a:stretch>
          </p:blipFill>
          <p:spPr>
            <a:xfrm>
              <a:off x="1517081" y="534676"/>
              <a:ext cx="2288046" cy="1904561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sp>
          <p:nvSpPr>
            <p:cNvPr id="249" name="…………..……"/>
            <p:cNvSpPr txBox="1"/>
            <p:nvPr/>
          </p:nvSpPr>
          <p:spPr>
            <a:xfrm>
              <a:off x="3273137" y="1308863"/>
              <a:ext cx="1548026" cy="35604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026" tIns="41026" rIns="41026" bIns="41026" numCol="1" anchor="ctr">
              <a:noAutofit/>
            </a:bodyPr>
            <a:lstStyle>
              <a:lvl1pPr algn="r" defTabSz="108144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…………..……</a:t>
              </a:r>
            </a:p>
          </p:txBody>
        </p:sp>
        <p:sp>
          <p:nvSpPr>
            <p:cNvPr id="250" name="…………..……"/>
            <p:cNvSpPr txBox="1"/>
            <p:nvPr/>
          </p:nvSpPr>
          <p:spPr>
            <a:xfrm>
              <a:off x="132625" y="1308863"/>
              <a:ext cx="1548026" cy="35604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026" tIns="41026" rIns="41026" bIns="41026" numCol="1" anchor="ctr">
              <a:noAutofit/>
            </a:bodyPr>
            <a:lstStyle>
              <a:lvl1pPr algn="r" defTabSz="108144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…………..……</a:t>
              </a:r>
            </a:p>
          </p:txBody>
        </p:sp>
        <p:pic>
          <p:nvPicPr>
            <p:cNvPr id="251" name="IMG_3781.png" descr="IMG_3781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64007" t="53568" r="31343" b="35517"/>
            <a:stretch>
              <a:fillRect/>
            </a:stretch>
          </p:blipFill>
          <p:spPr>
            <a:xfrm>
              <a:off x="6440132" y="661676"/>
              <a:ext cx="386159" cy="633191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</p:grpSp>
      <p:sp>
        <p:nvSpPr>
          <p:cNvPr id="253" name="خط"/>
          <p:cNvSpPr/>
          <p:nvPr/>
        </p:nvSpPr>
        <p:spPr>
          <a:xfrm>
            <a:off x="266075" y="13892164"/>
            <a:ext cx="995989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sp>
        <p:nvSpPr>
          <p:cNvPr id="254" name="خط"/>
          <p:cNvSpPr/>
          <p:nvPr/>
        </p:nvSpPr>
        <p:spPr>
          <a:xfrm>
            <a:off x="266076" y="11314555"/>
            <a:ext cx="9949035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