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40" r:id="rId2"/>
    <p:sldId id="641" r:id="rId3"/>
    <p:sldId id="642" r:id="rId4"/>
    <p:sldId id="643" r:id="rId5"/>
    <p:sldId id="644" r:id="rId6"/>
    <p:sldId id="645" r:id="rId7"/>
    <p:sldId id="646" r:id="rId8"/>
    <p:sldId id="64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F2D95C-73B7-474C-B7EF-B7AB20B1D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8BB2FD-69ED-43E0-AEF6-014F3ECF9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D0430C-93AB-4DB8-99DF-C367BB24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14F809-30E1-4983-898B-1288CA5B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024874-CB59-4580-AF82-83B5D8DD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77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79583-5100-435F-99EF-EFDEF450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4F2170-F366-49EC-A417-6FE19E0D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984C5A-C953-4A79-8125-CC9B75B1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27DE4F-E038-48FB-A6F8-BB7C7E83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FF094A-67C0-41E2-8A11-14EEEA95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07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708F3EE-5301-4ED5-8E2B-C03424888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132C04-8A77-470D-80D0-CA550BEF3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9FF949-3E07-46B9-AA21-378F0DD8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71D7EE-A3D5-48C2-B233-A2E614ED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EC4E67-07C8-45FC-A27D-D080B79A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176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B9604C-FAE3-4462-ABB4-D344CA7D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FB0E52-56C7-431C-AF53-3AB35B347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A6A52-ABE4-4AD2-87B2-4575809A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5C21B4-9BF7-48A0-8293-FA17E882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93703E-186D-474F-9BB1-BD3C6D77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4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0335BC-4CD1-4C08-ABC6-2E73BDB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61781D-F16D-4A14-9AFB-DE83AC8A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D67F1F-B65C-4F7A-B9B5-AD8C0736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C515AA-F90B-4BF1-B5E3-1912E48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A07864-0D85-43A4-A2C7-FF584E09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25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7DEC4-FB91-4EB9-B9D6-F6AD9771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9A5A78-7445-45DA-A742-C8351ACEF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82B5FD-CE9B-4344-BD87-28D20B9CC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A02988-A23C-4034-A009-D3925444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47BAF8-6305-444B-83EE-25F25E61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DCC901-291F-40BE-9C33-0A97A565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850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904B1-002E-4939-847E-69254B7B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9A4D0E-C37C-4B6B-98B8-B0C6B6D0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9F3570-A6A1-4B2C-B149-AC782CE61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FCB497-CB82-4FF0-9E88-3061E447D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CC1ED17-5F37-4DDE-9BEB-C1157191F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0327F1-A87E-4D7C-88CD-088E36A7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480C9C4-6B98-4B01-91F8-5C6CD68A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038E116-5730-40D8-85FA-4E6DD103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63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29DED3-DA35-4622-81D6-3E5CBEB1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F869F9-F438-4D17-9CA0-4E51C48B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65FFBAC-93CD-44DF-9429-125D0BA2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DB31F90-EC73-4151-8EAD-850F6B56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9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2ADED0-9CDB-41E6-AAFD-F5FC7B7A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1EC96C-EDB2-4BB1-82D5-DEE1C058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9BDCE3-C03C-4030-982F-1B3D57D1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8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BBBF6A-7B41-4FD5-8DFB-87C77661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9146B2-CBC1-4F2F-8F13-3D1C52F6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E7FAC2-233A-41BD-94E5-8F93ED48E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3D9B4A-9FCD-4D6E-9130-EF3E0FB7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B79DBB-F668-4B4B-B655-0F4EF7F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D0A5B-24A8-4B43-A76C-BB5BBF36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0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CC0809-C565-44D0-8605-388D12BF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E5C466A-BAA1-406E-936C-FF30DB01D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841CC1-243E-4BAD-B7B0-5B69F8FBE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88ED21-E349-4B3C-8939-CF80718A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948EC4-5705-459E-BE6A-6128E2FC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E2AB55-A089-4549-802F-2C689D99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9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32C7BA-7BFF-4977-B276-BEFD1DD8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544650-E012-40F6-BB16-801ADBE38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D4737A-00E6-4270-9088-368ED1799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161E-A982-41E1-A060-A27666508EC7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FE1043-C4BF-464A-AD58-7841B4B6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6DC627-F9B3-40D4-AB31-8851A47F7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003F-FC93-41B2-81A3-63E78930A1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399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A567ECD-9574-4977-B2A7-212952E070F4}"/>
              </a:ext>
            </a:extLst>
          </p:cNvPr>
          <p:cNvSpPr txBox="1"/>
          <p:nvPr/>
        </p:nvSpPr>
        <p:spPr>
          <a:xfrm>
            <a:off x="3929064" y="2351782"/>
            <a:ext cx="45219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6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اختبار الفصل</a:t>
            </a:r>
            <a:endParaRPr lang="ar-SA" sz="40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CA0E8A-4594-4185-AA7D-8067D4E4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B03EA1-39B4-41E2-840B-A63C180F02DE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48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7F1937-0B59-415D-84E0-D8C5EFDC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43" y="1669069"/>
            <a:ext cx="8265320" cy="42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E629792-3426-4009-B79E-1ECED2FC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31" y="1669070"/>
            <a:ext cx="6191250" cy="6597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32B28D-DCCC-4573-9F93-806013C1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037" y="2518522"/>
            <a:ext cx="8786812" cy="28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6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7029E9-698C-4930-9BCF-B5481E6E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20" y="1893094"/>
            <a:ext cx="902017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352063-2F6D-4B6C-AF80-CA30244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800224"/>
            <a:ext cx="91344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5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C6EE76-5A73-4DF7-A3FA-733030D5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1819275"/>
            <a:ext cx="9210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223D29-ADB1-47CD-9563-BFE06EA9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57479"/>
            <a:ext cx="96297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8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3C277-6D12-4A40-A3E5-00CD09EE59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FCC02D-BAB9-4F01-8CCE-B9B2507A3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1738312"/>
            <a:ext cx="94107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9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</Words>
  <Application>Microsoft Office PowerPoint</Application>
  <PresentationFormat>شاشة عريضة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2021-12-31T21:08:46Z</dcterms:created>
  <dcterms:modified xsi:type="dcterms:W3CDTF">2021-12-31T21:14:54Z</dcterms:modified>
</cp:coreProperties>
</file>