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04B557-D2F5-4766-BAC3-9C7070D38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08C4914-2EDC-4409-832B-FB52C48C8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1A0921-07D3-4FF5-9303-212C23C74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E5036C-985B-479B-9051-6E94A1B4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1B4ACBB-B290-459C-B79E-595FB900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15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EF6DC6-3E9C-4FDE-88B3-E56D65D75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C078C97-CD01-45FD-9C6A-5638F491F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7C43BA-C381-4354-8969-E1E3DC9D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FDD36D-A27F-4F5D-8F85-6EF62C5AD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ADEEB2-C93A-44BB-90A8-E94C40C6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89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CDD399D-D7A3-4E20-91B3-FF5A61340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702D36C-BAD9-44D2-A2EB-F50335C74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A2621F-527A-4748-B2FB-E15E1B33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C1372F-9CF4-4CC7-B58A-B7F38617B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2EAC1D-FA26-4E89-A0C1-4720247F1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66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BB0F44-E893-4F41-8966-0D32E48FE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52C6673-7D0E-466D-89FB-B6D30ECB9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E3D49B-EE80-421A-8ACD-05F7CCDAE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B09376-416F-4E2C-BBBE-B4AB8239E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DDA6CC-FA74-4684-9CC0-6134CC050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448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9F3E21-8EB0-4BC7-AD21-26C6EAF49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56597B-521C-487E-8184-426840ED5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5405ABA-2481-4313-8AFD-0B453967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E7FB55-D133-4B61-A6E3-616C0B4F1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C3C5207-C354-46DC-8B8A-12117E4C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966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5C8601-573F-46DA-8151-0BB23C985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D1CAABF-7837-46FE-A225-269A64CB57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8A742E4-0082-499B-831F-C123F8288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3F71F4E-361C-42E1-A0FA-C61315E5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B334477-4508-4CAF-9223-F2AA4ECC5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9EAA57A-1887-4C8E-85B6-45156A7DA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757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5C7F46-5701-4917-9B1F-239215FB2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222DDD8-BB83-4CD6-8F3A-606D2CC00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44F5574-40CF-413F-BCAF-997E92E84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183D83D-4198-431D-8271-C1133A4FE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E402BC4-8ABE-483E-AB04-3EEDC7D498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5150A28-FE25-4320-8CF9-7FD1FF8A2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E6269F0-15BA-4A86-91CB-20011EBDF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0CA6EDA-3F14-440B-943D-D2719F88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10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AD73E5-0F10-49FF-8952-3670674BB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C755235-3E8A-4179-80EA-92F40A6F3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0210985-49E9-49FC-8D44-0C8A4FB3C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7AF6BCF-215E-4E8C-BD66-E3C66A89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767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F1082BE-9EC1-4E7F-B799-288FB3DE8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780263C-DAE2-4E25-92E5-1E20DEC4E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3D0B886-0758-4CD4-BE52-06396BE8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559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409FE6-73D0-4BDF-8A1F-4D619551A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ACB2700-5750-4952-9CF9-D7F76CF30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0A999F7-5337-431A-9A15-8E8BC5068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CFD3A54-C628-482D-9A46-763F23E45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6E0B8F7-2645-4386-AE0A-E14FA5C01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B3C4658-304A-46B3-954F-475A207F4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499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3D6240-B3EB-47BA-A990-5F54F7C32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747C5AE-960D-4B5E-9540-325751503C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D15EB18-029C-4B84-B363-D9A0089F5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5AF6F0E-0E0F-4855-B4C7-56504E98B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63DBD77-8A9F-488B-907E-BC23BD90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836C82E-6DD4-4D3E-AB09-EA5917334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886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03E3D5A-7224-4C64-A3B7-525F38936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6FB795D-BFCD-4409-A473-228359313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BC49871-8CBC-47B4-9C85-5645E60EBB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F4E28-E638-46A3-9292-B29361C2DCE7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2BA437A-FB40-4C6B-BBF6-2C4B0BAA4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AA97579-4014-46A2-B1C3-52B492555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E8289-6AF6-4068-8A95-998E72737A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651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579271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كسور الوحدة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96413" y="2078559"/>
            <a:ext cx="2356856" cy="330755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أمثل كسور الوحدة وأقرؤها وأكتبها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الكسر</a:t>
            </a:r>
          </a:p>
          <a:p>
            <a:pPr algn="ctr"/>
            <a:r>
              <a:rPr lang="ar-SA" dirty="0"/>
              <a:t>الأجزاء المتطابقة</a:t>
            </a:r>
          </a:p>
          <a:p>
            <a:pPr algn="ctr"/>
            <a:r>
              <a:rPr lang="ar-SA" dirty="0"/>
              <a:t>الكل</a:t>
            </a:r>
          </a:p>
          <a:p>
            <a:pPr algn="ctr"/>
            <a:r>
              <a:rPr lang="ar-SA" dirty="0"/>
              <a:t>كسر الوحدة</a:t>
            </a:r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A6BBB08-1D26-4F27-94E4-916AB6B28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1806" y="1807098"/>
            <a:ext cx="6257925" cy="385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588" y="1593605"/>
            <a:ext cx="1545140" cy="6936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9155A83-E7FB-43A9-9F94-25E15732D1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016" y="1692920"/>
            <a:ext cx="7841456" cy="6667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48602B8-5340-4CA4-8F01-DAAFDB8AA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3093" y="2841812"/>
            <a:ext cx="99345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03FB2F9-9882-4C39-850A-F5EF58914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2632" y="1947862"/>
            <a:ext cx="9886950" cy="296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04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14488"/>
            <a:ext cx="1545140" cy="62150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3345C0C-3AF9-4EE4-958F-B1DF896A64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0" y="1700212"/>
            <a:ext cx="5386390" cy="881063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0B61DA8-7B11-4389-BD1B-B1AEEC09A8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7203" y="1785938"/>
            <a:ext cx="2376488" cy="1719262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47FA9E6B-F16B-4411-9760-A5D682C3E4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9318" y="3445398"/>
            <a:ext cx="949642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1765E76-6A03-49F4-A614-55EA3C94A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275" y="2158253"/>
            <a:ext cx="9629775" cy="197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1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C6A67A0-5BA1-45F6-BBA6-8B355E253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0370" y="1835945"/>
            <a:ext cx="880586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94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CB05FFD-5A02-4F37-82A1-4DC5B0026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538" y="1902619"/>
            <a:ext cx="99060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23826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68</Words>
  <Application>Microsoft Office PowerPoint</Application>
  <PresentationFormat>شاشة عريضة</PresentationFormat>
  <Paragraphs>19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2022-02-11T07:53:01Z</dcterms:created>
  <dcterms:modified xsi:type="dcterms:W3CDTF">2022-02-11T08:07:30Z</dcterms:modified>
</cp:coreProperties>
</file>