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941D7FF-E5E7-CF16-6EF5-7B3B446D3F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D91EF2C-8671-F91A-CE88-76CAB6D429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49C57C6-5430-EA27-655D-51FE9DDE3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95CFA-12CA-44F9-8FA3-D3C03CF36AD1}" type="datetimeFigureOut">
              <a:rPr lang="ar-SA" smtClean="0"/>
              <a:t>24/10/43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F12EC7D-5829-3D7C-5A68-34D3E3273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2669F77-DC5D-941A-60D1-1AADB6F10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FFFCA-3AAD-4CF7-ADBA-95A6C70CB6E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69412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78B3B6A-DB90-F8B6-E4C6-E8576A66C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03C0369-C6F0-039B-2290-C51E1282EE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3722EB2-3935-6D63-7E8D-853D65B86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95CFA-12CA-44F9-8FA3-D3C03CF36AD1}" type="datetimeFigureOut">
              <a:rPr lang="ar-SA" smtClean="0"/>
              <a:t>24/10/43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5FE00FD-DF2F-7AE5-788F-626C57C9F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EF5B33C-F452-3404-A2EA-D4C562B5D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FFFCA-3AAD-4CF7-ADBA-95A6C70CB6E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79063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1B83F78F-7D2F-2887-98D8-4CBDE0E651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CB15DA54-6E54-6378-0180-58525A857F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890B70D-A977-B8CB-0411-8BFBAF7CC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95CFA-12CA-44F9-8FA3-D3C03CF36AD1}" type="datetimeFigureOut">
              <a:rPr lang="ar-SA" smtClean="0"/>
              <a:t>24/10/43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821192C-A711-0801-2BA6-BC1E73AAD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68BADC8-B43F-DAA3-6169-7A632616C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FFFCA-3AAD-4CF7-ADBA-95A6C70CB6E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4557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D98F2B6-BDBA-DA79-8498-3EE09241D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7A7A4D4-CC68-1AD3-63E8-01591A406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D52625E-16A3-2FA3-6A7B-595B1B718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95CFA-12CA-44F9-8FA3-D3C03CF36AD1}" type="datetimeFigureOut">
              <a:rPr lang="ar-SA" smtClean="0"/>
              <a:t>24/10/43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DCF3C05-CFF0-3D31-5557-C2996CB02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6AEE3F7-5C27-1452-02FD-429020FC7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FFFCA-3AAD-4CF7-ADBA-95A6C70CB6E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4555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EDD3F3A-4FA7-3515-B895-AC0361F49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163C3C8-66CE-9F8C-D6F5-4A11DC508A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08DE013-842B-9954-02CB-125233AC1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95CFA-12CA-44F9-8FA3-D3C03CF36AD1}" type="datetimeFigureOut">
              <a:rPr lang="ar-SA" smtClean="0"/>
              <a:t>24/10/43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7EBFB00-07F8-F225-36D1-75568F45A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548CCF2-873E-98CC-1858-D533A663E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FFFCA-3AAD-4CF7-ADBA-95A6C70CB6E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7163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1F91A77-7562-386C-7E34-C6EB1DD0B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A337110-EAF8-36B3-06F7-A57F560BCE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D029BA8-4866-13AE-9A83-B753CD53FA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98D285B-B974-B64D-5F1A-5CBBC87A8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95CFA-12CA-44F9-8FA3-D3C03CF36AD1}" type="datetimeFigureOut">
              <a:rPr lang="ar-SA" smtClean="0"/>
              <a:t>24/10/43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2A4E14F-6CA9-6DBA-A7B0-31A921C05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8A65D34-8BD6-36CA-02CA-E4472B3A0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FFFCA-3AAD-4CF7-ADBA-95A6C70CB6E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41642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F34CD89-F6C0-43C0-8C72-054BE3863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694550D-D24F-A545-C92C-BC42F9249D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4F438B7-FF74-BE16-2A01-6BF76A12D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F6AB5935-59C1-329A-C18C-1128F2597D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6E164AD3-099E-DE70-1AD9-C5D044E9F0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B49E98DA-C05E-5B81-029F-FFF494A95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95CFA-12CA-44F9-8FA3-D3C03CF36AD1}" type="datetimeFigureOut">
              <a:rPr lang="ar-SA" smtClean="0"/>
              <a:t>24/10/43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FDA94709-9894-814D-480A-62F5382A4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1B8B9AB0-BC81-470E-266D-9694A550F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FFFCA-3AAD-4CF7-ADBA-95A6C70CB6E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16144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3E19D6F-7E8A-23F8-277D-CBD935516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4302BF60-4C20-67B7-4E80-B26BA97B7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95CFA-12CA-44F9-8FA3-D3C03CF36AD1}" type="datetimeFigureOut">
              <a:rPr lang="ar-SA" smtClean="0"/>
              <a:t>24/10/43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56342E01-124B-8C21-A84D-87FF85928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CAF5ECDE-E562-3279-1FCF-1457D12B7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FFFCA-3AAD-4CF7-ADBA-95A6C70CB6E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22379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D2FD105A-D7A4-8D16-D2AD-18B086BB7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95CFA-12CA-44F9-8FA3-D3C03CF36AD1}" type="datetimeFigureOut">
              <a:rPr lang="ar-SA" smtClean="0"/>
              <a:t>24/10/43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68D72886-60A6-B517-4588-D2E414D64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D0BECE4B-5F43-E600-B862-90F1DEC1A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FFFCA-3AAD-4CF7-ADBA-95A6C70CB6E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08343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A8F2848-4CB6-9B7E-E245-B4A991838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BC2B29A-025F-E0E9-53A3-A951338DE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0A84370-C818-EBE7-FD80-670DEE9761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5DAED96-ED9A-7E47-C9A7-9ADAA3A84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95CFA-12CA-44F9-8FA3-D3C03CF36AD1}" type="datetimeFigureOut">
              <a:rPr lang="ar-SA" smtClean="0"/>
              <a:t>24/10/43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A203837-23B0-DB37-B673-78339FBE9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2283177-4123-1A64-0B98-4820B88D1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FFFCA-3AAD-4CF7-ADBA-95A6C70CB6E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62244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B26A242-6BFB-A08E-6C15-C45C9D7FC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87ECFDEC-CC44-AFB7-1A6F-B578CBD8FD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3C7208C-446D-4E14-23D3-6F5092ECA9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94CC108-99A0-D05F-F903-D4C0B47A0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95CFA-12CA-44F9-8FA3-D3C03CF36AD1}" type="datetimeFigureOut">
              <a:rPr lang="ar-SA" smtClean="0"/>
              <a:t>24/10/43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079EE16-6F92-2E20-4FCE-6034E898B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F41515C-E0C3-07BA-16A4-09E66BD1A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FFFCA-3AAD-4CF7-ADBA-95A6C70CB6E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88614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3B80359F-2E98-C4C6-2A48-14B8D873F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EDA3948-82D3-86D7-7E61-26385441DC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64108F4-D268-6DFF-2D9A-35DCA21394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95CFA-12CA-44F9-8FA3-D3C03CF36AD1}" type="datetimeFigureOut">
              <a:rPr lang="ar-SA" smtClean="0"/>
              <a:t>24/10/43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1245A05-9514-9DD1-8BFF-55331A43AD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2788E36-2DD4-CA41-9A88-B4FE2B5A3C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FFFCA-3AAD-4CF7-ADBA-95A6C70CB6E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40119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364957" y="2311442"/>
            <a:ext cx="5355368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13 - 2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الجمع بإعادة 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تجميع الآحاد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401175" y="2250282"/>
            <a:ext cx="2384240" cy="2707482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أعيد تجميع الآحاد لأجمع عددين من 3 أرقام .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إعادة التجميع</a:t>
            </a:r>
          </a:p>
        </p:txBody>
      </p:sp>
      <p:grpSp>
        <p:nvGrpSpPr>
          <p:cNvPr id="11" name="مجموعة 10">
            <a:extLst>
              <a:ext uri="{FF2B5EF4-FFF2-40B4-BE49-F238E27FC236}">
                <a16:creationId xmlns:a16="http://schemas.microsoft.com/office/drawing/2014/main" id="{7EC2D2A2-CC00-064E-83F0-3E3718BF2D42}"/>
              </a:ext>
            </a:extLst>
          </p:cNvPr>
          <p:cNvGrpSpPr/>
          <p:nvPr/>
        </p:nvGrpSpPr>
        <p:grpSpPr>
          <a:xfrm>
            <a:off x="3250407" y="1632941"/>
            <a:ext cx="5986464" cy="4196359"/>
            <a:chOff x="3250407" y="1632941"/>
            <a:chExt cx="5986464" cy="4196359"/>
          </a:xfrm>
        </p:grpSpPr>
        <p:pic>
          <p:nvPicPr>
            <p:cNvPr id="5" name="صورة 4">
              <a:extLst>
                <a:ext uri="{FF2B5EF4-FFF2-40B4-BE49-F238E27FC236}">
                  <a16:creationId xmlns:a16="http://schemas.microsoft.com/office/drawing/2014/main" id="{315EFF75-E679-5501-9AAE-3433FEEEC96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100513" y="1632941"/>
              <a:ext cx="4736305" cy="2012157"/>
            </a:xfrm>
            <a:prstGeom prst="rect">
              <a:avLst/>
            </a:prstGeom>
          </p:spPr>
        </p:pic>
        <p:pic>
          <p:nvPicPr>
            <p:cNvPr id="8" name="صورة 7">
              <a:extLst>
                <a:ext uri="{FF2B5EF4-FFF2-40B4-BE49-F238E27FC236}">
                  <a16:creationId xmlns:a16="http://schemas.microsoft.com/office/drawing/2014/main" id="{CEDD5804-D89C-E4BB-7D63-BCC5543B4DF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250407" y="3645098"/>
              <a:ext cx="5986464" cy="21842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8EC1C8A-4074-4E80-9326-9CCE7174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5569" y="1527221"/>
            <a:ext cx="1831180" cy="690563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976CA706-AC2B-8F32-CFA8-E8EFB27FB4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7956" y="1631156"/>
            <a:ext cx="3757613" cy="690562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452AEC15-DFA3-24E6-2D0D-4C3D1226BF3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05238" y="2490787"/>
            <a:ext cx="8096250" cy="2149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66D9A75-16F7-4038-BA68-D47797A92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8431" y="1631156"/>
            <a:ext cx="1535906" cy="628650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3548B4D1-D6B5-A93B-585E-1FF05216C8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95649" y="2621755"/>
            <a:ext cx="8486775" cy="300752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6C5356EE-99D7-087F-B70D-EB37C4CBC57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50818" y="1631156"/>
            <a:ext cx="3757613" cy="690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907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3A030865-04FE-8ACB-6EB5-048B1A5930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7094" y="2524125"/>
            <a:ext cx="8515350" cy="1797844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9F1D11A1-B4A7-5FE0-F9E0-0409BB81EC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22669" y="1612106"/>
            <a:ext cx="2009775" cy="733425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382AD82B-8C87-C814-E959-DF779A3790F6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15705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351E7E0E-F16C-F67B-1E2D-75DF94FA7F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9919" y="2302668"/>
            <a:ext cx="4953000" cy="183832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C8BEE41E-3974-329B-3C08-E159D23924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00350" y="2093959"/>
            <a:ext cx="2943226" cy="198274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5B1726C2-3E53-345F-0113-52031755EE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1063" y="1607343"/>
            <a:ext cx="3524249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39699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39</Words>
  <Application>Microsoft Office PowerPoint</Application>
  <PresentationFormat>شاشة عريضة</PresentationFormat>
  <Paragraphs>12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2022-05-25T08:27:52Z</dcterms:created>
  <dcterms:modified xsi:type="dcterms:W3CDTF">2022-05-25T08:38:31Z</dcterms:modified>
</cp:coreProperties>
</file>