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9F1FE3-E764-8B50-13E8-7184946EF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EE8BBCB-80E6-60CF-D1AE-EA6F3FFBF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581E93-B8DE-FB5B-B031-362516B54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7486FC-D973-5942-B5B9-32BB5161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062864-5AAC-AED6-5720-6BBDE25CD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054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AB3996-3D4A-123F-F597-880051D51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5E1CBCB-65ED-FFEC-B07C-2CF14711E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AC7F2A-1A53-3DF0-9CD3-6E15546BA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8DB939-FC2A-E67B-0AD6-05C394EB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6D0349-D2C7-9375-B83E-E2F18F96C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519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1D5619C-E643-BE31-2CF1-A1EAA78A6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E40F3A3-C7D4-735A-CC96-88ECFDB49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4A4233-1F55-4A6C-86F7-3B3E7DF0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23D105-ED07-1FF3-C86E-21C9BD7D7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DCDB00-A1DD-A81F-8C3A-23417ACD5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734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BF7CF4-3A45-C3B3-8CCB-FBEF71751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FF533DB-C11E-947C-A85D-209DF3F47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34B9AF-496E-1E03-8127-F27CBD916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9FAB84-E378-D6F4-F0C2-1DCE2E94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ED3137-3A7E-B481-6730-8FCCF3A9F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30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EA4DE5-8E1A-64C3-128E-A94E4243C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0585870-5010-A389-58E7-C65434C03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0373D0-2426-F625-FF96-8A3BCA17E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FDE251-A215-9676-84BE-FA5618189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6517E0-B276-7E7F-E0F9-8EF697A43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760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895BB0-F05B-FA80-0234-E9F627E32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CBE4DE-A8CD-8604-4992-E4BAD7EEB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80F6598-8C11-33AE-4D87-684259202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F12292-B0CC-15A0-257F-9E63FDC0C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95DCA4E-C0D7-8D1E-D2FB-8F28D629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0715D75-4B04-5256-A11B-C6415E5BC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975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E87280-CFCC-BC46-7D7E-1BCE18B19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03D08A-133E-BA7E-05F7-4C09685B7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F843F5E-862F-6F56-1E28-799F6BF35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85F70B9-B0FD-8092-EE13-823C27700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658005D-6C4B-689E-B705-CCE82BB42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C1A7028-EF05-320D-8C82-0401858B0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5B548B6-3FE4-1130-5E61-B39573BDD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0F53F92-DF77-30F0-0DCE-B2F5E042F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445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EFFEC8-E91B-76DD-4B9E-DCE6BE3AD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A26486B-1F49-8AF5-F16C-58D9A064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6AAE93A-2A5E-C18F-868E-388197E0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B3523EE-86F1-F8B1-08A0-BB415A1F9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507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052A96F-04CD-A237-22BD-BFD0CA0D8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E820B7A-3B7A-CECE-53FF-43A753D5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19F5650-E926-A866-06D9-D9BE924D8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852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0808FD-63D1-3756-0F29-1A1CFB9E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82B020D-9EE1-08CD-BD31-C0295073D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C6F357C-4DBD-E6C5-BAA8-A5716E2B6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28D4228-6F50-423A-2021-E95B2C60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2EF1771-17A9-3A96-E302-122AA20D0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0C31D65-0FAB-0972-EA5A-F6EE62AE8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36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F76829-10AB-4283-36FA-29B73D0D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3949ED4-6EA4-EDF9-28CE-A369137EFD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3E25C81-5655-7FB5-5524-EE09CD8EC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06E5240-4CC6-2831-F312-D480F96C7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2F05220-FCD0-E132-BB33-01A2D45F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108623F-9B63-23C8-34F5-45284705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068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6CCA444-6BD0-460D-8D9E-287558418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41EECD3-9BA5-5D5E-682B-A307661E0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B4F285-C2B7-2083-24E4-C4C779624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5436D-25C0-4DD0-938E-E980701D9822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9B0498-2032-EE34-A652-EE07F9DC9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C745C9-7D3C-2614-AE17-4C566B9D4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C7B24-4748-4F69-990F-33CA750429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989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364957" y="2311442"/>
            <a:ext cx="535536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بإعادة 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تجميع العشرات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36905" y="2250282"/>
            <a:ext cx="2248509" cy="2707482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أعيد تجميع العشرات لأجمع عددين من ثلاثة أرقام .</a:t>
            </a:r>
          </a:p>
          <a:p>
            <a:pPr algn="ctr"/>
            <a:endParaRPr lang="ar-SA" dirty="0"/>
          </a:p>
        </p:txBody>
      </p:sp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D284B66A-CE5F-2DC4-B0C6-DB4602A484C7}"/>
              </a:ext>
            </a:extLst>
          </p:cNvPr>
          <p:cNvGrpSpPr/>
          <p:nvPr/>
        </p:nvGrpSpPr>
        <p:grpSpPr>
          <a:xfrm>
            <a:off x="3221831" y="1636192"/>
            <a:ext cx="6086476" cy="4221682"/>
            <a:chOff x="3221831" y="1607617"/>
            <a:chExt cx="6086476" cy="4221682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0A119F26-351E-F041-8198-E08451329C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00462" y="1607617"/>
              <a:ext cx="5522119" cy="1730895"/>
            </a:xfrm>
            <a:prstGeom prst="rect">
              <a:avLst/>
            </a:prstGeom>
          </p:spPr>
        </p:pic>
        <p:pic>
          <p:nvPicPr>
            <p:cNvPr id="9" name="صورة 8">
              <a:extLst>
                <a:ext uri="{FF2B5EF4-FFF2-40B4-BE49-F238E27FC236}">
                  <a16:creationId xmlns:a16="http://schemas.microsoft.com/office/drawing/2014/main" id="{403EFE1C-03C5-A9EE-9B08-9C4492A4E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21831" y="3338512"/>
              <a:ext cx="6086476" cy="24907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76CA706-AC2B-8F32-CFA8-E8EFB27FB4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7956" y="1631156"/>
            <a:ext cx="3757613" cy="69056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89EA17D-85EA-E29A-A355-5C83C9E065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5" y="2600324"/>
            <a:ext cx="7991475" cy="262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6C5356EE-99D7-087F-B70D-EB37C4CBC5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0818" y="1631156"/>
            <a:ext cx="3757613" cy="69056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289F514-D0D1-55BA-18D9-CBB29818B9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1831" y="2555080"/>
            <a:ext cx="8622506" cy="293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F1D11A1-B4A7-5FE0-F9E0-0409BB81E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2669" y="1612106"/>
            <a:ext cx="2009775" cy="733425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2AD82B-8C87-C814-E959-DF779A3790F6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AF9B48C-FE95-F5E3-909C-86CBD8844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2369" y="2619374"/>
            <a:ext cx="8220075" cy="138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0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4EBB69B-209E-C514-D8BE-8B142C051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069" y="2286000"/>
            <a:ext cx="7693818" cy="34147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D88171F-FF1E-674A-3EFC-4EEF90ED86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2187" y="1672478"/>
            <a:ext cx="1883569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3141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Office PowerPoint</Application>
  <PresentationFormat>شاشة عريضة</PresentationFormat>
  <Paragraphs>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2022-05-25T08:39:44Z</dcterms:created>
  <dcterms:modified xsi:type="dcterms:W3CDTF">2022-05-25T08:47:29Z</dcterms:modified>
</cp:coreProperties>
</file>