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2B38A4-644A-27C5-D7BE-BD6E3844B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E58DB07-0212-0B31-B521-57E932EDF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EE5E5D-89ED-BE7B-8426-59DAECA0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9152734-09E3-1605-5674-B6A6BCCD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D8B0330-1584-7A77-6113-679B7BCF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788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ADDF28-A257-034C-F123-8AF812E5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6498E0F-99AB-CE4A-00B6-FB6F80584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5FC67B-B6BF-84BD-4B10-E18C29197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038F824-A564-6418-D27B-D98A1690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1441EF-267F-4437-CDA5-F9FC98981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176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212CE4A-419B-FE1C-9D65-CA1786FC9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3033CA3-52C6-95B9-DFEB-8C11736BB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5B714E-6023-9CA8-11BD-3313FF86A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E151FB-68DC-A375-117B-4E3C333A0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10CAC6-3DE6-484F-9722-CE5FC72B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61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A0A0C2-EEE9-1343-D982-D7E80DE13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2D6911-CE31-E318-F5E7-480BC1BA8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64ADB10-E27F-2362-3A7A-BC57355C6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4219619-46EF-66B8-4A8A-525B0B2D0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7B0750-D967-8AE3-0373-737F07276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905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A9CA58-095A-6E28-5216-644DB4DC3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F8A2486-F8E2-7FCC-FF42-A8E448238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67A34E6-7718-D0F9-00AE-24B1D28B0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673C3E-DAA9-8B68-4C7B-C28B68A0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285519-34E7-73FD-F43E-D5D1D3104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589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962AC8-C2CE-7955-D22D-C9372CA5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B0464E3-9B67-1F65-E2C6-CC9958740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9B39DF7-84DD-6DC8-0C55-C99F4B6B5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B56949-E58C-3DC5-2ADD-5EF75C60C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B2DDF5D-701A-F136-4227-031E0808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5AA1170-BC75-D260-2BA0-372F732A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012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9B73A9-091B-0002-2422-589D7E37C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17B791E-3165-4FF4-D1D7-810D84920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09E7E92-6D68-B596-A7CB-396473BCE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9F2709D-0E2E-4457-85E8-7E83EB718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528F7DA-531D-4D57-620D-BC0619C95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25BA4EB-A457-C1D4-8A34-769F4DBE3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8F9DA42-CFC3-FDD8-257C-F7D4EB26C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9E923C2-DC89-4001-86EE-BDC4EB30A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921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40FF4C-E8BA-32F2-9BAC-46EAE1E37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C9A4349-41DB-CD9C-9CA8-946D594F2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823DC06-4DF9-1B55-C730-931B00777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A360E64-D632-C91E-428A-22D55CB3D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667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BD89FCD-24DA-FCCB-1331-D86531F7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D7EA836-74B7-952D-65E7-314ABC479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AB7997A-4257-308C-B2E8-8524D3BD5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118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9C1082-B022-38F0-FAC1-EF7E17DC7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216C24C-AF22-10FD-3CD5-BB3A59D5F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6BD03ED-D4ED-1DEF-6BB2-2886198A5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D39CBA2-790C-B2F1-1D17-C4F6629C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4E2279A-5B32-A98F-012E-A51DB01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100E4D-3584-E6D5-FC84-5ADF7C58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136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4358B4-B754-6EED-7399-3CE6899EC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67BA8DA-05BB-9B6E-AD3E-CEDA96EEB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C42836F-3470-EA17-F34F-3BFD3F051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ED884C3-089B-AF3D-338A-8B690520F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5650ACE-E20C-9534-0440-B2F190CEA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B20B46B-B608-C0BE-D638-BC7F1E732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163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0887BA6-E945-6FAD-70C7-80ECDD32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95818B3-8444-55E3-F397-3BBD9ABD7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06DB16-9FB2-8FB2-5F09-E680AD265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71531-C629-4DF7-84C8-3A7AC887C4ED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EC2018E-FC3D-B76E-BF01-C7EAFBBDE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B304E2-25C5-C3F2-1A2D-C3AB4228B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4930E-6EFC-4DF0-BE17-EB6E1AAAAF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514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364957" y="2311442"/>
            <a:ext cx="535536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أنشئ جدولا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36905" y="2250282"/>
            <a:ext cx="2248509" cy="219313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أنشئ جدولا </a:t>
            </a:r>
          </a:p>
          <a:p>
            <a:pPr algn="ctr"/>
            <a:r>
              <a:rPr lang="ar-SA" dirty="0"/>
              <a:t>لأحل المسألة .</a:t>
            </a:r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3F4750A-1D88-2691-A8EF-CADE835DD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0769" y="2112169"/>
            <a:ext cx="6831807" cy="2390775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379AC0D-E9AD-AEA4-86E1-896C8C6E5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8957" y="1807369"/>
            <a:ext cx="8341518" cy="363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995ED42-268F-6BC9-1B88-8CAED795A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0418" y="1745457"/>
            <a:ext cx="81248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0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D5050D6-B428-3F24-E67B-6AE1D1479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055" y="2596263"/>
            <a:ext cx="6524625" cy="13525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D0E974F-DFF7-7896-056D-7A82D5AA7F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1219" y="2695575"/>
            <a:ext cx="2886075" cy="22955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54312FD-51F6-13CC-A38C-C0FF4DC663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6199" y="1759743"/>
            <a:ext cx="2867025" cy="5715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BF2BA90-295F-F401-F05F-3D2F6F0F13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63224" y="1769268"/>
            <a:ext cx="1364456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834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57B3233-E465-D882-9955-48863A5613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987" y="1878806"/>
            <a:ext cx="8924925" cy="2085975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AFECCB45-87CB-BCAD-7A5F-E87A96D0020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615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268AAF7-FE8E-97BE-8C42-84AEC3A272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706" y="2062164"/>
            <a:ext cx="9124950" cy="25241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F2B38237-E47A-1306-803D-9D876BB6D9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3811" y="1738311"/>
            <a:ext cx="2867025" cy="5715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E2CC3FA1-AED0-F794-C71A-FE267E772A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10836" y="1671637"/>
            <a:ext cx="1364457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22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6CC5B91-A7CF-66CC-1886-F4608F95D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493" y="1838325"/>
            <a:ext cx="6848475" cy="132397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50AD2355-E08B-1525-88CD-F620FAEC8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7105" y="2283619"/>
            <a:ext cx="1576387" cy="15906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595855E1-ED35-799D-79D9-1F23C55761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6214" y="4171950"/>
            <a:ext cx="1012030" cy="25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006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</Words>
  <Application>Microsoft Office PowerPoint</Application>
  <PresentationFormat>شاشة عريضة</PresentationFormat>
  <Paragraphs>10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2022-05-26T09:01:18Z</dcterms:created>
  <dcterms:modified xsi:type="dcterms:W3CDTF">2022-05-26T09:11:46Z</dcterms:modified>
</cp:coreProperties>
</file>