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8D7735-BCD6-A842-B0E2-3B097CEE3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EF86299-59C2-DE17-BB2A-782F45BB6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C1DD89-3CFE-6205-A01D-4D09FE16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0EB786-0311-AC95-8A8D-4031B318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5B9332-3BC9-4457-3053-EBBE1022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364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554199-6329-DF70-D249-EF11CFED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A6BC9F9-2D87-CA61-0CEA-012F64988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97FE55-41D0-CAB5-BFC4-0F103EF2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690D43-9AB9-CE64-A77D-299E38CB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68FF3B-5989-E341-A1A9-B0C7C886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296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7C24A61-72CD-C343-F646-F19065B3D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ABBED3D-5733-DB76-2C1B-643621369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7FF9FC-4D8F-CE61-A408-376C7661E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60E42C-B85F-C0A9-EF27-A23E1DF4D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FC7633-15BF-856F-EF95-72C70C71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562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627C32-FDC4-E71C-B5E3-6E1E2A75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A1B76C-4710-7000-77A5-705FF4192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76A8A6-5B1B-A51D-FA65-2777969F0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8522BA-F51F-C8D4-BF5E-4079CF7A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078A11-CC26-6B53-8556-2F72EED9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555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96747F-3EDF-5FAF-7300-146F29A9D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EC4FEA4-4DF6-9117-05DA-79BBDF207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746370-23EB-368E-45B1-2853297C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36BDF9-D72B-7ADE-FF67-CF4CC7D5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BED83F-A2C0-E9A3-F5B8-8524B60A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594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25AB39-D7BD-9F6D-39E2-6E683F8D7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D8EE06-C153-12BA-907D-AA824F806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096E5B8-6786-B1A6-82F2-F19DB2C66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941897-C1E8-ABF3-0598-586B8C6E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B003FA-EBDE-DB9A-3140-949CA6E7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498C1F-2C7D-7521-CD8D-D14652F1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26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9BAA11-8868-1043-4FAE-0F3E0EAD1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B73DA1D-7A0C-7FDF-96F4-B607E5F11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22DB20-698F-827D-2119-08072E37D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8004BF7-A82A-A1F1-D0FF-AD03103D8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EEDB98F-102E-0DB5-A266-6797FFC92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9CBC614-0BCA-1903-90AA-34649043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AAE17E3-2009-27DD-DF8A-00C1949F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DF40034-53FB-70AA-FA6C-B619AC45C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22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F9A14F-8252-C5E9-8507-A1F62036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6577AC2-AF94-53E6-6B1A-5BE832DD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3BED98D-6C4E-A580-B5AF-BAD71A85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8F3AFFE-3E00-7605-20D9-7BB2FE4B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24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A514F0E-E807-436F-36E7-2BAEC1D2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A92FAEF-778F-D9D3-BE5C-4C00AE90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AE01208-B86E-F485-EAC7-7EBC90BA8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117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69274B-CE91-0B04-81E3-9DE6E381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D9C6F9-67B6-F341-662E-78FC961A6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1A968C5-6547-0AC4-A068-22D55DF41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9CBC89-DA0B-A9EA-7FFB-A5C1D13A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09B10A5-30E5-10B0-E442-9958C484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A4BE387-C792-EE5C-AB18-D05E26A9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894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76D25B-F87A-91AE-60ED-574F4B2A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F23BEC0-8364-C7D0-99FF-348FBAC10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A8A8F8-FEAC-CD5F-90CF-7ED749312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157304-C679-0A55-141B-FA7C0633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81B06B-7209-CF51-D1E5-E7242E62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033181-3010-D37E-E527-83EA79CA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922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57E79B4-F816-522C-3D42-C712263A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B980815-F8DB-0674-B8ED-1CE00FB7D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8A7839-0DF6-6D45-A30D-6D99576B9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52B8-0796-44B2-A3F0-58D96173624E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7E7A70-CD26-5846-F0AA-1E89BF6BF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5081E4-A0CB-68F4-560B-AAD330A4A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3CBF-D079-4714-AFC8-060D12AFEC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233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364957" y="2311442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تقدير ناتج الجمع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01175" y="2250282"/>
            <a:ext cx="2384240" cy="270748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ناتج الجمع لأعداد من ثلاثة أرقام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أقدر</a:t>
            </a:r>
          </a:p>
          <a:p>
            <a:pPr algn="ctr"/>
            <a:r>
              <a:rPr lang="ar-SA" dirty="0"/>
              <a:t>أقرب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F1F66BD-B430-3D97-1BE8-572E60C16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25" y="1726272"/>
            <a:ext cx="6157912" cy="3755502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9EB4677-D21B-1429-65D5-0BCA281C9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994" y="2217785"/>
            <a:ext cx="8546305" cy="33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3F1A762-D911-A92E-54F9-159807828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2259806"/>
            <a:ext cx="8629649" cy="341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6777A80-8C03-09EC-7236-9CC5C0624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956" y="1797843"/>
            <a:ext cx="87820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5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2AD82B-8C87-C814-E959-DF779A3790F6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BBF5639-B4CD-2ADC-174A-107190C17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793" y="1778793"/>
            <a:ext cx="8963025" cy="264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0584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2022-05-26T09:12:40Z</dcterms:created>
  <dcterms:modified xsi:type="dcterms:W3CDTF">2022-05-26T09:18:12Z</dcterms:modified>
</cp:coreProperties>
</file>