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7EA7BD-4881-8085-B1E2-1DE11D666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2D763CD-ED6E-7C07-935A-41EBF6C73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8893CEB-A2E1-317F-35CD-7847DAFBF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0DF3F2-DFE9-ACB2-8E8F-00C5476E9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285BD8-0767-66B9-6505-789FCC1AB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721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9F21D1-72BD-E0F4-9517-80F38C1FB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887D38F-CF04-5B2F-B935-B8C4B80C7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C494EF6-BBCE-28B1-85FE-5055AE102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FEF24E-379C-799D-48B9-1845516D6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15F7349-9CCF-5FB8-A81D-BF51667C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279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5C06862-08DE-220B-2964-BCC8ABD92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3668A08-4454-B13D-A168-0F62391FB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D6E5A5-3DB8-CE15-14AD-7072FBE1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669F38-1A25-4B5B-A6D4-99909BF89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4E2D64-1FF0-3EED-7CFF-1602EA09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17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FAE2F6-2DED-55BA-B55A-CB2D3468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735301-1874-045E-04EA-EA58F7ABF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417E19-FD40-D18F-1DBA-86F09E45F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8EF12A-024A-A774-B2AC-F16E5BD2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AE42DD-2683-E6D9-A9C7-FF0979AC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5240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36127A-988A-4459-1F7E-2BAE1ED9C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67C3C50-CAF1-83A5-4253-64FD70CF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759F212-5074-3AD0-71FA-70F405F4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C285BC3-AAAF-A241-2C28-352D06468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68EEA0-F722-B3F9-22BE-D31B664A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71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6FB445-EAA4-9A40-4722-A6CB21071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F9E7633-CD56-8D9B-EE15-369CCC665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D7051F2-2E39-A814-7A43-3694167AF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D33C06C-6343-FFB8-ADB2-7E93C1EC8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51A4278-C25D-3096-AAE9-86D253329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B92F9E1-C959-D0B7-13CB-05F5FAA6F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243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175A09-858C-5EF3-F7BB-89B7DDD9B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E14AA2D-32F9-92FB-2665-4913EE3DD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E5F7D00-CE89-93DE-6676-09565E67C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3CA9D43-0C62-1C22-308C-D4A9FC6929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D07489B-95F2-E5C2-F596-94826E520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A3038A4-1EB9-09ED-492E-A090BD10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9189212-3EAA-D9F5-54C5-AA20E69A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BD5ADB7-BF26-9EF1-F4BB-6432369CB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986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3CBC6D-4DBD-34BD-2DB5-628EE47D2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9C1E23E-49BC-044B-85BD-6C8D1842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8850BA0-221E-C926-5343-682C2763C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6617328-ED22-CD5A-BE45-CAA51EA45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823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977CC52-FBF1-139B-1C46-1706C647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DEE8D24-5D5E-7172-BF10-94805B59F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754B9CC-DBCD-1CD0-A5CB-DD04E8137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422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110D3E-B199-9D82-5281-82175225C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BC2BAC2-9C4F-CB48-F7E0-E426F148C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2F9C9DA-51A5-82CD-91DC-9D3579A9A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457FD0F-3A50-8B34-5450-9DE81FE2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E265BCC-E0BE-E22D-09DD-D8949B0EF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E72DBC1-97DF-D9F5-EDA3-AABCCC83D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771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7AC111-456A-3B61-D682-987703A0A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A481A6D-54A1-F8EB-8220-857A79C5E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0476770-13F2-8369-CACF-7D589B5D2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20B8BDE-BEDD-17B0-27A6-4240D9576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E65DD00-8795-68EE-C65C-F80DF947F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9ECC57F-C2EA-7982-EAC1-622959184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097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4C8E3CD-4883-970A-01F4-0C34777F2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48EB41F-ECAB-6DDF-494B-7C34D12ED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4F2775-F296-B614-90F0-B8004D205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B6D02-373A-421B-9FA1-3F22F08E134C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F71588-BC3A-EEA1-673C-A547F9976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9B56B8-C895-AA7E-4AF3-AD7470C8F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1F00A-501C-47FA-8D32-5E20B93588D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01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00576" y="2218573"/>
            <a:ext cx="535536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</a:t>
            </a:r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- 6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طرح المئات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332434"/>
            <a:ext cx="2455677" cy="282535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أطرح المئات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C665766-23D7-5636-5709-14C0C8A52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0368" y="1785938"/>
            <a:ext cx="6100763" cy="380047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E6425BB-7C86-8F78-6BD7-985CD0C341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7694" y="1669255"/>
            <a:ext cx="2047875" cy="584247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8EC4587-F691-C85A-EC24-FE6422C94F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1338" y="2395536"/>
            <a:ext cx="8848726" cy="315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216AB5E-5840-092E-DFCD-E1D10A23A5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2182" y="1474694"/>
            <a:ext cx="2445544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CDEE929-9ECD-22DD-C3D2-54A13BBDBB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2938" y="1631156"/>
            <a:ext cx="1981200" cy="6286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F6181948-A3B1-0966-49FE-7E57633850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34954" y="2841812"/>
            <a:ext cx="828675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DCBE18F-93A8-377D-27D8-3476BD9FEE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121" y="1872082"/>
            <a:ext cx="911542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939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C0E247F-8F97-4203-AB08-B832A52D0A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6982" y="1662113"/>
            <a:ext cx="1654968" cy="61912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D89DE79-DAC4-F914-0FDA-0104451113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9038" y="2207419"/>
            <a:ext cx="8162924" cy="349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263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21</Words>
  <Application>Microsoft Office PowerPoint</Application>
  <PresentationFormat>شاشة عريضة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2022-06-02T09:08:45Z</dcterms:created>
  <dcterms:modified xsi:type="dcterms:W3CDTF">2022-06-02T09:21:51Z</dcterms:modified>
</cp:coreProperties>
</file>