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460C41-7A54-FD00-6DA9-873B91E27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8D00C23-18C1-E072-1FC1-2211B53D5E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81A6B2-E663-8786-B7C4-CE5851C0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082D0D-3336-AEC4-7170-351D5C47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707F1E-41F4-9AD2-C15D-DDB64E566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458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391CE6-5DB2-1352-7CFC-33CE76015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395E396-5227-8E8E-2A69-6D845135F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26763F-0323-FF2E-E3FA-7C65615A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1BD8B1-4AAB-8171-BD2B-DB5900DE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42A6A5-51D9-52A6-3366-8C32CF6E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44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D99F7F3-B775-38AF-F5EC-01CDFDC0C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5DF765C-0589-C265-9D73-FE0F5C166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0AAF14-2ED5-114D-31A6-5CAB03D6B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E431E0-267D-D394-6AF9-6B22AD65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46A28D-D2C1-07EE-8751-0D24DD6F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CA09C5-6A85-4E91-CF09-162F4841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9754C31-DCF7-31D4-649A-2451F5008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0A5BAE-4982-874F-E772-5C71C5809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3F10C5-27AF-6DA2-3932-0571B8B1B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DC82AF-663F-8DE1-63D4-6620AF31D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564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BD0B0F-9979-0EDC-1DE7-95323F545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ACF9B6-2A04-4482-AE86-8397DB309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1ED45D-5D5A-4E12-7673-4059E42A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CD779B-D39F-C8EB-AA3F-A33B24B0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D70876-6E40-C412-C8FE-CF2BE67F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643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BBFC5A-A5FC-FFA3-3A86-D2F848FD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437A24-77A2-22E9-9D76-B8FF5AE31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42BB155-CDD6-EB31-AE3A-801937B46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4CBCBB-EED8-09A2-0065-3FC05C68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0BA0A8-8836-E6D2-1B0E-8EC45E77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CD48687-17A0-FCE1-8265-2DA312F7F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193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715148-E8A0-C5B8-56C3-D67DAE928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F8EA57-E89D-049A-A0A9-E64F016F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AEBD553-5843-330D-CD09-ABFC05F2B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E2C73D4-0E70-FFF7-A61C-868DA8598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A048050-13F4-F965-1D1A-AA41722C8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0A8B9-CECF-DEE5-163C-6A8A7250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F4DD28-D338-9E8C-23C6-689579C6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C90B407-66E2-B9F9-B753-9724CC24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604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F972AA-BDF5-69EF-3D7C-AF0F5A4E1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24BC6FA-BF28-C2B6-83B7-D078F63E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ADC539-E343-6994-632E-942DEAE4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07F5A6F-F04B-6D42-786D-EF635751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76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6D1D9D1-8771-4BD2-1789-F016CC8CF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79FF7CB-1880-3AB0-5082-8492E34E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0EB34F2-F2AE-E942-4B52-EBD838A9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722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82C7E5-1335-8746-6C36-46308217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AE7DB66-22E2-2800-FB94-1B5536547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A0FD3F1-38CF-60EA-5EE1-E744EBC4B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AA3BED-9E79-ABE2-69A8-70AE77BE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EE7886-B89E-CC6C-8709-6E06FD6B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CE4BE18-ABCB-D7F6-0B2E-BFDE85D5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159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258452-30DF-2F7F-449A-971961A4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E2E3A08-D674-518F-920B-587AF6594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A4BFDFD-810B-D024-EE6E-27ABBD7CA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3918D6F-22AA-A60E-0F04-CAEBF719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18DBC2-68D7-2016-12A3-13F9FCF9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7CC06E1-9310-7DF4-D955-ABE72750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052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E5172D2-1BC3-EA7C-4846-2D200CFE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7023B50-ADD4-5F9F-51C0-10BC61505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6279CE-B5A7-6AA9-CC76-151D631C0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73E0C-25D3-4126-B8E8-C369886AAC22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78E5EC-C0CE-91F8-856D-A9D7C8311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6B7F2E-D866-7E18-2F4C-C75FFF8F8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6DDE-8154-48F0-9FF1-A115F81917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329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</a:t>
            </a:r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- 7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بإعادة تجميع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أعيد تجميع العشرات لأطرح أعدادا من ثلاثة أرقام .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E73CA27-10BD-912C-8DEE-1CFEAE0DA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044" y="1698425"/>
            <a:ext cx="5045892" cy="4093369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B559234-5CC0-89DD-CCA9-B0052B39D7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1425" y="2364580"/>
            <a:ext cx="8115300" cy="136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C07A48F-40D0-50CB-63DF-FDB49F91EE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4618" y="1631156"/>
            <a:ext cx="3743325" cy="7143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DFB690B-A6EC-7EE5-3088-561308DB84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7056" y="2421730"/>
            <a:ext cx="89154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64648F3-1A7C-2EE8-4087-6E5030B80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776" y="2552700"/>
            <a:ext cx="9050712" cy="23241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B6F2547-9DD9-E896-ADE0-397088A68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563" y="1694329"/>
            <a:ext cx="206692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8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3E2171E-A033-1094-408A-51A05D816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1044" y="1628775"/>
            <a:ext cx="3586162" cy="7143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95F2E3D-7D26-B896-D895-648AAE001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2356" y="2402681"/>
            <a:ext cx="4617244" cy="201215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F83F8D5-24D9-B7E7-D7F4-919685C00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2266950"/>
            <a:ext cx="3369469" cy="194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910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شاشة عريضة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2022-06-02T09:13:03Z</dcterms:created>
  <dcterms:modified xsi:type="dcterms:W3CDTF">2022-06-02T09:20:31Z</dcterms:modified>
</cp:coreProperties>
</file>