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3" r:id="rId5"/>
    <p:sldId id="264" r:id="rId6"/>
    <p:sldId id="265" r:id="rId7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D982A22-8F4A-EA74-6533-0E03D8163F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B6BD9FF6-9EE2-2152-3A9F-1E1E4F6C2C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8455012-1B34-E8CE-B30E-EB0BE2417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F676F-BAEC-4D1D-BAA2-F18EC49078CF}" type="datetimeFigureOut">
              <a:rPr lang="ar-SA" smtClean="0"/>
              <a:t>03/11/43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D342985-6B0F-8F04-A326-BB4D39D68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9FCCAC2-7B99-29E6-E7CD-04E027EE7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7A05F-681A-45BA-A7F7-E0ADE1A8045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01750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3CCFAF0-9DCB-EA42-B8C1-A528B4E78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82ADE01C-0098-A94F-28E7-7E93280AEF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BC6DE04-CFAC-0433-898E-23DF131A0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F676F-BAEC-4D1D-BAA2-F18EC49078CF}" type="datetimeFigureOut">
              <a:rPr lang="ar-SA" smtClean="0"/>
              <a:t>03/11/43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427C7EA-89A5-DFEE-B462-555EE3E53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6F8F8A2-346F-8811-747A-581EA1F2D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7A05F-681A-45BA-A7F7-E0ADE1A8045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01133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49F75DFA-31E6-1EAB-E1C5-CFC1808A51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E94BB5F1-162A-DB1E-FF12-816FE65AE4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93F0FB5-3D3E-010C-C63D-E45486E75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F676F-BAEC-4D1D-BAA2-F18EC49078CF}" type="datetimeFigureOut">
              <a:rPr lang="ar-SA" smtClean="0"/>
              <a:t>03/11/43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6A88B5E-0359-3BC4-AD16-11F70D88A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4A253FF-B8D6-1A11-852A-B2056F235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7A05F-681A-45BA-A7F7-E0ADE1A8045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68518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AC8445D-22D5-6D71-FD81-B6CFF8AE5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41441A7B-0074-94B8-324B-4D10937646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4A8FAA2-B416-82CE-EC8A-4B74A3085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F676F-BAEC-4D1D-BAA2-F18EC49078CF}" type="datetimeFigureOut">
              <a:rPr lang="ar-SA" smtClean="0"/>
              <a:t>03/11/43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B25B23E-FD4B-017D-A90C-5D2BC44A7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C06D27F-2D27-ABE8-B3ED-2E39EF7FC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7A05F-681A-45BA-A7F7-E0ADE1A8045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41191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9E784EF-2505-FFA7-7673-12FF67C69F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BC7A87B-D52F-91B7-792F-D1F04208B2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D1805DA-3F08-0CC8-B7CE-3E042489C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F676F-BAEC-4D1D-BAA2-F18EC49078CF}" type="datetimeFigureOut">
              <a:rPr lang="ar-SA" smtClean="0"/>
              <a:t>03/11/43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3954992-7F8F-7A9C-AEB0-E5A94F242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1AC0159-0F85-4D34-2FA9-98FE82EFD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7A05F-681A-45BA-A7F7-E0ADE1A8045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20291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3E1194D-58D0-B8C1-3D4B-67FE435F2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473A446-F32A-4904-42E6-5767E01257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F727146A-073B-3673-9776-4A1A5A9F7F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6C7EBE59-5AF9-98DB-F8F8-BEF96C39C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F676F-BAEC-4D1D-BAA2-F18EC49078CF}" type="datetimeFigureOut">
              <a:rPr lang="ar-SA" smtClean="0"/>
              <a:t>03/11/43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BED8831-5B97-117B-918E-163C27783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EC7CEB55-EC9B-A040-FF13-8C741A643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7A05F-681A-45BA-A7F7-E0ADE1A8045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55995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3A2C538-A515-070C-3110-0F43236F7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FAC8968F-84AC-3365-A782-626B83F085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042D20AA-E2D4-6374-476B-E1BB55EA03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AC13135A-BBC7-78BB-8811-8D93F8B75B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463D9612-35FA-8BE5-F725-136BD76756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287718F6-4719-7FAB-6AED-C2604C9AC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F676F-BAEC-4D1D-BAA2-F18EC49078CF}" type="datetimeFigureOut">
              <a:rPr lang="ar-SA" smtClean="0"/>
              <a:t>03/11/43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204615A0-AF3C-70B1-62BF-45DA9FF20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A0AEB229-1D8F-ACEC-01DA-5E2CBA2DA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7A05F-681A-45BA-A7F7-E0ADE1A8045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21714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C253E14-3E75-584E-3E65-AE29EBA21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A540CEAE-EE45-AEC1-D8BC-4CA01FFA8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F676F-BAEC-4D1D-BAA2-F18EC49078CF}" type="datetimeFigureOut">
              <a:rPr lang="ar-SA" smtClean="0"/>
              <a:t>03/11/43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D9FF517E-45D8-ABF8-9056-E07F3877B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2DC5FED5-E7C5-21FE-E4F4-727C02300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7A05F-681A-45BA-A7F7-E0ADE1A8045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84045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A1D8F4B7-4500-E2BF-3E61-DA682DCAB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F676F-BAEC-4D1D-BAA2-F18EC49078CF}" type="datetimeFigureOut">
              <a:rPr lang="ar-SA" smtClean="0"/>
              <a:t>03/11/43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BE7671DD-4B7A-AE24-F69E-5CF90EA61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92C52188-1F1C-9BDF-79C6-47AF13B0C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7A05F-681A-45BA-A7F7-E0ADE1A8045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5411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2707C9F-72F0-DEBC-C400-DA8D2B37A7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5AD345F-0E5C-35E3-48D5-C26788EF0F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2539C10A-66C1-3721-23D7-4D2D5D5312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6261B82F-29E0-75A4-E7D1-CBE86095CE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F676F-BAEC-4D1D-BAA2-F18EC49078CF}" type="datetimeFigureOut">
              <a:rPr lang="ar-SA" smtClean="0"/>
              <a:t>03/11/43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37D813A6-4A91-CCCE-64AE-52F847D16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04757160-75AA-BC07-9653-9C2F6BB83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7A05F-681A-45BA-A7F7-E0ADE1A8045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77954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B5DAAF5-C552-9A33-59DE-E3400E4BBA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9AEAFEC3-8C09-6118-1944-3E6352B8C8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FF366EF7-C824-BE07-B534-F98439FF7E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5E1CF899-3B65-ECAF-9757-3F5D17B84E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F676F-BAEC-4D1D-BAA2-F18EC49078CF}" type="datetimeFigureOut">
              <a:rPr lang="ar-SA" smtClean="0"/>
              <a:t>03/11/43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EEA56912-7C18-1C17-C33D-FAC415102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9D6FEA32-E114-431E-BFAB-723E3FF45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7A05F-681A-45BA-A7F7-E0ADE1A8045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00675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411C8723-51BE-0B77-ABC5-A55BB458C6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788CA2F8-BCB9-AD82-9B39-D1F7D68201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49A8F19-F15A-886B-78B8-53C5F86F15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2F676F-BAEC-4D1D-BAA2-F18EC49078CF}" type="datetimeFigureOut">
              <a:rPr lang="ar-SA" smtClean="0"/>
              <a:t>03/11/43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BDE4908-B659-DFE4-6CA7-61433AF31C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B1A90C0-ADA2-61FA-2B32-7157F1C6A3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07A05F-681A-45BA-A7F7-E0ADE1A8045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74201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4600576" y="2218573"/>
            <a:ext cx="5355368" cy="2369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13 - 8</a:t>
            </a:r>
          </a:p>
          <a:p>
            <a:pPr algn="ctr"/>
            <a:r>
              <a:rPr lang="ar-SA" sz="54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الطرح بإعادة تجميع</a:t>
            </a:r>
          </a:p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المئات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329738" y="2332434"/>
            <a:ext cx="2455677" cy="2825353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أعيد تجميع المئات لأطرح أعدادا من ثلاثة أرقام .</a:t>
            </a: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FF430098-4B32-2F26-7339-B849BFF58B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57550" y="1727136"/>
            <a:ext cx="5893594" cy="4035948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8EC1C8A-4074-4E80-9326-9CCE7174D7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65569" y="1527221"/>
            <a:ext cx="1831180" cy="690563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79B8ECE1-FD05-AF99-78ED-17F20C07FB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60018" y="2397918"/>
            <a:ext cx="8058150" cy="2102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978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66D9A75-16F7-4038-BA68-D47797A922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08431" y="1631156"/>
            <a:ext cx="1535906" cy="628650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92D2E405-C87C-9BE3-9900-679DC3FBE29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39035" y="2359820"/>
            <a:ext cx="8805302" cy="3099685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D2EEE0C6-4D88-A694-86C7-8978FC5CB65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50831" y="1681163"/>
            <a:ext cx="3657600" cy="62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907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0E0DC29D-2565-2EF3-9D83-49762A7539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71963" y="1695450"/>
            <a:ext cx="7548562" cy="3983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7478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2E7EDF39-3B04-AE05-D44D-3C40AFD9F1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8250" y="2438680"/>
            <a:ext cx="8277225" cy="1514475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8F3CAA93-B026-67C9-E019-CEA2CD0B69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34574" y="1769269"/>
            <a:ext cx="2009775" cy="56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4781064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30</Words>
  <Application>Microsoft Office PowerPoint</Application>
  <PresentationFormat>شاشة عريضة</PresentationFormat>
  <Paragraphs>8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1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2022-06-02T09:29:50Z</dcterms:created>
  <dcterms:modified xsi:type="dcterms:W3CDTF">2022-06-02T09:39:57Z</dcterms:modified>
</cp:coreProperties>
</file>