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7AB640-C22D-48B7-82AA-8A5C17BEF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B63CB07-CDF1-49E8-A978-F7D29B8F53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CF8C2E7-5428-469C-B6B5-3192FC627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75C6-AC6A-4C54-95AC-69458A30D8E0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2AD01C2-C060-47BB-8BFD-CFDEB1D16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3D7636-C8C3-4843-AE58-ADB586300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98C4-638E-4751-B33D-7DF495B58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547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9349BE2-B5B4-4727-B8AE-C72EC53A9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FD121D3-49E3-4400-B0CB-A18288B49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A2E35EE-482A-4EE0-8229-59D6DB60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75C6-AC6A-4C54-95AC-69458A30D8E0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63C399-D4E1-4306-8AF4-89EDD747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79A2E6-4AFC-4D68-8145-DC6298222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98C4-638E-4751-B33D-7DF495B58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697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B99C8F3-C6C1-488A-A236-6AEF67C1C7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DA3369A-4B8E-49F2-93EE-F2FB08262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76CCF3F-CA1E-490E-9A4F-7F24E0F48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75C6-AC6A-4C54-95AC-69458A30D8E0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0190F55-4C94-4A1C-AF35-ED72C0272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92E8BE0-BE21-4EFD-82F0-EAA2919F7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98C4-638E-4751-B33D-7DF495B58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4698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8BA414C-04B1-47D4-9676-408F606F3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72BF6A4-B68C-4B9F-B987-0F4EDCD29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498D6BA-55E6-4AF2-9FFB-344F827B3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75C6-AC6A-4C54-95AC-69458A30D8E0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CA81085-0875-4480-B9C9-97D8E0088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55F50D-2097-4BEE-AED0-BC33117E6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98C4-638E-4751-B33D-7DF495B58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626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2C7847-B8C8-4E10-956A-D65FA44C5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D6E23F3-97B9-4471-94FB-8FA83E66C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ABB0B6-08B0-485E-B17A-17A99CDF6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75C6-AC6A-4C54-95AC-69458A30D8E0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68BC6DB-B3A1-492B-8138-599C2D315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B71CF9-E595-4FA1-B3DE-2EC4ED47F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98C4-638E-4751-B33D-7DF495B58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104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4C413B-5D0C-43F9-A54B-B2136D39E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0517706-06D5-4F67-A1F8-5FE599E41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5117D02-8597-477A-B9A5-E367FB4CB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D53C2A1-D2B6-4485-80CF-74C88E079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75C6-AC6A-4C54-95AC-69458A30D8E0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F178E43-E574-44CA-9902-4BF4F63B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B8CAC52-B046-4240-96AB-E45083E7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98C4-638E-4751-B33D-7DF495B58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4565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D86D86-D0F7-43D0-B499-7EF8B827C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87F22D4-A3C4-443C-BB43-812C3735E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F777C9A-39AD-40EA-86A6-7F7C4ADC5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9183F3D-02D5-4170-B7BC-6B8B7701CD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1AD42E6-25EC-41DD-B144-EBC8F8845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08382D3-3E31-45E0-8F41-C8C6815CC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75C6-AC6A-4C54-95AC-69458A30D8E0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40EA8C3-CABC-420A-B793-B990AC96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FD9F4E6-4D34-4317-9349-07BA1E24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98C4-638E-4751-B33D-7DF495B58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693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FB9A3F-F4B0-4047-AB9D-DA57DF0A2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EE1DC10-F9A8-44C2-8633-D8A468CEC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75C6-AC6A-4C54-95AC-69458A30D8E0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308A107-BC81-4CCD-BD11-AA2594616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10D6A9F-2F35-4523-A7E6-81434D2A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98C4-638E-4751-B33D-7DF495B58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458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586D6AE-00E2-406E-AD8C-6D248D326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75C6-AC6A-4C54-95AC-69458A30D8E0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74CA29C-280B-483D-8531-82D3F1B29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907626D-621C-418B-8AD5-11CE2EF33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98C4-638E-4751-B33D-7DF495B58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5763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DC3D08-7573-447D-9CC4-62CA1729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403004A-CD76-41C9-A25F-ED4882A9B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19486BD-F98C-4DE2-A764-27709CC41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A75B1A4-5F10-4406-9397-4E030FE71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75C6-AC6A-4C54-95AC-69458A30D8E0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68F87AF-5CF0-4529-9A63-47D771BF5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10A5FEA-C6F1-45F8-BF4D-E8664BE0A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98C4-638E-4751-B33D-7DF495B58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271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F310F4-1628-4435-AD1D-D0B4836B8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D2A9B37-463D-4938-B3E3-896AC90883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725EE26-39DE-4D09-B1F4-E65CC7755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4516627-13B3-4026-8179-4DC8A8A6C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75C6-AC6A-4C54-95AC-69458A30D8E0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551373F-5F37-48D5-B9FD-B63566753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83330E7-420E-4636-8BCA-2528D7BED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98C4-638E-4751-B33D-7DF495B58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566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1684C19-5312-49CA-B032-51759B3B5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E1CF19C-60B1-4CD6-9EC3-97B895B41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0BB59BB-451E-4387-AF44-CED9D72E3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C75C6-AC6A-4C54-95AC-69458A30D8E0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4B1BD5-7806-414C-88C0-F17F3C3C1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2E2363-4D8C-495E-AC05-523A3E7CEF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298C4-638E-4751-B33D-7DF495B5836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37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157017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8 - 2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الكسور الدالة على أكثر من جزء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0713" y="2158253"/>
            <a:ext cx="2356856" cy="316441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/>
              <a:t>أمثل الكسر الدال على أكثر من جزء واحد من أجزاء الكل المتطابقة ، وأقرؤه وأكتبه .</a:t>
            </a:r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C0132339-9C29-4BFC-8404-4B3C978337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882" y="1847578"/>
            <a:ext cx="6853236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5588" y="1593605"/>
            <a:ext cx="1545140" cy="693644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3E62B44-13FF-4127-BE67-666DD87676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5044" y="1674018"/>
            <a:ext cx="8160544" cy="6667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13D2ED8-1CF4-40B0-9E28-7722EE5985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4037" y="2841812"/>
            <a:ext cx="10058400" cy="188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F38BF51-FFBC-4938-9179-494BBC6D6E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2181" y="1752600"/>
            <a:ext cx="9839325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14488"/>
            <a:ext cx="1545140" cy="62150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3345C0C-3AF9-4EE4-958F-B1DF896A64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750" y="1700212"/>
            <a:ext cx="5386390" cy="8810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E37FE4F-66ED-4E57-8E11-1C9C326A29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6006" y="1700212"/>
            <a:ext cx="2153986" cy="13671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AFA9D54-D53F-44C9-B151-2042CE1416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5956" y="3181214"/>
            <a:ext cx="100203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E776EF60-98D0-4805-B080-70CFF5F08A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100" y="1707357"/>
            <a:ext cx="8722519" cy="412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618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7E53CFC-44FD-4E2F-BF57-2E270DFE95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51" y="2317937"/>
            <a:ext cx="9548812" cy="25050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8181BD8-FE29-4A61-B099-1D25261FF1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607" y="1654969"/>
            <a:ext cx="3840956" cy="67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6109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63</Words>
  <Application>Microsoft Office PowerPoint</Application>
  <PresentationFormat>شاشة عريضة</PresentationFormat>
  <Paragraphs>11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2022-02-11T08:09:16Z</dcterms:created>
  <dcterms:modified xsi:type="dcterms:W3CDTF">2022-02-11T08:18:49Z</dcterms:modified>
</cp:coreProperties>
</file>