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28E5141-0D01-6AF2-DC98-F1520B145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3814A06-2E51-5A06-93F5-07F16B972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D126AD-0C55-F3AE-E530-14A587BA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A8861B-5D2B-F493-569A-4BD3FC0D5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7D864F-7E0F-260E-EF77-2DAAF4370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892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0E1D96-0E88-0787-F24F-B0C30BD7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EC63C37-FCDE-C558-3551-FCE6794F1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FBDEF5-3335-9178-8D1C-CAAC98A73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0FA3BE-AAE8-D255-D38A-97D6C2082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9CA2597-EF41-4E46-5275-C25A2A72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876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121AFBA-4B87-505D-D3CB-1D44B078F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2672991-5465-D9D6-4F00-82935028B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076F1D1-59DA-DF21-F5B3-5F2ADC0F7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7BFAC73-9E46-5CB6-596D-6BEB01A09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5A7E04-4109-7F31-6F8B-6AB396E4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660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7DEA25-9D94-1C1B-5DE3-D6530D24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4233B77-616D-235D-4D43-7349F0571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D6DDA6-C563-CBB5-A904-7245A2355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AC47A1-7070-76DB-8AF4-3ABDA5D9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552FEF-2196-5C60-68FB-12C9CE39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637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384DEF-5114-2570-F95F-9704E74E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E8109A3-B6D4-88B1-306B-403DF4AD6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87CDE8-981C-CA98-42E7-DF77E35E2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7EAFC96-6990-878D-F055-A1FB4D65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E91ED03-2441-B9B6-C31A-53FA000F6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05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BBC9F7A-A312-DEDF-4730-045AF0544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9F00B9-7880-3232-212F-38B11651D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DA53A3A-A34F-7FF2-AB95-42D8D32BE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68AC6C-8535-D4E4-A9C4-5E2C23C2C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E2F10A6-B46F-C034-6AFD-8BFE591E9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C7797F7-DD6A-5466-594E-0F8700BA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176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E07880-C22E-EBD7-F74D-650953152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BCDB1A-C62E-3309-1EEE-09235BB2E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7E49E5F-E25A-C96B-68DA-D907F3653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327A364-3622-E3B2-A746-0A68C291B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806D757-A4B5-B7F6-D798-2005C45FA3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8B4B5F4-2A9B-23B9-1086-2B875F991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1378ED-5073-F2C5-8BB1-FDE2F316E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17F4DFB-23BE-6CF0-85AE-D8CA3E0C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681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A6E8F3-8736-7E06-95BE-32C22DFD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C3EA5C2-E03E-7F3C-43AE-E3FB1F7DF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356B35E-C85B-FE42-0729-EC5832844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8E9AE4E-0E1D-7388-D709-9B94DE99F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998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9A50A61-17D5-8A07-22FD-BFAB4334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B69B2A8-00D0-FA46-916C-DF6D7DB0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DE94B35-8CDF-FE1B-E841-3274B1F9C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51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21246E6-9BCE-BB3D-36C7-5134052F4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DD8877-9A01-46FE-4693-57DA2F2F7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E545199-3FA2-3D1B-B565-FCD170CEF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C218C47-451E-4C6A-DAF6-94ED4F655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DDF10C-9499-03C4-40F9-4823AE0C9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137CE29-717B-CE8B-81EA-EFBAD7AA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7488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A88CDEA-E16D-26C1-229E-FC88CF6F6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B8AA914-CE8C-6B96-E148-875BDFC57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F16C5B6-2A1A-946B-C549-665033643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6FEB0BF-86B9-C31D-447A-05FA2BD5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9C671C6-7FE1-5F28-FA85-BB589DC5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4042018-E2D0-1874-8FA5-0ED43238E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417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69A430C-3F56-7850-C6EA-AE8AA3B7D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CF5868A-FCA1-3A2E-732B-3F8C41663B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4027344-F01B-A9BB-1D05-6C3E524A5A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D6E82-D4D8-4184-8E4C-A433C1D375A0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ACE984-E297-D301-BF9A-742437AB7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1E243B-B11B-24D0-BD7B-F0870F3D50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4D601-4786-4B1C-985B-845C53A7D19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405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F33124A-E30E-476F-8E3C-4C23DF545A50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B2EE6FE-88BE-5210-D6DE-05E7D3CF0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7012" y="1719263"/>
            <a:ext cx="91440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6BD592F-AB6B-89BD-FB78-F4D55BC86C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1804987"/>
            <a:ext cx="91725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0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30A5EE5-4615-5BF3-6313-C9A7181FC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9093" y="1735932"/>
            <a:ext cx="7660059" cy="404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79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0EBED12-C756-C36D-1607-0A4EFB857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725" y="1669070"/>
            <a:ext cx="7119097" cy="417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2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33329DA-167F-CE2A-2BDA-C9EA40F95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8475" y="2336006"/>
            <a:ext cx="8953500" cy="27432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4C63BB7-DA85-12AA-44D5-98F7A086DC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9544" y="1726406"/>
            <a:ext cx="204787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796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شاشة عريضة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2022-06-02T08:55:54Z</dcterms:created>
  <dcterms:modified xsi:type="dcterms:W3CDTF">2022-06-02T09:00:11Z</dcterms:modified>
</cp:coreProperties>
</file>