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720" r:id="rId1"/>
  </p:sldMasterIdLst>
  <p:notesMasterIdLst>
    <p:notesMasterId r:id="rId15"/>
  </p:notesMasterIdLst>
  <p:sldIdLst>
    <p:sldId id="607" r:id="rId2"/>
    <p:sldId id="256" r:id="rId3"/>
    <p:sldId id="287" r:id="rId4"/>
    <p:sldId id="286" r:id="rId5"/>
    <p:sldId id="267" r:id="rId6"/>
    <p:sldId id="260" r:id="rId7"/>
    <p:sldId id="263" r:id="rId8"/>
    <p:sldId id="282" r:id="rId9"/>
    <p:sldId id="283" r:id="rId10"/>
    <p:sldId id="285" r:id="rId11"/>
    <p:sldId id="281" r:id="rId12"/>
    <p:sldId id="279" r:id="rId13"/>
    <p:sldId id="608" r:id="rId14"/>
  </p:sldIdLst>
  <p:sldSz cx="9144000" cy="6858000" type="screen4x3"/>
  <p:notesSz cx="6858000" cy="9144000"/>
  <p:embeddedFontLst>
    <p:embeddedFont>
      <p:font typeface="Kirang Haerang" panose="020B0604020202020204" charset="-127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Englebert" panose="020B0604020202020204" charset="0"/>
      <p:regular r:id="rId25"/>
    </p:embeddedFont>
    <p:embeddedFont>
      <p:font typeface="French Script MT" panose="03020402040607040605" pitchFamily="66" charset="0"/>
      <p:regular r:id="rId26"/>
    </p:embeddedFont>
    <p:embeddedFont>
      <p:font typeface="Mukta" panose="020B0604020202020204" charset="0"/>
      <p:regular r:id="rId27"/>
      <p:bold r:id="rId28"/>
    </p:embeddedFont>
    <p:embeddedFont>
      <p:font typeface="MV Boli" panose="02000500030200090000" pitchFamily="2" charset="0"/>
      <p:regular r:id="rId29"/>
    </p:embeddedFont>
    <p:embeddedFont>
      <p:font typeface="Segoe Print" panose="02000600000000000000" pitchFamily="2" charset="0"/>
      <p:regular r:id="rId30"/>
      <p:bold r:id="rId31"/>
    </p:embeddedFont>
    <p:embeddedFont>
      <p:font typeface="Tahoma" panose="020B0604030504040204" pitchFamily="34" charset="0"/>
      <p:regular r:id="rId32"/>
      <p:bold r:id="rId33"/>
    </p:embeddedFont>
  </p:embeddedFontLst>
  <p:custDataLst>
    <p:tags r:id="rId34"/>
  </p:custDataLst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نمط متوسط 3 - تميي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3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370C5D-BE1D-4598-B9C1-9EB5C847B999}" type="datetimeFigureOut">
              <a:rPr lang="ar-SA" smtClean="0"/>
              <a:t>23/08/42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4B32A12-3489-433C-90B3-3380CB2A17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929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b8878f1d1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Google Shape;1782;gb8878f1d1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ال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>
            <a:off x="761449" y="1752600"/>
            <a:ext cx="5143502" cy="1828800"/>
          </a:xfrm>
        </p:spPr>
        <p:txBody>
          <a:bodyPr rtlCol="1" anchor="b">
            <a:normAutofit/>
          </a:bodyPr>
          <a:lstStyle>
            <a:lvl1pPr algn="r" rtl="1">
              <a:defRPr sz="4050"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>
            <a:off x="761448" y="3733800"/>
            <a:ext cx="5143502" cy="914400"/>
          </a:xfrm>
        </p:spPr>
        <p:txBody>
          <a:bodyPr rtlCol="1"/>
          <a:lstStyle>
            <a:lvl1pPr marL="0" indent="0" algn="r" rtl="1">
              <a:spcBef>
                <a:spcPts val="0"/>
              </a:spcBef>
              <a:buNone/>
              <a:defRPr sz="1800"/>
            </a:lvl1pPr>
            <a:lvl2pPr marL="342900" indent="0" algn="ctr" rtl="1">
              <a:buNone/>
              <a:defRPr sz="1500"/>
            </a:lvl2pPr>
            <a:lvl3pPr marL="685800" indent="0" algn="ctr" rtl="1">
              <a:buNone/>
              <a:defRPr sz="1350"/>
            </a:lvl3pPr>
            <a:lvl4pPr marL="1028700" indent="0" algn="ctr" rtl="1">
              <a:buNone/>
              <a:defRPr sz="1200"/>
            </a:lvl4pPr>
            <a:lvl5pPr marL="1371600" indent="0" algn="ctr" rtl="1">
              <a:buNone/>
              <a:defRPr sz="1200"/>
            </a:lvl5pPr>
            <a:lvl6pPr marL="1714500" indent="0" algn="ctr" rtl="1">
              <a:buNone/>
              <a:defRPr sz="1200"/>
            </a:lvl6pPr>
            <a:lvl7pPr marL="2057400" indent="0" algn="ctr" rtl="1">
              <a:buNone/>
              <a:defRPr sz="1200"/>
            </a:lvl7pPr>
            <a:lvl8pPr marL="2400300" indent="0" algn="ctr" rtl="1">
              <a:buNone/>
              <a:defRPr sz="1200"/>
            </a:lvl8pPr>
            <a:lvl9pPr marL="2743200" indent="0" algn="ctr" rtl="1">
              <a:buNone/>
              <a:defRPr sz="1200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1309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216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49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87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62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21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66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06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939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52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39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ال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>
            <a:off x="761449" y="1752600"/>
            <a:ext cx="5143502" cy="1828800"/>
          </a:xfrm>
        </p:spPr>
        <p:txBody>
          <a:bodyPr rtlCol="1" anchor="b">
            <a:normAutofit/>
          </a:bodyPr>
          <a:lstStyle>
            <a:lvl1pPr algn="r" rtl="1">
              <a:defRPr sz="4050"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>
            <a:off x="761448" y="3733800"/>
            <a:ext cx="5143502" cy="914400"/>
          </a:xfrm>
        </p:spPr>
        <p:txBody>
          <a:bodyPr rtlCol="1"/>
          <a:lstStyle>
            <a:lvl1pPr marL="0" indent="0" algn="r" rtl="1">
              <a:spcBef>
                <a:spcPts val="0"/>
              </a:spcBef>
              <a:buNone/>
              <a:defRPr sz="1800"/>
            </a:lvl1pPr>
            <a:lvl2pPr marL="342900" indent="0" algn="ctr" rtl="1">
              <a:buNone/>
              <a:defRPr sz="1500"/>
            </a:lvl2pPr>
            <a:lvl3pPr marL="685800" indent="0" algn="ctr" rtl="1">
              <a:buNone/>
              <a:defRPr sz="1350"/>
            </a:lvl3pPr>
            <a:lvl4pPr marL="1028700" indent="0" algn="ctr" rtl="1">
              <a:buNone/>
              <a:defRPr sz="1200"/>
            </a:lvl4pPr>
            <a:lvl5pPr marL="1371600" indent="0" algn="ctr" rtl="1">
              <a:buNone/>
              <a:defRPr sz="1200"/>
            </a:lvl5pPr>
            <a:lvl6pPr marL="1714500" indent="0" algn="ctr" rtl="1">
              <a:buNone/>
              <a:defRPr sz="1200"/>
            </a:lvl6pPr>
            <a:lvl7pPr marL="2057400" indent="0" algn="ctr" rtl="1">
              <a:buNone/>
              <a:defRPr sz="1200"/>
            </a:lvl7pPr>
            <a:lvl8pPr marL="2400300" indent="0" algn="ctr" rtl="1">
              <a:buNone/>
              <a:defRPr sz="1200"/>
            </a:lvl8pPr>
            <a:lvl9pPr marL="2743200" indent="0" algn="ctr" rtl="1">
              <a:buNone/>
              <a:defRPr sz="1200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596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761400" y="1828800"/>
            <a:ext cx="5143502" cy="1828800"/>
          </a:xfrm>
        </p:spPr>
        <p:txBody>
          <a:bodyPr rtlCol="1" anchor="b">
            <a:normAutofit/>
          </a:bodyPr>
          <a:lstStyle>
            <a:lvl1pPr algn="r" rtl="1">
              <a:defRPr sz="3300"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>
            <a:off x="761400" y="3733800"/>
            <a:ext cx="5143502" cy="914400"/>
          </a:xfrm>
        </p:spPr>
        <p:txBody>
          <a:bodyPr rtlCol="1"/>
          <a:lstStyle>
            <a:lvl1pPr marL="0" indent="0" algn="r" rtl="1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r" rtl="1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r" rtl="1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r" rtl="1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r" rtl="1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r" rtl="1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r" rtl="1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r" rtl="1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r" rtl="1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36484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 hasCustomPrompt="1"/>
          </p:nvPr>
        </p:nvSpPr>
        <p:spPr>
          <a:xfrm>
            <a:off x="798909" y="1825625"/>
            <a:ext cx="3715941" cy="4187952"/>
          </a:xfrm>
        </p:spPr>
        <p:txBody>
          <a:bodyPr rtlCol="1"/>
          <a:lstStyle>
            <a:lvl1pPr rtl="1">
              <a:defRPr/>
            </a:lvl1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713561" cy="4187952"/>
          </a:xfrm>
        </p:spPr>
        <p:txBody>
          <a:bodyPr rtlCol="1"/>
          <a:lstStyle>
            <a:lvl1pPr rtl="1">
              <a:defRPr/>
            </a:lvl1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1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>
            <a:off x="802386" y="1681163"/>
            <a:ext cx="3717036" cy="823912"/>
          </a:xfrm>
        </p:spPr>
        <p:txBody>
          <a:bodyPr rtlCol="1" anchor="b"/>
          <a:lstStyle>
            <a:lvl1pPr marL="0" indent="0" algn="r" rtl="1">
              <a:spcBef>
                <a:spcPts val="0"/>
              </a:spcBef>
              <a:buNone/>
              <a:defRPr sz="1800" b="1"/>
            </a:lvl1pPr>
            <a:lvl2pPr marL="342900" indent="0" algn="r" rtl="1">
              <a:buNone/>
              <a:defRPr sz="1500" b="1"/>
            </a:lvl2pPr>
            <a:lvl3pPr marL="685800" indent="0" algn="r" rtl="1">
              <a:buNone/>
              <a:defRPr sz="1350" b="1"/>
            </a:lvl3pPr>
            <a:lvl4pPr marL="1028700" indent="0" algn="r" rtl="1">
              <a:buNone/>
              <a:defRPr sz="1200" b="1"/>
            </a:lvl4pPr>
            <a:lvl5pPr marL="1371600" indent="0" algn="r" rtl="1">
              <a:buNone/>
              <a:defRPr sz="1200" b="1"/>
            </a:lvl5pPr>
            <a:lvl6pPr marL="1714500" indent="0" algn="r" rtl="1">
              <a:buNone/>
              <a:defRPr sz="1200" b="1"/>
            </a:lvl6pPr>
            <a:lvl7pPr marL="2057400" indent="0" algn="r" rtl="1">
              <a:buNone/>
              <a:defRPr sz="1200" b="1"/>
            </a:lvl7pPr>
            <a:lvl8pPr marL="2400300" indent="0" algn="r" rtl="1">
              <a:buNone/>
              <a:defRPr sz="1200" b="1"/>
            </a:lvl8pPr>
            <a:lvl9pPr marL="2743200" indent="0" algn="r" rtl="1">
              <a:buNone/>
              <a:defRPr sz="1200" b="1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>
            <a:off x="802386" y="2505076"/>
            <a:ext cx="3717036" cy="3476625"/>
          </a:xfrm>
        </p:spPr>
        <p:txBody>
          <a:bodyPr rtlCol="1"/>
          <a:lstStyle>
            <a:lvl1pPr rtl="1">
              <a:defRPr/>
            </a:lvl1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717036" cy="823912"/>
          </a:xfrm>
        </p:spPr>
        <p:txBody>
          <a:bodyPr rtlCol="1" anchor="b"/>
          <a:lstStyle>
            <a:lvl1pPr marL="0" indent="0" algn="r" rtl="1">
              <a:spcBef>
                <a:spcPts val="0"/>
              </a:spcBef>
              <a:buNone/>
              <a:defRPr sz="1800" b="1"/>
            </a:lvl1pPr>
            <a:lvl2pPr marL="342900" indent="0" algn="r" rtl="1">
              <a:buNone/>
              <a:defRPr sz="1500" b="1"/>
            </a:lvl2pPr>
            <a:lvl3pPr marL="685800" indent="0" algn="r" rtl="1">
              <a:buNone/>
              <a:defRPr sz="1350" b="1"/>
            </a:lvl3pPr>
            <a:lvl4pPr marL="1028700" indent="0" algn="r" rtl="1">
              <a:buNone/>
              <a:defRPr sz="1200" b="1"/>
            </a:lvl4pPr>
            <a:lvl5pPr marL="1371600" indent="0" algn="r" rtl="1">
              <a:buNone/>
              <a:defRPr sz="1200" b="1"/>
            </a:lvl5pPr>
            <a:lvl6pPr marL="1714500" indent="0" algn="r" rtl="1">
              <a:buNone/>
              <a:defRPr sz="1200" b="1"/>
            </a:lvl6pPr>
            <a:lvl7pPr marL="2057400" indent="0" algn="r" rtl="1">
              <a:buNone/>
              <a:defRPr sz="1200" b="1"/>
            </a:lvl7pPr>
            <a:lvl8pPr marL="2400300" indent="0" algn="r" rtl="1">
              <a:buNone/>
              <a:defRPr sz="1200" b="1"/>
            </a:lvl8pPr>
            <a:lvl9pPr marL="2743200" indent="0" algn="r" rtl="1">
              <a:buNone/>
              <a:defRPr sz="1200" b="1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6"/>
            <a:ext cx="3717036" cy="3476625"/>
          </a:xfrm>
        </p:spPr>
        <p:txBody>
          <a:bodyPr rtlCol="1"/>
          <a:lstStyle>
            <a:lvl1pPr rtl="1">
              <a:defRPr/>
            </a:lvl1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7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522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endParaRPr lang="ar-SA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99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تان بتسميات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grpSp>
        <p:nvGrpSpPr>
          <p:cNvPr id="9" name="المجموعة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6" name="عنصر نائب للصورة 33" descr="عنصر نائب فارغ لإضافة صورة. انقر فوق العنصر النائب وقم بتحديد الصورة التي ترغب في إضافتها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39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789317" y="4935990"/>
            <a:ext cx="3276735" cy="100761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grpSp>
        <p:nvGrpSpPr>
          <p:cNvPr id="22" name="المجموعة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عنصر نائب للصورة 33" descr="عنصر نائب فارغ لإضافة صورة. انقر فوق العنصر النائب وقم بتحديد الصورة التي ترغب في إضافتها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40" name="عنصر نائب للنص 3"/>
          <p:cNvSpPr>
            <a:spLocks noGrp="1"/>
          </p:cNvSpPr>
          <p:nvPr>
            <p:ph type="body" sz="half" idx="19" hasCustomPrompt="1"/>
          </p:nvPr>
        </p:nvSpPr>
        <p:spPr>
          <a:xfrm>
            <a:off x="5057181" y="4935990"/>
            <a:ext cx="3276735" cy="100761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7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ثلاث صور ذات تسميات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grpSp>
        <p:nvGrpSpPr>
          <p:cNvPr id="52" name="المجموعة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9" name="عنصر نائب للصورة 33" descr="عنصر نائب فارغ لإضافة صورة. انقر فوق العنصر النائب وقم بتحديد الصورة التي ترغب في إضافتها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81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926409" y="4947405"/>
            <a:ext cx="2057400" cy="9144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grpSp>
        <p:nvGrpSpPr>
          <p:cNvPr id="84" name="المجموعة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8" name="عنصر نائب للصورة 33" descr="عنصر نائب فارغ لإضافة صورة. انقر فوق العنصر النائب وقم بتحديد الصورة التي ترغب في إضافتها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82" name="عنصر نائب للنص 3"/>
          <p:cNvSpPr>
            <a:spLocks noGrp="1"/>
          </p:cNvSpPr>
          <p:nvPr>
            <p:ph type="body" sz="half" idx="21" hasCustomPrompt="1"/>
          </p:nvPr>
        </p:nvSpPr>
        <p:spPr>
          <a:xfrm>
            <a:off x="3530406" y="4947405"/>
            <a:ext cx="2057400" cy="9144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grpSp>
        <p:nvGrpSpPr>
          <p:cNvPr id="97" name="المجموعة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0" name="عنصر نائب للصورة 33" descr="عنصر نائب فارغ لإضافة صورة. انقر فوق العنصر النائب وقم بتحديد الصورة التي ترغب في إضافتها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83" name="عنصر نائب للنص 3"/>
          <p:cNvSpPr>
            <a:spLocks noGrp="1"/>
          </p:cNvSpPr>
          <p:nvPr>
            <p:ph type="body" sz="half" idx="22" hasCustomPrompt="1"/>
          </p:nvPr>
        </p:nvSpPr>
        <p:spPr>
          <a:xfrm>
            <a:off x="6156812" y="4947405"/>
            <a:ext cx="2057400" cy="9144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8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ثلاث صور ذات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530314" y="421594"/>
            <a:ext cx="1714500" cy="1885508"/>
          </a:xfrm>
        </p:spPr>
        <p:txBody>
          <a:bodyPr rtlCol="1">
            <a:normAutofit/>
          </a:bodyPr>
          <a:lstStyle>
            <a:lvl1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grpSp>
        <p:nvGrpSpPr>
          <p:cNvPr id="84" name="المجموعة 83"/>
          <p:cNvGrpSpPr>
            <a:grpSpLocks noChangeAspect="1"/>
          </p:cNvGrpSpPr>
          <p:nvPr/>
        </p:nvGrpSpPr>
        <p:grpSpPr>
          <a:xfrm rot="16200000" flipV="1">
            <a:off x="4436335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7" name="عنصر نائب للصورة 33" descr="عنصر نائب فارغ لإضافة صورة. انقر فوق العنصر النائب وقم بتحديد الصورة التي ترغب في إضافتها."/>
          <p:cNvSpPr>
            <a:spLocks noGrp="1"/>
          </p:cNvSpPr>
          <p:nvPr>
            <p:ph type="pic" sz="quarter" idx="17"/>
          </p:nvPr>
        </p:nvSpPr>
        <p:spPr>
          <a:xfrm>
            <a:off x="5492903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grpSp>
        <p:nvGrpSpPr>
          <p:cNvPr id="98" name="المجموعة 97"/>
          <p:cNvGrpSpPr/>
          <p:nvPr/>
        </p:nvGrpSpPr>
        <p:grpSpPr>
          <a:xfrm>
            <a:off x="2558545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1" name="عنصر نائب للصورة 33" descr="عنصر نائب فارغ لإضافة صورة. انقر فوق العنصر النائب وقم بتحديد الصورة التي ترغب في إضافتها."/>
          <p:cNvSpPr>
            <a:spLocks noGrp="1" noChangeAspect="1"/>
          </p:cNvSpPr>
          <p:nvPr>
            <p:ph type="pic" sz="quarter" idx="18"/>
          </p:nvPr>
        </p:nvSpPr>
        <p:spPr>
          <a:xfrm>
            <a:off x="2726763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grpSp>
        <p:nvGrpSpPr>
          <p:cNvPr id="112" name="المجموعة 111"/>
          <p:cNvGrpSpPr/>
          <p:nvPr/>
        </p:nvGrpSpPr>
        <p:grpSpPr>
          <a:xfrm>
            <a:off x="2558545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شكل حر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" name="شكل حر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5" name="شكل حر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6" name="شكل حر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7" name="شكل حر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8" name="شكل حر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شكل حر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شكل حر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" name="شكل حر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شكل حر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شكل حر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شكل حر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5" name="عنصر نائب للصورة 33" descr="عنصر نائب فارغ لإضافة صورة. انقر فوق العنصر النائب وقم بتحديد الصورة التي ترغب في إضافتها."/>
          <p:cNvSpPr>
            <a:spLocks noGrp="1" noChangeAspect="1"/>
          </p:cNvSpPr>
          <p:nvPr>
            <p:ph type="pic" sz="quarter" idx="19"/>
          </p:nvPr>
        </p:nvSpPr>
        <p:spPr>
          <a:xfrm>
            <a:off x="2726763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126" name="عنصر نائب للنص 3"/>
          <p:cNvSpPr>
            <a:spLocks noGrp="1"/>
          </p:cNvSpPr>
          <p:nvPr>
            <p:ph type="body" sz="half" idx="21" hasCustomPrompt="1"/>
          </p:nvPr>
        </p:nvSpPr>
        <p:spPr>
          <a:xfrm>
            <a:off x="530314" y="2484993"/>
            <a:ext cx="1714500" cy="3248729"/>
          </a:xfrm>
        </p:spPr>
        <p:txBody>
          <a:bodyPr rtlCol="1" anchor="t" anchorCtr="0">
            <a:normAutofit/>
          </a:bodyPr>
          <a:lstStyle>
            <a:lvl1pPr marL="0" indent="0" algn="r" rtl="1">
              <a:spcBef>
                <a:spcPts val="1200"/>
              </a:spcBef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06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ب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627460" y="1330347"/>
            <a:ext cx="2880360" cy="2103120"/>
          </a:xfrm>
        </p:spPr>
        <p:txBody>
          <a:bodyPr rtlCol="1" anchor="b">
            <a:normAutofit/>
          </a:bodyPr>
          <a:lstStyle>
            <a:lvl1pPr algn="r" rtl="1">
              <a:defRPr sz="2700"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>
          <a:xfrm>
            <a:off x="3905584" y="914400"/>
            <a:ext cx="4629151" cy="5029200"/>
          </a:xfrm>
        </p:spPr>
        <p:txBody>
          <a:bodyPr rtlCol="1">
            <a:normAutofit/>
          </a:bodyPr>
          <a:lstStyle>
            <a:lvl1pPr algn="r" rtl="1">
              <a:defRPr sz="1800"/>
            </a:lvl1pPr>
            <a:lvl2pPr algn="r" rtl="1">
              <a:defRPr sz="1500"/>
            </a:lvl2pPr>
            <a:lvl3pPr algn="r" rtl="1">
              <a:defRPr sz="1350"/>
            </a:lvl3pPr>
            <a:lvl4pPr algn="r" rtl="1">
              <a:defRPr sz="1200"/>
            </a:lvl4pPr>
            <a:lvl5pPr algn="r" rtl="1">
              <a:defRPr sz="1200"/>
            </a:lvl5pPr>
            <a:lvl6pPr algn="r" rtl="1">
              <a:defRPr sz="1500"/>
            </a:lvl6pPr>
            <a:lvl7pPr algn="r" rtl="1">
              <a:defRPr sz="1500"/>
            </a:lvl7pPr>
            <a:lvl8pPr algn="r" rtl="1">
              <a:defRPr sz="1500"/>
            </a:lvl8pPr>
            <a:lvl9pPr algn="r" rtl="1">
              <a:defRPr sz="150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627460" y="3555524"/>
            <a:ext cx="2880360" cy="238807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350"/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sp>
        <p:nvSpPr>
          <p:cNvPr id="11" name="عنصر نائب لرقم الشريحة 7"/>
          <p:cNvSpPr>
            <a:spLocks noGrp="1"/>
          </p:cNvSpPr>
          <p:nvPr>
            <p:ph type="sldNum" sz="quarter" idx="12"/>
          </p:nvPr>
        </p:nvSpPr>
        <p:spPr>
          <a:xfrm>
            <a:off x="7775163" y="6019801"/>
            <a:ext cx="571500" cy="228600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عنصر نائب للتذييل 6"/>
          <p:cNvSpPr>
            <a:spLocks noGrp="1"/>
          </p:cNvSpPr>
          <p:nvPr>
            <p:ph type="ftr" sz="quarter" idx="11"/>
          </p:nvPr>
        </p:nvSpPr>
        <p:spPr>
          <a:xfrm>
            <a:off x="3195980" y="6019801"/>
            <a:ext cx="4457700" cy="230400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13" name="عنصر نائب للتاريخ 5"/>
          <p:cNvSpPr>
            <a:spLocks noGrp="1"/>
          </p:cNvSpPr>
          <p:nvPr>
            <p:ph type="dt" sz="half" idx="10"/>
          </p:nvPr>
        </p:nvSpPr>
        <p:spPr>
          <a:xfrm>
            <a:off x="2009339" y="6019801"/>
            <a:ext cx="1047195" cy="228600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769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ات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625011" y="1330347"/>
            <a:ext cx="2880360" cy="2103120"/>
          </a:xfrm>
        </p:spPr>
        <p:txBody>
          <a:bodyPr rtlCol="1" anchor="b">
            <a:normAutofit/>
          </a:bodyPr>
          <a:lstStyle>
            <a:lvl1pPr algn="r" rtl="1">
              <a:defRPr sz="2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grpSp>
        <p:nvGrpSpPr>
          <p:cNvPr id="8" name="المجموعة 7"/>
          <p:cNvGrpSpPr/>
          <p:nvPr/>
        </p:nvGrpSpPr>
        <p:grpSpPr>
          <a:xfrm>
            <a:off x="3674980" y="781399"/>
            <a:ext cx="4825049" cy="5053665"/>
            <a:chOff x="5162444" y="781398"/>
            <a:chExt cx="6433398" cy="5053665"/>
          </a:xfrm>
        </p:grpSpPr>
        <p:sp>
          <p:nvSpPr>
            <p:cNvPr id="9" name="شكل حر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شكل حر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" name="المجموعة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شكل حر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rtl="1"/>
                <a:endParaRPr lang="ar-SA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" name="شكل حر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rtl="1"/>
                <a:endParaRPr lang="ar-SA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2" name="شكل حر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شكل حر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شكل حر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شكل حر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شكل حر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شكل حر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شكل حر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عنصر نائب للصورة 2" descr="عنصر نائب فارغ لإضافة صورة. انقر فوق العنصر النائب وقم بتحديد الصورة التي ترغب في إضافتها."/>
          <p:cNvSpPr>
            <a:spLocks noGrp="1"/>
          </p:cNvSpPr>
          <p:nvPr>
            <p:ph type="pic" idx="1"/>
          </p:nvPr>
        </p:nvSpPr>
        <p:spPr>
          <a:xfrm>
            <a:off x="385578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1"/>
          <a:lstStyle>
            <a:lvl1pPr marL="0" indent="0" algn="r" rtl="1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2100"/>
            </a:lvl2pPr>
            <a:lvl3pPr marL="685800" indent="0" algn="r" rtl="1">
              <a:buNone/>
              <a:defRPr sz="1800"/>
            </a:lvl3pPr>
            <a:lvl4pPr marL="1028700" indent="0" algn="r" rtl="1">
              <a:buNone/>
              <a:defRPr sz="1500"/>
            </a:lvl4pPr>
            <a:lvl5pPr marL="1371600" indent="0" algn="r" rtl="1">
              <a:buNone/>
              <a:defRPr sz="1500"/>
            </a:lvl5pPr>
            <a:lvl6pPr marL="1714500" indent="0" algn="r" rtl="1">
              <a:buNone/>
              <a:defRPr sz="1500"/>
            </a:lvl6pPr>
            <a:lvl7pPr marL="2057400" indent="0" algn="r" rtl="1">
              <a:buNone/>
              <a:defRPr sz="1500"/>
            </a:lvl7pPr>
            <a:lvl8pPr marL="2400300" indent="0" algn="r" rtl="1">
              <a:buNone/>
              <a:defRPr sz="1500"/>
            </a:lvl8pPr>
            <a:lvl9pPr marL="2743200" indent="0" algn="r" rtl="1">
              <a:buNone/>
              <a:defRPr sz="1500"/>
            </a:lvl9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625011" y="3555522"/>
            <a:ext cx="2880360" cy="216851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050"/>
            </a:lvl2pPr>
            <a:lvl3pPr marL="685800" indent="0" algn="r" rtl="1">
              <a:buNone/>
              <a:defRPr sz="900"/>
            </a:lvl3pPr>
            <a:lvl4pPr marL="1028700" indent="0" algn="r" rtl="1">
              <a:buNone/>
              <a:defRPr sz="750"/>
            </a:lvl4pPr>
            <a:lvl5pPr marL="1371600" indent="0" algn="r" rtl="1">
              <a:buNone/>
              <a:defRPr sz="750"/>
            </a:lvl5pPr>
            <a:lvl6pPr marL="1714500" indent="0" algn="r" rtl="1">
              <a:buNone/>
              <a:defRPr sz="750"/>
            </a:lvl6pPr>
            <a:lvl7pPr marL="2057400" indent="0" algn="r" rtl="1">
              <a:buNone/>
              <a:defRPr sz="750"/>
            </a:lvl7pPr>
            <a:lvl8pPr marL="2400300" indent="0" algn="r" rtl="1">
              <a:buNone/>
              <a:defRPr sz="750"/>
            </a:lvl8pPr>
            <a:lvl9pPr marL="2743200" indent="0" algn="r" rtl="1">
              <a:buNone/>
              <a:defRPr sz="750"/>
            </a:lvl9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52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ال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>
            <a:off x="761449" y="1752600"/>
            <a:ext cx="5143502" cy="1828800"/>
          </a:xfrm>
        </p:spPr>
        <p:txBody>
          <a:bodyPr rtlCol="1" anchor="b">
            <a:normAutofit/>
          </a:bodyPr>
          <a:lstStyle>
            <a:lvl1pPr algn="r" rtl="1">
              <a:defRPr sz="4050"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>
            <a:off x="761448" y="3733800"/>
            <a:ext cx="5143502" cy="914400"/>
          </a:xfrm>
        </p:spPr>
        <p:txBody>
          <a:bodyPr rtlCol="1"/>
          <a:lstStyle>
            <a:lvl1pPr marL="0" indent="0" algn="r" rtl="1">
              <a:spcBef>
                <a:spcPts val="0"/>
              </a:spcBef>
              <a:buNone/>
              <a:defRPr sz="1800"/>
            </a:lvl1pPr>
            <a:lvl2pPr marL="342900" indent="0" algn="ctr" rtl="1">
              <a:buNone/>
              <a:defRPr sz="1500"/>
            </a:lvl2pPr>
            <a:lvl3pPr marL="685800" indent="0" algn="ctr" rtl="1">
              <a:buNone/>
              <a:defRPr sz="1350"/>
            </a:lvl3pPr>
            <a:lvl4pPr marL="1028700" indent="0" algn="ctr" rtl="1">
              <a:buNone/>
              <a:defRPr sz="1200"/>
            </a:lvl4pPr>
            <a:lvl5pPr marL="1371600" indent="0" algn="ctr" rtl="1">
              <a:buNone/>
              <a:defRPr sz="1200"/>
            </a:lvl5pPr>
            <a:lvl6pPr marL="1714500" indent="0" algn="ctr" rtl="1">
              <a:buNone/>
              <a:defRPr sz="1200"/>
            </a:lvl6pPr>
            <a:lvl7pPr marL="2057400" indent="0" algn="ctr" rtl="1">
              <a:buNone/>
              <a:defRPr sz="1200"/>
            </a:lvl7pPr>
            <a:lvl8pPr marL="2400300" indent="0" algn="ctr" rtl="1">
              <a:buNone/>
              <a:defRPr sz="1200"/>
            </a:lvl8pPr>
            <a:lvl9pPr marL="2743200" indent="0" algn="ctr" rtl="1">
              <a:buNone/>
              <a:defRPr sz="1200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5558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العنوان والنص ال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1"/>
          <a:lstStyle>
            <a:lvl1pPr rtl="1">
              <a:defRPr/>
            </a:lvl1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99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العنوان العمودي والن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العمودي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1"/>
          <a:lstStyle>
            <a:lvl1pPr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04800"/>
            <a:ext cx="6475253" cy="5676900"/>
          </a:xfrm>
        </p:spPr>
        <p:txBody>
          <a:bodyPr vert="eaVert" rtlCol="1"/>
          <a:lstStyle>
            <a:lvl1pPr rtl="1">
              <a:defRPr/>
            </a:lvl1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90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9"/>
          <p:cNvSpPr txBox="1">
            <a:spLocks noGrp="1"/>
          </p:cNvSpPr>
          <p:nvPr>
            <p:ph type="subTitle" idx="1"/>
          </p:nvPr>
        </p:nvSpPr>
        <p:spPr>
          <a:xfrm>
            <a:off x="943375" y="3300959"/>
            <a:ext cx="2310300" cy="5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38" name="Google Shape;338;p19"/>
          <p:cNvSpPr txBox="1">
            <a:spLocks noGrp="1"/>
          </p:cNvSpPr>
          <p:nvPr>
            <p:ph type="subTitle" idx="2"/>
          </p:nvPr>
        </p:nvSpPr>
        <p:spPr>
          <a:xfrm>
            <a:off x="1024075" y="3911015"/>
            <a:ext cx="21489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3"/>
          </p:nvPr>
        </p:nvSpPr>
        <p:spPr>
          <a:xfrm>
            <a:off x="3416825" y="3300959"/>
            <a:ext cx="2310300" cy="5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40" name="Google Shape;340;p19"/>
          <p:cNvSpPr txBox="1">
            <a:spLocks noGrp="1"/>
          </p:cNvSpPr>
          <p:nvPr>
            <p:ph type="subTitle" idx="4"/>
          </p:nvPr>
        </p:nvSpPr>
        <p:spPr>
          <a:xfrm>
            <a:off x="3497525" y="3911015"/>
            <a:ext cx="21489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9"/>
          <p:cNvSpPr txBox="1">
            <a:spLocks noGrp="1"/>
          </p:cNvSpPr>
          <p:nvPr>
            <p:ph type="subTitle" idx="5"/>
          </p:nvPr>
        </p:nvSpPr>
        <p:spPr>
          <a:xfrm>
            <a:off x="5896375" y="3300959"/>
            <a:ext cx="2310300" cy="5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342" name="Google Shape;342;p19"/>
          <p:cNvSpPr txBox="1">
            <a:spLocks noGrp="1"/>
          </p:cNvSpPr>
          <p:nvPr>
            <p:ph type="subTitle" idx="6"/>
          </p:nvPr>
        </p:nvSpPr>
        <p:spPr>
          <a:xfrm>
            <a:off x="5977075" y="3911015"/>
            <a:ext cx="21489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9"/>
          <p:cNvSpPr/>
          <p:nvPr/>
        </p:nvSpPr>
        <p:spPr>
          <a:xfrm>
            <a:off x="457347" y="5813517"/>
            <a:ext cx="510598" cy="656791"/>
          </a:xfrm>
          <a:custGeom>
            <a:avLst/>
            <a:gdLst/>
            <a:ahLst/>
            <a:cxnLst/>
            <a:rect l="l" t="t" r="r" b="b"/>
            <a:pathLst>
              <a:path w="7281" h="7024" extrusionOk="0">
                <a:moveTo>
                  <a:pt x="3141" y="1"/>
                </a:moveTo>
                <a:lnTo>
                  <a:pt x="3055" y="29"/>
                </a:lnTo>
                <a:lnTo>
                  <a:pt x="2969" y="87"/>
                </a:lnTo>
                <a:lnTo>
                  <a:pt x="2855" y="229"/>
                </a:lnTo>
                <a:lnTo>
                  <a:pt x="2769" y="372"/>
                </a:lnTo>
                <a:lnTo>
                  <a:pt x="2712" y="572"/>
                </a:lnTo>
                <a:lnTo>
                  <a:pt x="2598" y="1000"/>
                </a:lnTo>
                <a:lnTo>
                  <a:pt x="2513" y="1457"/>
                </a:lnTo>
                <a:lnTo>
                  <a:pt x="2455" y="1914"/>
                </a:lnTo>
                <a:lnTo>
                  <a:pt x="2427" y="2370"/>
                </a:lnTo>
                <a:lnTo>
                  <a:pt x="1970" y="2399"/>
                </a:lnTo>
                <a:lnTo>
                  <a:pt x="1513" y="2513"/>
                </a:lnTo>
                <a:lnTo>
                  <a:pt x="1085" y="2627"/>
                </a:lnTo>
                <a:lnTo>
                  <a:pt x="657" y="2799"/>
                </a:lnTo>
                <a:lnTo>
                  <a:pt x="400" y="2913"/>
                </a:lnTo>
                <a:lnTo>
                  <a:pt x="286" y="2999"/>
                </a:lnTo>
                <a:lnTo>
                  <a:pt x="200" y="3084"/>
                </a:lnTo>
                <a:lnTo>
                  <a:pt x="114" y="3198"/>
                </a:lnTo>
                <a:lnTo>
                  <a:pt x="29" y="3284"/>
                </a:lnTo>
                <a:lnTo>
                  <a:pt x="0" y="3427"/>
                </a:lnTo>
                <a:lnTo>
                  <a:pt x="29" y="3541"/>
                </a:lnTo>
                <a:lnTo>
                  <a:pt x="57" y="3627"/>
                </a:lnTo>
                <a:lnTo>
                  <a:pt x="114" y="3712"/>
                </a:lnTo>
                <a:lnTo>
                  <a:pt x="257" y="3855"/>
                </a:lnTo>
                <a:lnTo>
                  <a:pt x="428" y="3941"/>
                </a:lnTo>
                <a:lnTo>
                  <a:pt x="628" y="4026"/>
                </a:lnTo>
                <a:lnTo>
                  <a:pt x="971" y="4112"/>
                </a:lnTo>
                <a:lnTo>
                  <a:pt x="1342" y="4198"/>
                </a:lnTo>
                <a:lnTo>
                  <a:pt x="1713" y="4255"/>
                </a:lnTo>
                <a:lnTo>
                  <a:pt x="2084" y="4312"/>
                </a:lnTo>
                <a:lnTo>
                  <a:pt x="1999" y="4940"/>
                </a:lnTo>
                <a:lnTo>
                  <a:pt x="1970" y="5368"/>
                </a:lnTo>
                <a:lnTo>
                  <a:pt x="1970" y="5825"/>
                </a:lnTo>
                <a:lnTo>
                  <a:pt x="1970" y="6282"/>
                </a:lnTo>
                <a:lnTo>
                  <a:pt x="2027" y="6482"/>
                </a:lnTo>
                <a:lnTo>
                  <a:pt x="2056" y="6653"/>
                </a:lnTo>
                <a:lnTo>
                  <a:pt x="2141" y="6796"/>
                </a:lnTo>
                <a:lnTo>
                  <a:pt x="2227" y="6910"/>
                </a:lnTo>
                <a:lnTo>
                  <a:pt x="2341" y="6995"/>
                </a:lnTo>
                <a:lnTo>
                  <a:pt x="2455" y="7024"/>
                </a:lnTo>
                <a:lnTo>
                  <a:pt x="2598" y="6995"/>
                </a:lnTo>
                <a:lnTo>
                  <a:pt x="2741" y="6938"/>
                </a:lnTo>
                <a:lnTo>
                  <a:pt x="2855" y="6853"/>
                </a:lnTo>
                <a:lnTo>
                  <a:pt x="2941" y="6738"/>
                </a:lnTo>
                <a:lnTo>
                  <a:pt x="3255" y="6339"/>
                </a:lnTo>
                <a:lnTo>
                  <a:pt x="3569" y="5911"/>
                </a:lnTo>
                <a:lnTo>
                  <a:pt x="3797" y="5454"/>
                </a:lnTo>
                <a:lnTo>
                  <a:pt x="4026" y="4997"/>
                </a:lnTo>
                <a:lnTo>
                  <a:pt x="4368" y="5368"/>
                </a:lnTo>
                <a:lnTo>
                  <a:pt x="4768" y="5711"/>
                </a:lnTo>
                <a:lnTo>
                  <a:pt x="5168" y="5996"/>
                </a:lnTo>
                <a:lnTo>
                  <a:pt x="5624" y="6282"/>
                </a:lnTo>
                <a:lnTo>
                  <a:pt x="5739" y="6339"/>
                </a:lnTo>
                <a:lnTo>
                  <a:pt x="5881" y="6396"/>
                </a:lnTo>
                <a:lnTo>
                  <a:pt x="6024" y="6424"/>
                </a:lnTo>
                <a:lnTo>
                  <a:pt x="6167" y="6396"/>
                </a:lnTo>
                <a:lnTo>
                  <a:pt x="6281" y="6310"/>
                </a:lnTo>
                <a:lnTo>
                  <a:pt x="6367" y="6196"/>
                </a:lnTo>
                <a:lnTo>
                  <a:pt x="6395" y="6053"/>
                </a:lnTo>
                <a:lnTo>
                  <a:pt x="6424" y="5911"/>
                </a:lnTo>
                <a:lnTo>
                  <a:pt x="6395" y="5711"/>
                </a:lnTo>
                <a:lnTo>
                  <a:pt x="6367" y="5511"/>
                </a:lnTo>
                <a:lnTo>
                  <a:pt x="6224" y="5083"/>
                </a:lnTo>
                <a:lnTo>
                  <a:pt x="6053" y="4654"/>
                </a:lnTo>
                <a:lnTo>
                  <a:pt x="5881" y="4255"/>
                </a:lnTo>
                <a:lnTo>
                  <a:pt x="5596" y="3684"/>
                </a:lnTo>
                <a:lnTo>
                  <a:pt x="5938" y="3541"/>
                </a:lnTo>
                <a:lnTo>
                  <a:pt x="6253" y="3341"/>
                </a:lnTo>
                <a:lnTo>
                  <a:pt x="6595" y="3141"/>
                </a:lnTo>
                <a:lnTo>
                  <a:pt x="6881" y="2941"/>
                </a:lnTo>
                <a:lnTo>
                  <a:pt x="7052" y="2799"/>
                </a:lnTo>
                <a:lnTo>
                  <a:pt x="7166" y="2656"/>
                </a:lnTo>
                <a:lnTo>
                  <a:pt x="7252" y="2485"/>
                </a:lnTo>
                <a:lnTo>
                  <a:pt x="7280" y="2370"/>
                </a:lnTo>
                <a:lnTo>
                  <a:pt x="7280" y="2285"/>
                </a:lnTo>
                <a:lnTo>
                  <a:pt x="7252" y="2142"/>
                </a:lnTo>
                <a:lnTo>
                  <a:pt x="7166" y="2056"/>
                </a:lnTo>
                <a:lnTo>
                  <a:pt x="7080" y="1971"/>
                </a:lnTo>
                <a:lnTo>
                  <a:pt x="6966" y="1914"/>
                </a:lnTo>
                <a:lnTo>
                  <a:pt x="6852" y="1857"/>
                </a:lnTo>
                <a:lnTo>
                  <a:pt x="6709" y="1828"/>
                </a:lnTo>
                <a:lnTo>
                  <a:pt x="6424" y="1799"/>
                </a:lnTo>
                <a:lnTo>
                  <a:pt x="5967" y="1771"/>
                </a:lnTo>
                <a:lnTo>
                  <a:pt x="5510" y="1799"/>
                </a:lnTo>
                <a:lnTo>
                  <a:pt x="5053" y="1885"/>
                </a:lnTo>
                <a:lnTo>
                  <a:pt x="4625" y="1999"/>
                </a:lnTo>
                <a:lnTo>
                  <a:pt x="4454" y="1571"/>
                </a:lnTo>
                <a:lnTo>
                  <a:pt x="4226" y="1143"/>
                </a:lnTo>
                <a:lnTo>
                  <a:pt x="3997" y="772"/>
                </a:lnTo>
                <a:lnTo>
                  <a:pt x="3740" y="372"/>
                </a:lnTo>
                <a:lnTo>
                  <a:pt x="3626" y="229"/>
                </a:lnTo>
                <a:lnTo>
                  <a:pt x="3483" y="115"/>
                </a:lnTo>
                <a:lnTo>
                  <a:pt x="3340" y="29"/>
                </a:lnTo>
                <a:lnTo>
                  <a:pt x="32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9"/>
          <p:cNvSpPr/>
          <p:nvPr/>
        </p:nvSpPr>
        <p:spPr>
          <a:xfrm>
            <a:off x="354700" y="421600"/>
            <a:ext cx="288551" cy="381000"/>
          </a:xfrm>
          <a:custGeom>
            <a:avLst/>
            <a:gdLst/>
            <a:ahLst/>
            <a:cxnLst/>
            <a:rect l="l" t="t" r="r" b="b"/>
            <a:pathLst>
              <a:path w="2884" h="2856" extrusionOk="0">
                <a:moveTo>
                  <a:pt x="1713" y="1"/>
                </a:moveTo>
                <a:lnTo>
                  <a:pt x="1628" y="29"/>
                </a:lnTo>
                <a:lnTo>
                  <a:pt x="1570" y="58"/>
                </a:lnTo>
                <a:lnTo>
                  <a:pt x="1456" y="144"/>
                </a:lnTo>
                <a:lnTo>
                  <a:pt x="1256" y="458"/>
                </a:lnTo>
                <a:lnTo>
                  <a:pt x="1057" y="772"/>
                </a:lnTo>
                <a:lnTo>
                  <a:pt x="885" y="715"/>
                </a:lnTo>
                <a:lnTo>
                  <a:pt x="714" y="686"/>
                </a:lnTo>
                <a:lnTo>
                  <a:pt x="343" y="657"/>
                </a:lnTo>
                <a:lnTo>
                  <a:pt x="229" y="657"/>
                </a:lnTo>
                <a:lnTo>
                  <a:pt x="143" y="686"/>
                </a:lnTo>
                <a:lnTo>
                  <a:pt x="29" y="743"/>
                </a:lnTo>
                <a:lnTo>
                  <a:pt x="0" y="829"/>
                </a:lnTo>
                <a:lnTo>
                  <a:pt x="0" y="914"/>
                </a:lnTo>
                <a:lnTo>
                  <a:pt x="29" y="1000"/>
                </a:lnTo>
                <a:lnTo>
                  <a:pt x="143" y="1114"/>
                </a:lnTo>
                <a:lnTo>
                  <a:pt x="371" y="1286"/>
                </a:lnTo>
                <a:lnTo>
                  <a:pt x="628" y="1457"/>
                </a:lnTo>
                <a:lnTo>
                  <a:pt x="514" y="1657"/>
                </a:lnTo>
                <a:lnTo>
                  <a:pt x="343" y="1999"/>
                </a:lnTo>
                <a:lnTo>
                  <a:pt x="286" y="2171"/>
                </a:lnTo>
                <a:lnTo>
                  <a:pt x="257" y="2313"/>
                </a:lnTo>
                <a:lnTo>
                  <a:pt x="286" y="2427"/>
                </a:lnTo>
                <a:lnTo>
                  <a:pt x="314" y="2485"/>
                </a:lnTo>
                <a:lnTo>
                  <a:pt x="371" y="2513"/>
                </a:lnTo>
                <a:lnTo>
                  <a:pt x="486" y="2513"/>
                </a:lnTo>
                <a:lnTo>
                  <a:pt x="571" y="2485"/>
                </a:lnTo>
                <a:lnTo>
                  <a:pt x="771" y="2370"/>
                </a:lnTo>
                <a:lnTo>
                  <a:pt x="942" y="2285"/>
                </a:lnTo>
                <a:lnTo>
                  <a:pt x="1085" y="2142"/>
                </a:lnTo>
                <a:lnTo>
                  <a:pt x="1256" y="1999"/>
                </a:lnTo>
                <a:lnTo>
                  <a:pt x="1314" y="2199"/>
                </a:lnTo>
                <a:lnTo>
                  <a:pt x="1428" y="2370"/>
                </a:lnTo>
                <a:lnTo>
                  <a:pt x="1513" y="2570"/>
                </a:lnTo>
                <a:lnTo>
                  <a:pt x="1656" y="2713"/>
                </a:lnTo>
                <a:lnTo>
                  <a:pt x="1713" y="2799"/>
                </a:lnTo>
                <a:lnTo>
                  <a:pt x="1770" y="2827"/>
                </a:lnTo>
                <a:lnTo>
                  <a:pt x="1827" y="2856"/>
                </a:lnTo>
                <a:lnTo>
                  <a:pt x="1884" y="2827"/>
                </a:lnTo>
                <a:lnTo>
                  <a:pt x="1942" y="2827"/>
                </a:lnTo>
                <a:lnTo>
                  <a:pt x="1999" y="2713"/>
                </a:lnTo>
                <a:lnTo>
                  <a:pt x="2027" y="2570"/>
                </a:lnTo>
                <a:lnTo>
                  <a:pt x="2056" y="2370"/>
                </a:lnTo>
                <a:lnTo>
                  <a:pt x="2056" y="2028"/>
                </a:lnTo>
                <a:lnTo>
                  <a:pt x="2027" y="1771"/>
                </a:lnTo>
                <a:lnTo>
                  <a:pt x="2341" y="1742"/>
                </a:lnTo>
                <a:lnTo>
                  <a:pt x="2627" y="1685"/>
                </a:lnTo>
                <a:lnTo>
                  <a:pt x="2798" y="1628"/>
                </a:lnTo>
                <a:lnTo>
                  <a:pt x="2855" y="1571"/>
                </a:lnTo>
                <a:lnTo>
                  <a:pt x="2884" y="1514"/>
                </a:lnTo>
                <a:lnTo>
                  <a:pt x="2884" y="1400"/>
                </a:lnTo>
                <a:lnTo>
                  <a:pt x="2827" y="1314"/>
                </a:lnTo>
                <a:lnTo>
                  <a:pt x="2741" y="1228"/>
                </a:lnTo>
                <a:lnTo>
                  <a:pt x="2655" y="1200"/>
                </a:lnTo>
                <a:lnTo>
                  <a:pt x="2313" y="1057"/>
                </a:lnTo>
                <a:lnTo>
                  <a:pt x="2113" y="1000"/>
                </a:lnTo>
                <a:lnTo>
                  <a:pt x="1942" y="971"/>
                </a:lnTo>
                <a:lnTo>
                  <a:pt x="1942" y="600"/>
                </a:lnTo>
                <a:lnTo>
                  <a:pt x="1856" y="258"/>
                </a:lnTo>
                <a:lnTo>
                  <a:pt x="1827" y="115"/>
                </a:lnTo>
                <a:lnTo>
                  <a:pt x="1770" y="58"/>
                </a:lnTo>
                <a:lnTo>
                  <a:pt x="1713" y="29"/>
                </a:lnTo>
                <a:lnTo>
                  <a:pt x="171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9"/>
          <p:cNvSpPr/>
          <p:nvPr/>
        </p:nvSpPr>
        <p:spPr>
          <a:xfrm>
            <a:off x="7472015" y="969835"/>
            <a:ext cx="288551" cy="377131"/>
          </a:xfrm>
          <a:custGeom>
            <a:avLst/>
            <a:gdLst/>
            <a:ahLst/>
            <a:cxnLst/>
            <a:rect l="l" t="t" r="r" b="b"/>
            <a:pathLst>
              <a:path w="2884" h="2827" extrusionOk="0">
                <a:moveTo>
                  <a:pt x="1656" y="0"/>
                </a:moveTo>
                <a:lnTo>
                  <a:pt x="1570" y="29"/>
                </a:lnTo>
                <a:lnTo>
                  <a:pt x="1456" y="143"/>
                </a:lnTo>
                <a:lnTo>
                  <a:pt x="1256" y="457"/>
                </a:lnTo>
                <a:lnTo>
                  <a:pt x="1085" y="771"/>
                </a:lnTo>
                <a:lnTo>
                  <a:pt x="914" y="714"/>
                </a:lnTo>
                <a:lnTo>
                  <a:pt x="714" y="685"/>
                </a:lnTo>
                <a:lnTo>
                  <a:pt x="371" y="657"/>
                </a:lnTo>
                <a:lnTo>
                  <a:pt x="257" y="657"/>
                </a:lnTo>
                <a:lnTo>
                  <a:pt x="143" y="685"/>
                </a:lnTo>
                <a:lnTo>
                  <a:pt x="57" y="742"/>
                </a:lnTo>
                <a:lnTo>
                  <a:pt x="0" y="828"/>
                </a:lnTo>
                <a:lnTo>
                  <a:pt x="0" y="914"/>
                </a:lnTo>
                <a:lnTo>
                  <a:pt x="57" y="971"/>
                </a:lnTo>
                <a:lnTo>
                  <a:pt x="143" y="1114"/>
                </a:lnTo>
                <a:lnTo>
                  <a:pt x="400" y="1285"/>
                </a:lnTo>
                <a:lnTo>
                  <a:pt x="657" y="1428"/>
                </a:lnTo>
                <a:lnTo>
                  <a:pt x="543" y="1656"/>
                </a:lnTo>
                <a:lnTo>
                  <a:pt x="371" y="1970"/>
                </a:lnTo>
                <a:lnTo>
                  <a:pt x="314" y="2141"/>
                </a:lnTo>
                <a:lnTo>
                  <a:pt x="286" y="2313"/>
                </a:lnTo>
                <a:lnTo>
                  <a:pt x="286" y="2427"/>
                </a:lnTo>
                <a:lnTo>
                  <a:pt x="314" y="2484"/>
                </a:lnTo>
                <a:lnTo>
                  <a:pt x="371" y="2512"/>
                </a:lnTo>
                <a:lnTo>
                  <a:pt x="486" y="2512"/>
                </a:lnTo>
                <a:lnTo>
                  <a:pt x="600" y="2484"/>
                </a:lnTo>
                <a:lnTo>
                  <a:pt x="771" y="2370"/>
                </a:lnTo>
                <a:lnTo>
                  <a:pt x="942" y="2256"/>
                </a:lnTo>
                <a:lnTo>
                  <a:pt x="1114" y="2141"/>
                </a:lnTo>
                <a:lnTo>
                  <a:pt x="1256" y="1999"/>
                </a:lnTo>
                <a:lnTo>
                  <a:pt x="1342" y="2198"/>
                </a:lnTo>
                <a:lnTo>
                  <a:pt x="1428" y="2370"/>
                </a:lnTo>
                <a:lnTo>
                  <a:pt x="1542" y="2541"/>
                </a:lnTo>
                <a:lnTo>
                  <a:pt x="1656" y="2712"/>
                </a:lnTo>
                <a:lnTo>
                  <a:pt x="1742" y="2798"/>
                </a:lnTo>
                <a:lnTo>
                  <a:pt x="1799" y="2827"/>
                </a:lnTo>
                <a:lnTo>
                  <a:pt x="1884" y="2827"/>
                </a:lnTo>
                <a:lnTo>
                  <a:pt x="1942" y="2798"/>
                </a:lnTo>
                <a:lnTo>
                  <a:pt x="1999" y="2712"/>
                </a:lnTo>
                <a:lnTo>
                  <a:pt x="2056" y="2541"/>
                </a:lnTo>
                <a:lnTo>
                  <a:pt x="2084" y="2370"/>
                </a:lnTo>
                <a:lnTo>
                  <a:pt x="2084" y="1999"/>
                </a:lnTo>
                <a:lnTo>
                  <a:pt x="2056" y="1742"/>
                </a:lnTo>
                <a:lnTo>
                  <a:pt x="2341" y="1742"/>
                </a:lnTo>
                <a:lnTo>
                  <a:pt x="2655" y="1685"/>
                </a:lnTo>
                <a:lnTo>
                  <a:pt x="2798" y="1599"/>
                </a:lnTo>
                <a:lnTo>
                  <a:pt x="2855" y="1570"/>
                </a:lnTo>
                <a:lnTo>
                  <a:pt x="2884" y="1485"/>
                </a:lnTo>
                <a:lnTo>
                  <a:pt x="2884" y="1399"/>
                </a:lnTo>
                <a:lnTo>
                  <a:pt x="2827" y="1313"/>
                </a:lnTo>
                <a:lnTo>
                  <a:pt x="2741" y="1228"/>
                </a:lnTo>
                <a:lnTo>
                  <a:pt x="2655" y="1171"/>
                </a:lnTo>
                <a:lnTo>
                  <a:pt x="2313" y="1056"/>
                </a:lnTo>
                <a:lnTo>
                  <a:pt x="2141" y="999"/>
                </a:lnTo>
                <a:lnTo>
                  <a:pt x="1970" y="971"/>
                </a:lnTo>
                <a:lnTo>
                  <a:pt x="1942" y="600"/>
                </a:lnTo>
                <a:lnTo>
                  <a:pt x="1884" y="229"/>
                </a:lnTo>
                <a:lnTo>
                  <a:pt x="1827" y="86"/>
                </a:lnTo>
                <a:lnTo>
                  <a:pt x="1770" y="29"/>
                </a:lnTo>
                <a:lnTo>
                  <a:pt x="17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9"/>
          <p:cNvSpPr/>
          <p:nvPr/>
        </p:nvSpPr>
        <p:spPr>
          <a:xfrm>
            <a:off x="8176047" y="5674083"/>
            <a:ext cx="510598" cy="656791"/>
          </a:xfrm>
          <a:custGeom>
            <a:avLst/>
            <a:gdLst/>
            <a:ahLst/>
            <a:cxnLst/>
            <a:rect l="l" t="t" r="r" b="b"/>
            <a:pathLst>
              <a:path w="7281" h="7024" extrusionOk="0">
                <a:moveTo>
                  <a:pt x="3141" y="1"/>
                </a:moveTo>
                <a:lnTo>
                  <a:pt x="3055" y="29"/>
                </a:lnTo>
                <a:lnTo>
                  <a:pt x="2969" y="87"/>
                </a:lnTo>
                <a:lnTo>
                  <a:pt x="2855" y="229"/>
                </a:lnTo>
                <a:lnTo>
                  <a:pt x="2769" y="372"/>
                </a:lnTo>
                <a:lnTo>
                  <a:pt x="2712" y="572"/>
                </a:lnTo>
                <a:lnTo>
                  <a:pt x="2598" y="1000"/>
                </a:lnTo>
                <a:lnTo>
                  <a:pt x="2513" y="1457"/>
                </a:lnTo>
                <a:lnTo>
                  <a:pt x="2455" y="1914"/>
                </a:lnTo>
                <a:lnTo>
                  <a:pt x="2427" y="2370"/>
                </a:lnTo>
                <a:lnTo>
                  <a:pt x="1970" y="2399"/>
                </a:lnTo>
                <a:lnTo>
                  <a:pt x="1513" y="2513"/>
                </a:lnTo>
                <a:lnTo>
                  <a:pt x="1085" y="2627"/>
                </a:lnTo>
                <a:lnTo>
                  <a:pt x="657" y="2799"/>
                </a:lnTo>
                <a:lnTo>
                  <a:pt x="400" y="2913"/>
                </a:lnTo>
                <a:lnTo>
                  <a:pt x="286" y="2999"/>
                </a:lnTo>
                <a:lnTo>
                  <a:pt x="200" y="3084"/>
                </a:lnTo>
                <a:lnTo>
                  <a:pt x="114" y="3198"/>
                </a:lnTo>
                <a:lnTo>
                  <a:pt x="29" y="3284"/>
                </a:lnTo>
                <a:lnTo>
                  <a:pt x="0" y="3427"/>
                </a:lnTo>
                <a:lnTo>
                  <a:pt x="29" y="3541"/>
                </a:lnTo>
                <a:lnTo>
                  <a:pt x="57" y="3627"/>
                </a:lnTo>
                <a:lnTo>
                  <a:pt x="114" y="3712"/>
                </a:lnTo>
                <a:lnTo>
                  <a:pt x="257" y="3855"/>
                </a:lnTo>
                <a:lnTo>
                  <a:pt x="428" y="3941"/>
                </a:lnTo>
                <a:lnTo>
                  <a:pt x="628" y="4026"/>
                </a:lnTo>
                <a:lnTo>
                  <a:pt x="971" y="4112"/>
                </a:lnTo>
                <a:lnTo>
                  <a:pt x="1342" y="4198"/>
                </a:lnTo>
                <a:lnTo>
                  <a:pt x="1713" y="4255"/>
                </a:lnTo>
                <a:lnTo>
                  <a:pt x="2084" y="4312"/>
                </a:lnTo>
                <a:lnTo>
                  <a:pt x="1999" y="4940"/>
                </a:lnTo>
                <a:lnTo>
                  <a:pt x="1970" y="5368"/>
                </a:lnTo>
                <a:lnTo>
                  <a:pt x="1970" y="5825"/>
                </a:lnTo>
                <a:lnTo>
                  <a:pt x="1970" y="6282"/>
                </a:lnTo>
                <a:lnTo>
                  <a:pt x="2027" y="6482"/>
                </a:lnTo>
                <a:lnTo>
                  <a:pt x="2056" y="6653"/>
                </a:lnTo>
                <a:lnTo>
                  <a:pt x="2141" y="6796"/>
                </a:lnTo>
                <a:lnTo>
                  <a:pt x="2227" y="6910"/>
                </a:lnTo>
                <a:lnTo>
                  <a:pt x="2341" y="6995"/>
                </a:lnTo>
                <a:lnTo>
                  <a:pt x="2455" y="7024"/>
                </a:lnTo>
                <a:lnTo>
                  <a:pt x="2598" y="6995"/>
                </a:lnTo>
                <a:lnTo>
                  <a:pt x="2741" y="6938"/>
                </a:lnTo>
                <a:lnTo>
                  <a:pt x="2855" y="6853"/>
                </a:lnTo>
                <a:lnTo>
                  <a:pt x="2941" y="6738"/>
                </a:lnTo>
                <a:lnTo>
                  <a:pt x="3255" y="6339"/>
                </a:lnTo>
                <a:lnTo>
                  <a:pt x="3569" y="5911"/>
                </a:lnTo>
                <a:lnTo>
                  <a:pt x="3797" y="5454"/>
                </a:lnTo>
                <a:lnTo>
                  <a:pt x="4026" y="4997"/>
                </a:lnTo>
                <a:lnTo>
                  <a:pt x="4368" y="5368"/>
                </a:lnTo>
                <a:lnTo>
                  <a:pt x="4768" y="5711"/>
                </a:lnTo>
                <a:lnTo>
                  <a:pt x="5168" y="5996"/>
                </a:lnTo>
                <a:lnTo>
                  <a:pt x="5624" y="6282"/>
                </a:lnTo>
                <a:lnTo>
                  <a:pt x="5739" y="6339"/>
                </a:lnTo>
                <a:lnTo>
                  <a:pt x="5881" y="6396"/>
                </a:lnTo>
                <a:lnTo>
                  <a:pt x="6024" y="6424"/>
                </a:lnTo>
                <a:lnTo>
                  <a:pt x="6167" y="6396"/>
                </a:lnTo>
                <a:lnTo>
                  <a:pt x="6281" y="6310"/>
                </a:lnTo>
                <a:lnTo>
                  <a:pt x="6367" y="6196"/>
                </a:lnTo>
                <a:lnTo>
                  <a:pt x="6395" y="6053"/>
                </a:lnTo>
                <a:lnTo>
                  <a:pt x="6424" y="5911"/>
                </a:lnTo>
                <a:lnTo>
                  <a:pt x="6395" y="5711"/>
                </a:lnTo>
                <a:lnTo>
                  <a:pt x="6367" y="5511"/>
                </a:lnTo>
                <a:lnTo>
                  <a:pt x="6224" y="5083"/>
                </a:lnTo>
                <a:lnTo>
                  <a:pt x="6053" y="4654"/>
                </a:lnTo>
                <a:lnTo>
                  <a:pt x="5881" y="4255"/>
                </a:lnTo>
                <a:lnTo>
                  <a:pt x="5596" y="3684"/>
                </a:lnTo>
                <a:lnTo>
                  <a:pt x="5938" y="3541"/>
                </a:lnTo>
                <a:lnTo>
                  <a:pt x="6253" y="3341"/>
                </a:lnTo>
                <a:lnTo>
                  <a:pt x="6595" y="3141"/>
                </a:lnTo>
                <a:lnTo>
                  <a:pt x="6881" y="2941"/>
                </a:lnTo>
                <a:lnTo>
                  <a:pt x="7052" y="2799"/>
                </a:lnTo>
                <a:lnTo>
                  <a:pt x="7166" y="2656"/>
                </a:lnTo>
                <a:lnTo>
                  <a:pt x="7252" y="2485"/>
                </a:lnTo>
                <a:lnTo>
                  <a:pt x="7280" y="2370"/>
                </a:lnTo>
                <a:lnTo>
                  <a:pt x="7280" y="2285"/>
                </a:lnTo>
                <a:lnTo>
                  <a:pt x="7252" y="2142"/>
                </a:lnTo>
                <a:lnTo>
                  <a:pt x="7166" y="2056"/>
                </a:lnTo>
                <a:lnTo>
                  <a:pt x="7080" y="1971"/>
                </a:lnTo>
                <a:lnTo>
                  <a:pt x="6966" y="1914"/>
                </a:lnTo>
                <a:lnTo>
                  <a:pt x="6852" y="1857"/>
                </a:lnTo>
                <a:lnTo>
                  <a:pt x="6709" y="1828"/>
                </a:lnTo>
                <a:lnTo>
                  <a:pt x="6424" y="1799"/>
                </a:lnTo>
                <a:lnTo>
                  <a:pt x="5967" y="1771"/>
                </a:lnTo>
                <a:lnTo>
                  <a:pt x="5510" y="1799"/>
                </a:lnTo>
                <a:lnTo>
                  <a:pt x="5053" y="1885"/>
                </a:lnTo>
                <a:lnTo>
                  <a:pt x="4625" y="1999"/>
                </a:lnTo>
                <a:lnTo>
                  <a:pt x="4454" y="1571"/>
                </a:lnTo>
                <a:lnTo>
                  <a:pt x="4226" y="1143"/>
                </a:lnTo>
                <a:lnTo>
                  <a:pt x="3997" y="772"/>
                </a:lnTo>
                <a:lnTo>
                  <a:pt x="3740" y="372"/>
                </a:lnTo>
                <a:lnTo>
                  <a:pt x="3626" y="229"/>
                </a:lnTo>
                <a:lnTo>
                  <a:pt x="3483" y="115"/>
                </a:lnTo>
                <a:lnTo>
                  <a:pt x="3340" y="29"/>
                </a:lnTo>
                <a:lnTo>
                  <a:pt x="32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9"/>
          <p:cNvSpPr/>
          <p:nvPr/>
        </p:nvSpPr>
        <p:spPr>
          <a:xfrm rot="-814248">
            <a:off x="1455544" y="726403"/>
            <a:ext cx="706266" cy="831607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8" name="Google Shape;348;p19"/>
          <p:cNvGrpSpPr/>
          <p:nvPr/>
        </p:nvGrpSpPr>
        <p:grpSpPr>
          <a:xfrm rot="1681290">
            <a:off x="8348278" y="640078"/>
            <a:ext cx="1373125" cy="1260421"/>
            <a:chOff x="3746825" y="2955975"/>
            <a:chExt cx="553875" cy="364750"/>
          </a:xfrm>
        </p:grpSpPr>
        <p:sp>
          <p:nvSpPr>
            <p:cNvPr id="349" name="Google Shape;349;p19"/>
            <p:cNvSpPr/>
            <p:nvPr/>
          </p:nvSpPr>
          <p:spPr>
            <a:xfrm>
              <a:off x="3766100" y="3301425"/>
              <a:ext cx="512475" cy="19300"/>
            </a:xfrm>
            <a:custGeom>
              <a:avLst/>
              <a:gdLst/>
              <a:ahLst/>
              <a:cxnLst/>
              <a:rect l="l" t="t" r="r" b="b"/>
              <a:pathLst>
                <a:path w="20499" h="772" extrusionOk="0">
                  <a:moveTo>
                    <a:pt x="10249" y="1"/>
                  </a:moveTo>
                  <a:lnTo>
                    <a:pt x="8594" y="29"/>
                  </a:lnTo>
                  <a:lnTo>
                    <a:pt x="6852" y="86"/>
                  </a:lnTo>
                  <a:lnTo>
                    <a:pt x="5168" y="172"/>
                  </a:lnTo>
                  <a:lnTo>
                    <a:pt x="3597" y="258"/>
                  </a:lnTo>
                  <a:lnTo>
                    <a:pt x="1142" y="429"/>
                  </a:lnTo>
                  <a:lnTo>
                    <a:pt x="143" y="515"/>
                  </a:lnTo>
                  <a:lnTo>
                    <a:pt x="86" y="543"/>
                  </a:lnTo>
                  <a:lnTo>
                    <a:pt x="29" y="572"/>
                  </a:lnTo>
                  <a:lnTo>
                    <a:pt x="29" y="600"/>
                  </a:lnTo>
                  <a:lnTo>
                    <a:pt x="0" y="657"/>
                  </a:lnTo>
                  <a:lnTo>
                    <a:pt x="29" y="714"/>
                  </a:lnTo>
                  <a:lnTo>
                    <a:pt x="57" y="743"/>
                  </a:lnTo>
                  <a:lnTo>
                    <a:pt x="114" y="771"/>
                  </a:lnTo>
                  <a:lnTo>
                    <a:pt x="172" y="771"/>
                  </a:lnTo>
                  <a:lnTo>
                    <a:pt x="1142" y="714"/>
                  </a:lnTo>
                  <a:lnTo>
                    <a:pt x="3626" y="515"/>
                  </a:lnTo>
                  <a:lnTo>
                    <a:pt x="5196" y="429"/>
                  </a:lnTo>
                  <a:lnTo>
                    <a:pt x="6881" y="343"/>
                  </a:lnTo>
                  <a:lnTo>
                    <a:pt x="8594" y="286"/>
                  </a:lnTo>
                  <a:lnTo>
                    <a:pt x="11934" y="286"/>
                  </a:lnTo>
                  <a:lnTo>
                    <a:pt x="13647" y="343"/>
                  </a:lnTo>
                  <a:lnTo>
                    <a:pt x="15331" y="429"/>
                  </a:lnTo>
                  <a:lnTo>
                    <a:pt x="16901" y="515"/>
                  </a:lnTo>
                  <a:lnTo>
                    <a:pt x="19357" y="714"/>
                  </a:lnTo>
                  <a:lnTo>
                    <a:pt x="20356" y="771"/>
                  </a:lnTo>
                  <a:lnTo>
                    <a:pt x="20413" y="771"/>
                  </a:lnTo>
                  <a:lnTo>
                    <a:pt x="20470" y="743"/>
                  </a:lnTo>
                  <a:lnTo>
                    <a:pt x="20499" y="714"/>
                  </a:lnTo>
                  <a:lnTo>
                    <a:pt x="20499" y="657"/>
                  </a:lnTo>
                  <a:lnTo>
                    <a:pt x="20499" y="600"/>
                  </a:lnTo>
                  <a:lnTo>
                    <a:pt x="20470" y="572"/>
                  </a:lnTo>
                  <a:lnTo>
                    <a:pt x="20442" y="543"/>
                  </a:lnTo>
                  <a:lnTo>
                    <a:pt x="20384" y="515"/>
                  </a:lnTo>
                  <a:lnTo>
                    <a:pt x="19385" y="429"/>
                  </a:lnTo>
                  <a:lnTo>
                    <a:pt x="16930" y="258"/>
                  </a:lnTo>
                  <a:lnTo>
                    <a:pt x="15360" y="172"/>
                  </a:lnTo>
                  <a:lnTo>
                    <a:pt x="13647" y="86"/>
                  </a:lnTo>
                  <a:lnTo>
                    <a:pt x="11934" y="29"/>
                  </a:lnTo>
                  <a:lnTo>
                    <a:pt x="10249" y="1"/>
                  </a:lnTo>
                  <a:close/>
                </a:path>
              </a:pathLst>
            </a:custGeom>
            <a:solidFill>
              <a:srgbClr val="F7B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3746825" y="3005950"/>
              <a:ext cx="553875" cy="299075"/>
            </a:xfrm>
            <a:custGeom>
              <a:avLst/>
              <a:gdLst/>
              <a:ahLst/>
              <a:cxnLst/>
              <a:rect l="l" t="t" r="r" b="b"/>
              <a:pathLst>
                <a:path w="22155" h="11963" extrusionOk="0">
                  <a:moveTo>
                    <a:pt x="11192" y="486"/>
                  </a:moveTo>
                  <a:lnTo>
                    <a:pt x="11477" y="543"/>
                  </a:lnTo>
                  <a:lnTo>
                    <a:pt x="11706" y="628"/>
                  </a:lnTo>
                  <a:lnTo>
                    <a:pt x="11934" y="714"/>
                  </a:lnTo>
                  <a:lnTo>
                    <a:pt x="12162" y="857"/>
                  </a:lnTo>
                  <a:lnTo>
                    <a:pt x="12362" y="1028"/>
                  </a:lnTo>
                  <a:lnTo>
                    <a:pt x="12562" y="1228"/>
                  </a:lnTo>
                  <a:lnTo>
                    <a:pt x="12733" y="1485"/>
                  </a:lnTo>
                  <a:lnTo>
                    <a:pt x="12848" y="1685"/>
                  </a:lnTo>
                  <a:lnTo>
                    <a:pt x="12962" y="1913"/>
                  </a:lnTo>
                  <a:lnTo>
                    <a:pt x="13105" y="2256"/>
                  </a:lnTo>
                  <a:lnTo>
                    <a:pt x="12733" y="2370"/>
                  </a:lnTo>
                  <a:lnTo>
                    <a:pt x="12391" y="2541"/>
                  </a:lnTo>
                  <a:lnTo>
                    <a:pt x="12305" y="2370"/>
                  </a:lnTo>
                  <a:lnTo>
                    <a:pt x="12191" y="2227"/>
                  </a:lnTo>
                  <a:lnTo>
                    <a:pt x="12048" y="2056"/>
                  </a:lnTo>
                  <a:lnTo>
                    <a:pt x="11877" y="1913"/>
                  </a:lnTo>
                  <a:lnTo>
                    <a:pt x="11706" y="1799"/>
                  </a:lnTo>
                  <a:lnTo>
                    <a:pt x="11477" y="1713"/>
                  </a:lnTo>
                  <a:lnTo>
                    <a:pt x="11249" y="1628"/>
                  </a:lnTo>
                  <a:lnTo>
                    <a:pt x="10706" y="1628"/>
                  </a:lnTo>
                  <a:lnTo>
                    <a:pt x="10478" y="1685"/>
                  </a:lnTo>
                  <a:lnTo>
                    <a:pt x="10278" y="1770"/>
                  </a:lnTo>
                  <a:lnTo>
                    <a:pt x="10107" y="1885"/>
                  </a:lnTo>
                  <a:lnTo>
                    <a:pt x="9936" y="2027"/>
                  </a:lnTo>
                  <a:lnTo>
                    <a:pt x="9821" y="2199"/>
                  </a:lnTo>
                  <a:lnTo>
                    <a:pt x="9707" y="2341"/>
                  </a:lnTo>
                  <a:lnTo>
                    <a:pt x="9622" y="2513"/>
                  </a:lnTo>
                  <a:lnTo>
                    <a:pt x="9279" y="2370"/>
                  </a:lnTo>
                  <a:lnTo>
                    <a:pt x="8908" y="2284"/>
                  </a:lnTo>
                  <a:lnTo>
                    <a:pt x="9022" y="1913"/>
                  </a:lnTo>
                  <a:lnTo>
                    <a:pt x="9108" y="1685"/>
                  </a:lnTo>
                  <a:lnTo>
                    <a:pt x="9222" y="1485"/>
                  </a:lnTo>
                  <a:lnTo>
                    <a:pt x="9365" y="1228"/>
                  </a:lnTo>
                  <a:lnTo>
                    <a:pt x="9536" y="1028"/>
                  </a:lnTo>
                  <a:lnTo>
                    <a:pt x="9736" y="857"/>
                  </a:lnTo>
                  <a:lnTo>
                    <a:pt x="9936" y="714"/>
                  </a:lnTo>
                  <a:lnTo>
                    <a:pt x="10164" y="628"/>
                  </a:lnTo>
                  <a:lnTo>
                    <a:pt x="10392" y="543"/>
                  </a:lnTo>
                  <a:lnTo>
                    <a:pt x="10649" y="486"/>
                  </a:lnTo>
                  <a:close/>
                  <a:moveTo>
                    <a:pt x="11192" y="1913"/>
                  </a:moveTo>
                  <a:lnTo>
                    <a:pt x="11392" y="1970"/>
                  </a:lnTo>
                  <a:lnTo>
                    <a:pt x="11591" y="2056"/>
                  </a:lnTo>
                  <a:lnTo>
                    <a:pt x="11734" y="2170"/>
                  </a:lnTo>
                  <a:lnTo>
                    <a:pt x="11877" y="2284"/>
                  </a:lnTo>
                  <a:lnTo>
                    <a:pt x="11991" y="2398"/>
                  </a:lnTo>
                  <a:lnTo>
                    <a:pt x="12162" y="2684"/>
                  </a:lnTo>
                  <a:lnTo>
                    <a:pt x="11791" y="2969"/>
                  </a:lnTo>
                  <a:lnTo>
                    <a:pt x="11477" y="3283"/>
                  </a:lnTo>
                  <a:lnTo>
                    <a:pt x="11220" y="3597"/>
                  </a:lnTo>
                  <a:lnTo>
                    <a:pt x="10992" y="3940"/>
                  </a:lnTo>
                  <a:lnTo>
                    <a:pt x="10792" y="3597"/>
                  </a:lnTo>
                  <a:lnTo>
                    <a:pt x="10535" y="3255"/>
                  </a:lnTo>
                  <a:lnTo>
                    <a:pt x="10221" y="2941"/>
                  </a:lnTo>
                  <a:lnTo>
                    <a:pt x="10050" y="2798"/>
                  </a:lnTo>
                  <a:lnTo>
                    <a:pt x="9878" y="2655"/>
                  </a:lnTo>
                  <a:lnTo>
                    <a:pt x="9964" y="2484"/>
                  </a:lnTo>
                  <a:lnTo>
                    <a:pt x="10050" y="2370"/>
                  </a:lnTo>
                  <a:lnTo>
                    <a:pt x="10135" y="2227"/>
                  </a:lnTo>
                  <a:lnTo>
                    <a:pt x="10250" y="2141"/>
                  </a:lnTo>
                  <a:lnTo>
                    <a:pt x="10364" y="2056"/>
                  </a:lnTo>
                  <a:lnTo>
                    <a:pt x="10507" y="1999"/>
                  </a:lnTo>
                  <a:lnTo>
                    <a:pt x="10649" y="1942"/>
                  </a:lnTo>
                  <a:lnTo>
                    <a:pt x="10792" y="1913"/>
                  </a:lnTo>
                  <a:close/>
                  <a:moveTo>
                    <a:pt x="8508" y="2912"/>
                  </a:moveTo>
                  <a:lnTo>
                    <a:pt x="8765" y="2941"/>
                  </a:lnTo>
                  <a:lnTo>
                    <a:pt x="9022" y="2998"/>
                  </a:lnTo>
                  <a:lnTo>
                    <a:pt x="9222" y="3055"/>
                  </a:lnTo>
                  <a:lnTo>
                    <a:pt x="9422" y="3169"/>
                  </a:lnTo>
                  <a:lnTo>
                    <a:pt x="9307" y="3512"/>
                  </a:lnTo>
                  <a:lnTo>
                    <a:pt x="9193" y="3712"/>
                  </a:lnTo>
                  <a:lnTo>
                    <a:pt x="9079" y="3940"/>
                  </a:lnTo>
                  <a:lnTo>
                    <a:pt x="8908" y="4168"/>
                  </a:lnTo>
                  <a:lnTo>
                    <a:pt x="8708" y="4340"/>
                  </a:lnTo>
                  <a:lnTo>
                    <a:pt x="8622" y="4425"/>
                  </a:lnTo>
                  <a:lnTo>
                    <a:pt x="8508" y="4454"/>
                  </a:lnTo>
                  <a:lnTo>
                    <a:pt x="8394" y="4511"/>
                  </a:lnTo>
                  <a:lnTo>
                    <a:pt x="8251" y="4511"/>
                  </a:lnTo>
                  <a:lnTo>
                    <a:pt x="8051" y="4482"/>
                  </a:lnTo>
                  <a:lnTo>
                    <a:pt x="7851" y="4425"/>
                  </a:lnTo>
                  <a:lnTo>
                    <a:pt x="7709" y="4283"/>
                  </a:lnTo>
                  <a:lnTo>
                    <a:pt x="7566" y="4140"/>
                  </a:lnTo>
                  <a:lnTo>
                    <a:pt x="7423" y="3940"/>
                  </a:lnTo>
                  <a:lnTo>
                    <a:pt x="7338" y="3769"/>
                  </a:lnTo>
                  <a:lnTo>
                    <a:pt x="7195" y="3426"/>
                  </a:lnTo>
                  <a:lnTo>
                    <a:pt x="7395" y="3255"/>
                  </a:lnTo>
                  <a:lnTo>
                    <a:pt x="7623" y="3112"/>
                  </a:lnTo>
                  <a:lnTo>
                    <a:pt x="7880" y="3026"/>
                  </a:lnTo>
                  <a:lnTo>
                    <a:pt x="8165" y="2941"/>
                  </a:lnTo>
                  <a:lnTo>
                    <a:pt x="8508" y="2912"/>
                  </a:lnTo>
                  <a:close/>
                  <a:moveTo>
                    <a:pt x="13761" y="2884"/>
                  </a:moveTo>
                  <a:lnTo>
                    <a:pt x="13990" y="2912"/>
                  </a:lnTo>
                  <a:lnTo>
                    <a:pt x="14189" y="2969"/>
                  </a:lnTo>
                  <a:lnTo>
                    <a:pt x="14418" y="3026"/>
                  </a:lnTo>
                  <a:lnTo>
                    <a:pt x="14589" y="3141"/>
                  </a:lnTo>
                  <a:lnTo>
                    <a:pt x="14789" y="3255"/>
                  </a:lnTo>
                  <a:lnTo>
                    <a:pt x="14646" y="3597"/>
                  </a:lnTo>
                  <a:lnTo>
                    <a:pt x="14532" y="3797"/>
                  </a:lnTo>
                  <a:lnTo>
                    <a:pt x="14389" y="4026"/>
                  </a:lnTo>
                  <a:lnTo>
                    <a:pt x="14246" y="4197"/>
                  </a:lnTo>
                  <a:lnTo>
                    <a:pt x="14075" y="4368"/>
                  </a:lnTo>
                  <a:lnTo>
                    <a:pt x="13847" y="4482"/>
                  </a:lnTo>
                  <a:lnTo>
                    <a:pt x="13733" y="4511"/>
                  </a:lnTo>
                  <a:lnTo>
                    <a:pt x="13476" y="4511"/>
                  </a:lnTo>
                  <a:lnTo>
                    <a:pt x="13361" y="4482"/>
                  </a:lnTo>
                  <a:lnTo>
                    <a:pt x="13276" y="4425"/>
                  </a:lnTo>
                  <a:lnTo>
                    <a:pt x="13162" y="4368"/>
                  </a:lnTo>
                  <a:lnTo>
                    <a:pt x="12990" y="4197"/>
                  </a:lnTo>
                  <a:lnTo>
                    <a:pt x="12848" y="4026"/>
                  </a:lnTo>
                  <a:lnTo>
                    <a:pt x="12733" y="3797"/>
                  </a:lnTo>
                  <a:lnTo>
                    <a:pt x="12619" y="3597"/>
                  </a:lnTo>
                  <a:lnTo>
                    <a:pt x="12505" y="3255"/>
                  </a:lnTo>
                  <a:lnTo>
                    <a:pt x="12819" y="3055"/>
                  </a:lnTo>
                  <a:lnTo>
                    <a:pt x="12990" y="2998"/>
                  </a:lnTo>
                  <a:lnTo>
                    <a:pt x="13162" y="2941"/>
                  </a:lnTo>
                  <a:lnTo>
                    <a:pt x="13361" y="2912"/>
                  </a:lnTo>
                  <a:lnTo>
                    <a:pt x="13561" y="2884"/>
                  </a:lnTo>
                  <a:close/>
                  <a:moveTo>
                    <a:pt x="5425" y="4111"/>
                  </a:moveTo>
                  <a:lnTo>
                    <a:pt x="5596" y="4140"/>
                  </a:lnTo>
                  <a:lnTo>
                    <a:pt x="5767" y="4197"/>
                  </a:lnTo>
                  <a:lnTo>
                    <a:pt x="5996" y="4283"/>
                  </a:lnTo>
                  <a:lnTo>
                    <a:pt x="5939" y="4682"/>
                  </a:lnTo>
                  <a:lnTo>
                    <a:pt x="5939" y="4968"/>
                  </a:lnTo>
                  <a:lnTo>
                    <a:pt x="5967" y="5253"/>
                  </a:lnTo>
                  <a:lnTo>
                    <a:pt x="5996" y="5596"/>
                  </a:lnTo>
                  <a:lnTo>
                    <a:pt x="6110" y="5996"/>
                  </a:lnTo>
                  <a:lnTo>
                    <a:pt x="6224" y="6395"/>
                  </a:lnTo>
                  <a:lnTo>
                    <a:pt x="6424" y="6852"/>
                  </a:lnTo>
                  <a:lnTo>
                    <a:pt x="6395" y="6795"/>
                  </a:lnTo>
                  <a:lnTo>
                    <a:pt x="6167" y="6567"/>
                  </a:lnTo>
                  <a:lnTo>
                    <a:pt x="5882" y="6367"/>
                  </a:lnTo>
                  <a:lnTo>
                    <a:pt x="5596" y="6253"/>
                  </a:lnTo>
                  <a:lnTo>
                    <a:pt x="5282" y="6195"/>
                  </a:lnTo>
                  <a:lnTo>
                    <a:pt x="5082" y="6167"/>
                  </a:lnTo>
                  <a:lnTo>
                    <a:pt x="4882" y="6195"/>
                  </a:lnTo>
                  <a:lnTo>
                    <a:pt x="4825" y="6081"/>
                  </a:lnTo>
                  <a:lnTo>
                    <a:pt x="4740" y="5939"/>
                  </a:lnTo>
                  <a:lnTo>
                    <a:pt x="4654" y="5767"/>
                  </a:lnTo>
                  <a:lnTo>
                    <a:pt x="4568" y="5567"/>
                  </a:lnTo>
                  <a:lnTo>
                    <a:pt x="4511" y="5339"/>
                  </a:lnTo>
                  <a:lnTo>
                    <a:pt x="4511" y="5082"/>
                  </a:lnTo>
                  <a:lnTo>
                    <a:pt x="4540" y="4939"/>
                  </a:lnTo>
                  <a:lnTo>
                    <a:pt x="4568" y="4797"/>
                  </a:lnTo>
                  <a:lnTo>
                    <a:pt x="4625" y="4654"/>
                  </a:lnTo>
                  <a:lnTo>
                    <a:pt x="4711" y="4511"/>
                  </a:lnTo>
                  <a:lnTo>
                    <a:pt x="4882" y="4311"/>
                  </a:lnTo>
                  <a:lnTo>
                    <a:pt x="5054" y="4197"/>
                  </a:lnTo>
                  <a:lnTo>
                    <a:pt x="5253" y="4140"/>
                  </a:lnTo>
                  <a:lnTo>
                    <a:pt x="5425" y="4111"/>
                  </a:lnTo>
                  <a:close/>
                  <a:moveTo>
                    <a:pt x="9764" y="3426"/>
                  </a:moveTo>
                  <a:lnTo>
                    <a:pt x="9993" y="3655"/>
                  </a:lnTo>
                  <a:lnTo>
                    <a:pt x="10164" y="3883"/>
                  </a:lnTo>
                  <a:lnTo>
                    <a:pt x="10307" y="4111"/>
                  </a:lnTo>
                  <a:lnTo>
                    <a:pt x="10421" y="4340"/>
                  </a:lnTo>
                  <a:lnTo>
                    <a:pt x="10592" y="4682"/>
                  </a:lnTo>
                  <a:lnTo>
                    <a:pt x="10649" y="4854"/>
                  </a:lnTo>
                  <a:lnTo>
                    <a:pt x="10706" y="4939"/>
                  </a:lnTo>
                  <a:lnTo>
                    <a:pt x="10763" y="5025"/>
                  </a:lnTo>
                  <a:lnTo>
                    <a:pt x="10849" y="5082"/>
                  </a:lnTo>
                  <a:lnTo>
                    <a:pt x="11078" y="5082"/>
                  </a:lnTo>
                  <a:lnTo>
                    <a:pt x="11163" y="5025"/>
                  </a:lnTo>
                  <a:lnTo>
                    <a:pt x="11249" y="4968"/>
                  </a:lnTo>
                  <a:lnTo>
                    <a:pt x="11277" y="4882"/>
                  </a:lnTo>
                  <a:lnTo>
                    <a:pt x="11334" y="4739"/>
                  </a:lnTo>
                  <a:lnTo>
                    <a:pt x="11506" y="4425"/>
                  </a:lnTo>
                  <a:lnTo>
                    <a:pt x="11791" y="3997"/>
                  </a:lnTo>
                  <a:lnTo>
                    <a:pt x="11963" y="3769"/>
                  </a:lnTo>
                  <a:lnTo>
                    <a:pt x="12162" y="3540"/>
                  </a:lnTo>
                  <a:lnTo>
                    <a:pt x="12248" y="3740"/>
                  </a:lnTo>
                  <a:lnTo>
                    <a:pt x="12334" y="3969"/>
                  </a:lnTo>
                  <a:lnTo>
                    <a:pt x="12476" y="4197"/>
                  </a:lnTo>
                  <a:lnTo>
                    <a:pt x="12648" y="4425"/>
                  </a:lnTo>
                  <a:lnTo>
                    <a:pt x="12819" y="4625"/>
                  </a:lnTo>
                  <a:lnTo>
                    <a:pt x="13047" y="4768"/>
                  </a:lnTo>
                  <a:lnTo>
                    <a:pt x="13162" y="4825"/>
                  </a:lnTo>
                  <a:lnTo>
                    <a:pt x="13304" y="4882"/>
                  </a:lnTo>
                  <a:lnTo>
                    <a:pt x="13447" y="4911"/>
                  </a:lnTo>
                  <a:lnTo>
                    <a:pt x="13790" y="4911"/>
                  </a:lnTo>
                  <a:lnTo>
                    <a:pt x="13932" y="4882"/>
                  </a:lnTo>
                  <a:lnTo>
                    <a:pt x="14189" y="4768"/>
                  </a:lnTo>
                  <a:lnTo>
                    <a:pt x="14389" y="4625"/>
                  </a:lnTo>
                  <a:lnTo>
                    <a:pt x="14589" y="4425"/>
                  </a:lnTo>
                  <a:lnTo>
                    <a:pt x="14760" y="4197"/>
                  </a:lnTo>
                  <a:lnTo>
                    <a:pt x="14903" y="3969"/>
                  </a:lnTo>
                  <a:lnTo>
                    <a:pt x="15103" y="3569"/>
                  </a:lnTo>
                  <a:lnTo>
                    <a:pt x="15189" y="3712"/>
                  </a:lnTo>
                  <a:lnTo>
                    <a:pt x="15303" y="3883"/>
                  </a:lnTo>
                  <a:lnTo>
                    <a:pt x="15360" y="4083"/>
                  </a:lnTo>
                  <a:lnTo>
                    <a:pt x="15417" y="4283"/>
                  </a:lnTo>
                  <a:lnTo>
                    <a:pt x="15446" y="4511"/>
                  </a:lnTo>
                  <a:lnTo>
                    <a:pt x="15474" y="4768"/>
                  </a:lnTo>
                  <a:lnTo>
                    <a:pt x="15446" y="5053"/>
                  </a:lnTo>
                  <a:lnTo>
                    <a:pt x="15417" y="5339"/>
                  </a:lnTo>
                  <a:lnTo>
                    <a:pt x="15331" y="5653"/>
                  </a:lnTo>
                  <a:lnTo>
                    <a:pt x="15246" y="5967"/>
                  </a:lnTo>
                  <a:lnTo>
                    <a:pt x="15103" y="6310"/>
                  </a:lnTo>
                  <a:lnTo>
                    <a:pt x="14932" y="6652"/>
                  </a:lnTo>
                  <a:lnTo>
                    <a:pt x="14732" y="6995"/>
                  </a:lnTo>
                  <a:lnTo>
                    <a:pt x="14503" y="7366"/>
                  </a:lnTo>
                  <a:lnTo>
                    <a:pt x="14218" y="7737"/>
                  </a:lnTo>
                  <a:lnTo>
                    <a:pt x="13904" y="8108"/>
                  </a:lnTo>
                  <a:lnTo>
                    <a:pt x="13533" y="8508"/>
                  </a:lnTo>
                  <a:lnTo>
                    <a:pt x="13162" y="8908"/>
                  </a:lnTo>
                  <a:lnTo>
                    <a:pt x="12705" y="9307"/>
                  </a:lnTo>
                  <a:lnTo>
                    <a:pt x="12219" y="9707"/>
                  </a:lnTo>
                  <a:lnTo>
                    <a:pt x="12020" y="9564"/>
                  </a:lnTo>
                  <a:lnTo>
                    <a:pt x="11763" y="9450"/>
                  </a:lnTo>
                  <a:lnTo>
                    <a:pt x="11449" y="9364"/>
                  </a:lnTo>
                  <a:lnTo>
                    <a:pt x="11078" y="9336"/>
                  </a:lnTo>
                  <a:lnTo>
                    <a:pt x="11020" y="9336"/>
                  </a:lnTo>
                  <a:lnTo>
                    <a:pt x="10821" y="9364"/>
                  </a:lnTo>
                  <a:lnTo>
                    <a:pt x="10621" y="9393"/>
                  </a:lnTo>
                  <a:lnTo>
                    <a:pt x="10278" y="9479"/>
                  </a:lnTo>
                  <a:lnTo>
                    <a:pt x="10021" y="9621"/>
                  </a:lnTo>
                  <a:lnTo>
                    <a:pt x="9793" y="9764"/>
                  </a:lnTo>
                  <a:lnTo>
                    <a:pt x="9307" y="9364"/>
                  </a:lnTo>
                  <a:lnTo>
                    <a:pt x="8879" y="8965"/>
                  </a:lnTo>
                  <a:lnTo>
                    <a:pt x="8480" y="8565"/>
                  </a:lnTo>
                  <a:lnTo>
                    <a:pt x="8137" y="8194"/>
                  </a:lnTo>
                  <a:lnTo>
                    <a:pt x="7823" y="7823"/>
                  </a:lnTo>
                  <a:lnTo>
                    <a:pt x="7566" y="7452"/>
                  </a:lnTo>
                  <a:lnTo>
                    <a:pt x="7309" y="7080"/>
                  </a:lnTo>
                  <a:lnTo>
                    <a:pt x="7109" y="6738"/>
                  </a:lnTo>
                  <a:lnTo>
                    <a:pt x="6966" y="6395"/>
                  </a:lnTo>
                  <a:lnTo>
                    <a:pt x="6824" y="6053"/>
                  </a:lnTo>
                  <a:lnTo>
                    <a:pt x="6738" y="5739"/>
                  </a:lnTo>
                  <a:lnTo>
                    <a:pt x="6652" y="5453"/>
                  </a:lnTo>
                  <a:lnTo>
                    <a:pt x="6624" y="5168"/>
                  </a:lnTo>
                  <a:lnTo>
                    <a:pt x="6595" y="4882"/>
                  </a:lnTo>
                  <a:lnTo>
                    <a:pt x="6624" y="4625"/>
                  </a:lnTo>
                  <a:lnTo>
                    <a:pt x="6652" y="4397"/>
                  </a:lnTo>
                  <a:lnTo>
                    <a:pt x="6738" y="4054"/>
                  </a:lnTo>
                  <a:lnTo>
                    <a:pt x="6881" y="3769"/>
                  </a:lnTo>
                  <a:lnTo>
                    <a:pt x="7081" y="4168"/>
                  </a:lnTo>
                  <a:lnTo>
                    <a:pt x="7223" y="4368"/>
                  </a:lnTo>
                  <a:lnTo>
                    <a:pt x="7366" y="4540"/>
                  </a:lnTo>
                  <a:lnTo>
                    <a:pt x="7537" y="4682"/>
                  </a:lnTo>
                  <a:lnTo>
                    <a:pt x="7737" y="4825"/>
                  </a:lnTo>
                  <a:lnTo>
                    <a:pt x="7966" y="4882"/>
                  </a:lnTo>
                  <a:lnTo>
                    <a:pt x="8223" y="4911"/>
                  </a:lnTo>
                  <a:lnTo>
                    <a:pt x="8422" y="4911"/>
                  </a:lnTo>
                  <a:lnTo>
                    <a:pt x="8565" y="4882"/>
                  </a:lnTo>
                  <a:lnTo>
                    <a:pt x="8708" y="4825"/>
                  </a:lnTo>
                  <a:lnTo>
                    <a:pt x="8851" y="4739"/>
                  </a:lnTo>
                  <a:lnTo>
                    <a:pt x="9079" y="4568"/>
                  </a:lnTo>
                  <a:lnTo>
                    <a:pt x="9279" y="4340"/>
                  </a:lnTo>
                  <a:lnTo>
                    <a:pt x="9450" y="4111"/>
                  </a:lnTo>
                  <a:lnTo>
                    <a:pt x="9593" y="3854"/>
                  </a:lnTo>
                  <a:lnTo>
                    <a:pt x="9764" y="3426"/>
                  </a:lnTo>
                  <a:close/>
                  <a:moveTo>
                    <a:pt x="5311" y="6652"/>
                  </a:moveTo>
                  <a:lnTo>
                    <a:pt x="5510" y="6709"/>
                  </a:lnTo>
                  <a:lnTo>
                    <a:pt x="5710" y="6795"/>
                  </a:lnTo>
                  <a:lnTo>
                    <a:pt x="5882" y="6909"/>
                  </a:lnTo>
                  <a:lnTo>
                    <a:pt x="6024" y="7080"/>
                  </a:lnTo>
                  <a:lnTo>
                    <a:pt x="6110" y="7166"/>
                  </a:lnTo>
                  <a:lnTo>
                    <a:pt x="6167" y="7309"/>
                  </a:lnTo>
                  <a:lnTo>
                    <a:pt x="6224" y="7423"/>
                  </a:lnTo>
                  <a:lnTo>
                    <a:pt x="6224" y="7566"/>
                  </a:lnTo>
                  <a:lnTo>
                    <a:pt x="6224" y="7794"/>
                  </a:lnTo>
                  <a:lnTo>
                    <a:pt x="6167" y="7880"/>
                  </a:lnTo>
                  <a:lnTo>
                    <a:pt x="6138" y="7966"/>
                  </a:lnTo>
                  <a:lnTo>
                    <a:pt x="6138" y="7794"/>
                  </a:lnTo>
                  <a:lnTo>
                    <a:pt x="6138" y="7623"/>
                  </a:lnTo>
                  <a:lnTo>
                    <a:pt x="6081" y="7452"/>
                  </a:lnTo>
                  <a:lnTo>
                    <a:pt x="5967" y="7309"/>
                  </a:lnTo>
                  <a:lnTo>
                    <a:pt x="5853" y="7223"/>
                  </a:lnTo>
                  <a:lnTo>
                    <a:pt x="5739" y="7138"/>
                  </a:lnTo>
                  <a:lnTo>
                    <a:pt x="5596" y="7109"/>
                  </a:lnTo>
                  <a:lnTo>
                    <a:pt x="5425" y="7109"/>
                  </a:lnTo>
                  <a:lnTo>
                    <a:pt x="5311" y="7138"/>
                  </a:lnTo>
                  <a:lnTo>
                    <a:pt x="5225" y="7166"/>
                  </a:lnTo>
                  <a:lnTo>
                    <a:pt x="5111" y="7223"/>
                  </a:lnTo>
                  <a:lnTo>
                    <a:pt x="5025" y="7309"/>
                  </a:lnTo>
                  <a:lnTo>
                    <a:pt x="4968" y="7366"/>
                  </a:lnTo>
                  <a:lnTo>
                    <a:pt x="4911" y="7480"/>
                  </a:lnTo>
                  <a:lnTo>
                    <a:pt x="4854" y="7566"/>
                  </a:lnTo>
                  <a:lnTo>
                    <a:pt x="4825" y="7709"/>
                  </a:lnTo>
                  <a:lnTo>
                    <a:pt x="4797" y="7823"/>
                  </a:lnTo>
                  <a:lnTo>
                    <a:pt x="4797" y="7966"/>
                  </a:lnTo>
                  <a:lnTo>
                    <a:pt x="4797" y="8080"/>
                  </a:lnTo>
                  <a:lnTo>
                    <a:pt x="4854" y="8194"/>
                  </a:lnTo>
                  <a:lnTo>
                    <a:pt x="4911" y="8308"/>
                  </a:lnTo>
                  <a:lnTo>
                    <a:pt x="4968" y="8394"/>
                  </a:lnTo>
                  <a:lnTo>
                    <a:pt x="5054" y="8479"/>
                  </a:lnTo>
                  <a:lnTo>
                    <a:pt x="5139" y="8565"/>
                  </a:lnTo>
                  <a:lnTo>
                    <a:pt x="5368" y="8679"/>
                  </a:lnTo>
                  <a:lnTo>
                    <a:pt x="5568" y="8708"/>
                  </a:lnTo>
                  <a:lnTo>
                    <a:pt x="5796" y="8708"/>
                  </a:lnTo>
                  <a:lnTo>
                    <a:pt x="6024" y="8622"/>
                  </a:lnTo>
                  <a:lnTo>
                    <a:pt x="6138" y="8565"/>
                  </a:lnTo>
                  <a:lnTo>
                    <a:pt x="6253" y="8479"/>
                  </a:lnTo>
                  <a:lnTo>
                    <a:pt x="6367" y="8394"/>
                  </a:lnTo>
                  <a:lnTo>
                    <a:pt x="6453" y="8280"/>
                  </a:lnTo>
                  <a:lnTo>
                    <a:pt x="6595" y="8023"/>
                  </a:lnTo>
                  <a:lnTo>
                    <a:pt x="6624" y="7880"/>
                  </a:lnTo>
                  <a:lnTo>
                    <a:pt x="6652" y="7766"/>
                  </a:lnTo>
                  <a:lnTo>
                    <a:pt x="6652" y="7480"/>
                  </a:lnTo>
                  <a:lnTo>
                    <a:pt x="6595" y="7195"/>
                  </a:lnTo>
                  <a:lnTo>
                    <a:pt x="6795" y="7509"/>
                  </a:lnTo>
                  <a:lnTo>
                    <a:pt x="7024" y="7851"/>
                  </a:lnTo>
                  <a:lnTo>
                    <a:pt x="7252" y="8194"/>
                  </a:lnTo>
                  <a:lnTo>
                    <a:pt x="7537" y="8536"/>
                  </a:lnTo>
                  <a:lnTo>
                    <a:pt x="7880" y="8908"/>
                  </a:lnTo>
                  <a:lnTo>
                    <a:pt x="8223" y="9279"/>
                  </a:lnTo>
                  <a:lnTo>
                    <a:pt x="8622" y="9650"/>
                  </a:lnTo>
                  <a:lnTo>
                    <a:pt x="9079" y="10050"/>
                  </a:lnTo>
                  <a:lnTo>
                    <a:pt x="8508" y="10221"/>
                  </a:lnTo>
                  <a:lnTo>
                    <a:pt x="7909" y="10364"/>
                  </a:lnTo>
                  <a:lnTo>
                    <a:pt x="7309" y="10449"/>
                  </a:lnTo>
                  <a:lnTo>
                    <a:pt x="6995" y="10478"/>
                  </a:lnTo>
                  <a:lnTo>
                    <a:pt x="6681" y="10478"/>
                  </a:lnTo>
                  <a:lnTo>
                    <a:pt x="6395" y="10449"/>
                  </a:lnTo>
                  <a:lnTo>
                    <a:pt x="6081" y="10392"/>
                  </a:lnTo>
                  <a:lnTo>
                    <a:pt x="5796" y="10335"/>
                  </a:lnTo>
                  <a:lnTo>
                    <a:pt x="5510" y="10249"/>
                  </a:lnTo>
                  <a:lnTo>
                    <a:pt x="5225" y="10135"/>
                  </a:lnTo>
                  <a:lnTo>
                    <a:pt x="4968" y="9964"/>
                  </a:lnTo>
                  <a:lnTo>
                    <a:pt x="4711" y="9793"/>
                  </a:lnTo>
                  <a:lnTo>
                    <a:pt x="4483" y="9564"/>
                  </a:lnTo>
                  <a:lnTo>
                    <a:pt x="4311" y="9393"/>
                  </a:lnTo>
                  <a:lnTo>
                    <a:pt x="4169" y="9193"/>
                  </a:lnTo>
                  <a:lnTo>
                    <a:pt x="4054" y="8993"/>
                  </a:lnTo>
                  <a:lnTo>
                    <a:pt x="3969" y="8765"/>
                  </a:lnTo>
                  <a:lnTo>
                    <a:pt x="3912" y="8536"/>
                  </a:lnTo>
                  <a:lnTo>
                    <a:pt x="3855" y="8308"/>
                  </a:lnTo>
                  <a:lnTo>
                    <a:pt x="3855" y="8108"/>
                  </a:lnTo>
                  <a:lnTo>
                    <a:pt x="3855" y="7880"/>
                  </a:lnTo>
                  <a:lnTo>
                    <a:pt x="3912" y="7566"/>
                  </a:lnTo>
                  <a:lnTo>
                    <a:pt x="3969" y="7423"/>
                  </a:lnTo>
                  <a:lnTo>
                    <a:pt x="4054" y="7309"/>
                  </a:lnTo>
                  <a:lnTo>
                    <a:pt x="4140" y="7166"/>
                  </a:lnTo>
                  <a:lnTo>
                    <a:pt x="4226" y="7052"/>
                  </a:lnTo>
                  <a:lnTo>
                    <a:pt x="4483" y="6852"/>
                  </a:lnTo>
                  <a:lnTo>
                    <a:pt x="4682" y="6738"/>
                  </a:lnTo>
                  <a:lnTo>
                    <a:pt x="4882" y="6681"/>
                  </a:lnTo>
                  <a:lnTo>
                    <a:pt x="5111" y="6652"/>
                  </a:lnTo>
                  <a:close/>
                  <a:moveTo>
                    <a:pt x="16645" y="4111"/>
                  </a:moveTo>
                  <a:lnTo>
                    <a:pt x="16816" y="4140"/>
                  </a:lnTo>
                  <a:lnTo>
                    <a:pt x="16959" y="4226"/>
                  </a:lnTo>
                  <a:lnTo>
                    <a:pt x="17130" y="4340"/>
                  </a:lnTo>
                  <a:lnTo>
                    <a:pt x="17273" y="4511"/>
                  </a:lnTo>
                  <a:lnTo>
                    <a:pt x="17358" y="4654"/>
                  </a:lnTo>
                  <a:lnTo>
                    <a:pt x="17415" y="4797"/>
                  </a:lnTo>
                  <a:lnTo>
                    <a:pt x="17473" y="4911"/>
                  </a:lnTo>
                  <a:lnTo>
                    <a:pt x="17473" y="5053"/>
                  </a:lnTo>
                  <a:lnTo>
                    <a:pt x="17473" y="5310"/>
                  </a:lnTo>
                  <a:lnTo>
                    <a:pt x="17415" y="5567"/>
                  </a:lnTo>
                  <a:lnTo>
                    <a:pt x="17358" y="5767"/>
                  </a:lnTo>
                  <a:lnTo>
                    <a:pt x="17273" y="5939"/>
                  </a:lnTo>
                  <a:lnTo>
                    <a:pt x="17159" y="6081"/>
                  </a:lnTo>
                  <a:lnTo>
                    <a:pt x="17130" y="6195"/>
                  </a:lnTo>
                  <a:lnTo>
                    <a:pt x="16930" y="6167"/>
                  </a:lnTo>
                  <a:lnTo>
                    <a:pt x="16759" y="6195"/>
                  </a:lnTo>
                  <a:lnTo>
                    <a:pt x="16445" y="6253"/>
                  </a:lnTo>
                  <a:lnTo>
                    <a:pt x="16131" y="6367"/>
                  </a:lnTo>
                  <a:lnTo>
                    <a:pt x="15874" y="6567"/>
                  </a:lnTo>
                  <a:lnTo>
                    <a:pt x="15645" y="6795"/>
                  </a:lnTo>
                  <a:lnTo>
                    <a:pt x="15503" y="6995"/>
                  </a:lnTo>
                  <a:lnTo>
                    <a:pt x="15388" y="7252"/>
                  </a:lnTo>
                  <a:lnTo>
                    <a:pt x="15360" y="7480"/>
                  </a:lnTo>
                  <a:lnTo>
                    <a:pt x="15360" y="7766"/>
                  </a:lnTo>
                  <a:lnTo>
                    <a:pt x="15388" y="7880"/>
                  </a:lnTo>
                  <a:lnTo>
                    <a:pt x="15446" y="8023"/>
                  </a:lnTo>
                  <a:lnTo>
                    <a:pt x="15560" y="8280"/>
                  </a:lnTo>
                  <a:lnTo>
                    <a:pt x="15674" y="8394"/>
                  </a:lnTo>
                  <a:lnTo>
                    <a:pt x="15760" y="8479"/>
                  </a:lnTo>
                  <a:lnTo>
                    <a:pt x="15874" y="8565"/>
                  </a:lnTo>
                  <a:lnTo>
                    <a:pt x="15988" y="8622"/>
                  </a:lnTo>
                  <a:lnTo>
                    <a:pt x="16216" y="8708"/>
                  </a:lnTo>
                  <a:lnTo>
                    <a:pt x="16445" y="8708"/>
                  </a:lnTo>
                  <a:lnTo>
                    <a:pt x="16673" y="8679"/>
                  </a:lnTo>
                  <a:lnTo>
                    <a:pt x="16873" y="8565"/>
                  </a:lnTo>
                  <a:lnTo>
                    <a:pt x="16987" y="8479"/>
                  </a:lnTo>
                  <a:lnTo>
                    <a:pt x="17073" y="8394"/>
                  </a:lnTo>
                  <a:lnTo>
                    <a:pt x="17130" y="8308"/>
                  </a:lnTo>
                  <a:lnTo>
                    <a:pt x="17187" y="8194"/>
                  </a:lnTo>
                  <a:lnTo>
                    <a:pt x="17216" y="8080"/>
                  </a:lnTo>
                  <a:lnTo>
                    <a:pt x="17244" y="7966"/>
                  </a:lnTo>
                  <a:lnTo>
                    <a:pt x="17244" y="7823"/>
                  </a:lnTo>
                  <a:lnTo>
                    <a:pt x="17216" y="7709"/>
                  </a:lnTo>
                  <a:lnTo>
                    <a:pt x="17187" y="7566"/>
                  </a:lnTo>
                  <a:lnTo>
                    <a:pt x="17130" y="7480"/>
                  </a:lnTo>
                  <a:lnTo>
                    <a:pt x="17073" y="7366"/>
                  </a:lnTo>
                  <a:lnTo>
                    <a:pt x="16987" y="7309"/>
                  </a:lnTo>
                  <a:lnTo>
                    <a:pt x="16902" y="7223"/>
                  </a:lnTo>
                  <a:lnTo>
                    <a:pt x="16816" y="7166"/>
                  </a:lnTo>
                  <a:lnTo>
                    <a:pt x="16702" y="7138"/>
                  </a:lnTo>
                  <a:lnTo>
                    <a:pt x="16588" y="7109"/>
                  </a:lnTo>
                  <a:lnTo>
                    <a:pt x="16445" y="7109"/>
                  </a:lnTo>
                  <a:lnTo>
                    <a:pt x="16302" y="7138"/>
                  </a:lnTo>
                  <a:lnTo>
                    <a:pt x="16159" y="7223"/>
                  </a:lnTo>
                  <a:lnTo>
                    <a:pt x="16045" y="7309"/>
                  </a:lnTo>
                  <a:lnTo>
                    <a:pt x="15959" y="7452"/>
                  </a:lnTo>
                  <a:lnTo>
                    <a:pt x="15902" y="7623"/>
                  </a:lnTo>
                  <a:lnTo>
                    <a:pt x="15874" y="7794"/>
                  </a:lnTo>
                  <a:lnTo>
                    <a:pt x="15902" y="7966"/>
                  </a:lnTo>
                  <a:lnTo>
                    <a:pt x="15902" y="7966"/>
                  </a:lnTo>
                  <a:lnTo>
                    <a:pt x="15845" y="7880"/>
                  </a:lnTo>
                  <a:lnTo>
                    <a:pt x="15817" y="7794"/>
                  </a:lnTo>
                  <a:lnTo>
                    <a:pt x="15788" y="7566"/>
                  </a:lnTo>
                  <a:lnTo>
                    <a:pt x="15817" y="7423"/>
                  </a:lnTo>
                  <a:lnTo>
                    <a:pt x="15845" y="7309"/>
                  </a:lnTo>
                  <a:lnTo>
                    <a:pt x="15902" y="7166"/>
                  </a:lnTo>
                  <a:lnTo>
                    <a:pt x="15988" y="7080"/>
                  </a:lnTo>
                  <a:lnTo>
                    <a:pt x="16159" y="6909"/>
                  </a:lnTo>
                  <a:lnTo>
                    <a:pt x="16331" y="6795"/>
                  </a:lnTo>
                  <a:lnTo>
                    <a:pt x="16502" y="6709"/>
                  </a:lnTo>
                  <a:lnTo>
                    <a:pt x="16702" y="6652"/>
                  </a:lnTo>
                  <a:lnTo>
                    <a:pt x="16930" y="6652"/>
                  </a:lnTo>
                  <a:lnTo>
                    <a:pt x="17130" y="6681"/>
                  </a:lnTo>
                  <a:lnTo>
                    <a:pt x="17330" y="6738"/>
                  </a:lnTo>
                  <a:lnTo>
                    <a:pt x="17530" y="6852"/>
                  </a:lnTo>
                  <a:lnTo>
                    <a:pt x="17787" y="7052"/>
                  </a:lnTo>
                  <a:lnTo>
                    <a:pt x="17901" y="7166"/>
                  </a:lnTo>
                  <a:lnTo>
                    <a:pt x="17986" y="7309"/>
                  </a:lnTo>
                  <a:lnTo>
                    <a:pt x="18044" y="7423"/>
                  </a:lnTo>
                  <a:lnTo>
                    <a:pt x="18101" y="7566"/>
                  </a:lnTo>
                  <a:lnTo>
                    <a:pt x="18158" y="7880"/>
                  </a:lnTo>
                  <a:lnTo>
                    <a:pt x="18186" y="8108"/>
                  </a:lnTo>
                  <a:lnTo>
                    <a:pt x="18158" y="8308"/>
                  </a:lnTo>
                  <a:lnTo>
                    <a:pt x="18129" y="8536"/>
                  </a:lnTo>
                  <a:lnTo>
                    <a:pt x="18044" y="8765"/>
                  </a:lnTo>
                  <a:lnTo>
                    <a:pt x="17958" y="8993"/>
                  </a:lnTo>
                  <a:lnTo>
                    <a:pt x="17844" y="9193"/>
                  </a:lnTo>
                  <a:lnTo>
                    <a:pt x="17701" y="9393"/>
                  </a:lnTo>
                  <a:lnTo>
                    <a:pt x="17558" y="9564"/>
                  </a:lnTo>
                  <a:lnTo>
                    <a:pt x="17301" y="9793"/>
                  </a:lnTo>
                  <a:lnTo>
                    <a:pt x="17073" y="9964"/>
                  </a:lnTo>
                  <a:lnTo>
                    <a:pt x="16787" y="10135"/>
                  </a:lnTo>
                  <a:lnTo>
                    <a:pt x="16502" y="10249"/>
                  </a:lnTo>
                  <a:lnTo>
                    <a:pt x="16216" y="10335"/>
                  </a:lnTo>
                  <a:lnTo>
                    <a:pt x="15931" y="10421"/>
                  </a:lnTo>
                  <a:lnTo>
                    <a:pt x="15617" y="10449"/>
                  </a:lnTo>
                  <a:lnTo>
                    <a:pt x="15303" y="10478"/>
                  </a:lnTo>
                  <a:lnTo>
                    <a:pt x="14989" y="10449"/>
                  </a:lnTo>
                  <a:lnTo>
                    <a:pt x="14675" y="10449"/>
                  </a:lnTo>
                  <a:lnTo>
                    <a:pt x="14075" y="10335"/>
                  </a:lnTo>
                  <a:lnTo>
                    <a:pt x="13476" y="10192"/>
                  </a:lnTo>
                  <a:lnTo>
                    <a:pt x="12905" y="10021"/>
                  </a:lnTo>
                  <a:lnTo>
                    <a:pt x="13476" y="9507"/>
                  </a:lnTo>
                  <a:lnTo>
                    <a:pt x="13990" y="9022"/>
                  </a:lnTo>
                  <a:lnTo>
                    <a:pt x="14418" y="8536"/>
                  </a:lnTo>
                  <a:lnTo>
                    <a:pt x="14817" y="8080"/>
                  </a:lnTo>
                  <a:lnTo>
                    <a:pt x="15132" y="7623"/>
                  </a:lnTo>
                  <a:lnTo>
                    <a:pt x="15388" y="7195"/>
                  </a:lnTo>
                  <a:lnTo>
                    <a:pt x="15617" y="6795"/>
                  </a:lnTo>
                  <a:lnTo>
                    <a:pt x="15788" y="6395"/>
                  </a:lnTo>
                  <a:lnTo>
                    <a:pt x="15902" y="6024"/>
                  </a:lnTo>
                  <a:lnTo>
                    <a:pt x="16017" y="5710"/>
                  </a:lnTo>
                  <a:lnTo>
                    <a:pt x="16074" y="5396"/>
                  </a:lnTo>
                  <a:lnTo>
                    <a:pt x="16102" y="5111"/>
                  </a:lnTo>
                  <a:lnTo>
                    <a:pt x="16131" y="4854"/>
                  </a:lnTo>
                  <a:lnTo>
                    <a:pt x="16131" y="4625"/>
                  </a:lnTo>
                  <a:lnTo>
                    <a:pt x="16102" y="4254"/>
                  </a:lnTo>
                  <a:lnTo>
                    <a:pt x="16331" y="4168"/>
                  </a:lnTo>
                  <a:lnTo>
                    <a:pt x="16473" y="4140"/>
                  </a:lnTo>
                  <a:lnTo>
                    <a:pt x="16645" y="4111"/>
                  </a:lnTo>
                  <a:close/>
                  <a:moveTo>
                    <a:pt x="11049" y="9878"/>
                  </a:moveTo>
                  <a:lnTo>
                    <a:pt x="11277" y="9907"/>
                  </a:lnTo>
                  <a:lnTo>
                    <a:pt x="11477" y="9935"/>
                  </a:lnTo>
                  <a:lnTo>
                    <a:pt x="11649" y="9993"/>
                  </a:lnTo>
                  <a:lnTo>
                    <a:pt x="11791" y="10050"/>
                  </a:lnTo>
                  <a:lnTo>
                    <a:pt x="10963" y="10649"/>
                  </a:lnTo>
                  <a:lnTo>
                    <a:pt x="10221" y="10107"/>
                  </a:lnTo>
                  <a:lnTo>
                    <a:pt x="10392" y="10021"/>
                  </a:lnTo>
                  <a:lnTo>
                    <a:pt x="10564" y="9964"/>
                  </a:lnTo>
                  <a:lnTo>
                    <a:pt x="10792" y="9907"/>
                  </a:lnTo>
                  <a:lnTo>
                    <a:pt x="11049" y="9878"/>
                  </a:lnTo>
                  <a:close/>
                  <a:moveTo>
                    <a:pt x="9593" y="10478"/>
                  </a:moveTo>
                  <a:lnTo>
                    <a:pt x="10192" y="10935"/>
                  </a:lnTo>
                  <a:lnTo>
                    <a:pt x="7794" y="10992"/>
                  </a:lnTo>
                  <a:lnTo>
                    <a:pt x="8194" y="10906"/>
                  </a:lnTo>
                  <a:lnTo>
                    <a:pt x="8651" y="10792"/>
                  </a:lnTo>
                  <a:lnTo>
                    <a:pt x="9108" y="10649"/>
                  </a:lnTo>
                  <a:lnTo>
                    <a:pt x="9564" y="10478"/>
                  </a:lnTo>
                  <a:close/>
                  <a:moveTo>
                    <a:pt x="12391" y="10449"/>
                  </a:moveTo>
                  <a:lnTo>
                    <a:pt x="12448" y="10478"/>
                  </a:lnTo>
                  <a:lnTo>
                    <a:pt x="12933" y="10649"/>
                  </a:lnTo>
                  <a:lnTo>
                    <a:pt x="13390" y="10792"/>
                  </a:lnTo>
                  <a:lnTo>
                    <a:pt x="13818" y="10906"/>
                  </a:lnTo>
                  <a:lnTo>
                    <a:pt x="14218" y="10992"/>
                  </a:lnTo>
                  <a:lnTo>
                    <a:pt x="12990" y="10935"/>
                  </a:lnTo>
                  <a:lnTo>
                    <a:pt x="11763" y="10935"/>
                  </a:lnTo>
                  <a:lnTo>
                    <a:pt x="12391" y="10449"/>
                  </a:lnTo>
                  <a:close/>
                  <a:moveTo>
                    <a:pt x="3169" y="9307"/>
                  </a:moveTo>
                  <a:lnTo>
                    <a:pt x="3341" y="9336"/>
                  </a:lnTo>
                  <a:lnTo>
                    <a:pt x="3483" y="9393"/>
                  </a:lnTo>
                  <a:lnTo>
                    <a:pt x="3712" y="9507"/>
                  </a:lnTo>
                  <a:lnTo>
                    <a:pt x="3855" y="9707"/>
                  </a:lnTo>
                  <a:lnTo>
                    <a:pt x="3997" y="9878"/>
                  </a:lnTo>
                  <a:lnTo>
                    <a:pt x="4169" y="10078"/>
                  </a:lnTo>
                  <a:lnTo>
                    <a:pt x="4368" y="10249"/>
                  </a:lnTo>
                  <a:lnTo>
                    <a:pt x="4597" y="10421"/>
                  </a:lnTo>
                  <a:lnTo>
                    <a:pt x="4825" y="10563"/>
                  </a:lnTo>
                  <a:lnTo>
                    <a:pt x="5054" y="10678"/>
                  </a:lnTo>
                  <a:lnTo>
                    <a:pt x="5311" y="10792"/>
                  </a:lnTo>
                  <a:lnTo>
                    <a:pt x="5568" y="10878"/>
                  </a:lnTo>
                  <a:lnTo>
                    <a:pt x="5824" y="10963"/>
                  </a:lnTo>
                  <a:lnTo>
                    <a:pt x="6110" y="11020"/>
                  </a:lnTo>
                  <a:lnTo>
                    <a:pt x="6395" y="11049"/>
                  </a:lnTo>
                  <a:lnTo>
                    <a:pt x="4283" y="11163"/>
                  </a:lnTo>
                  <a:lnTo>
                    <a:pt x="2541" y="11306"/>
                  </a:lnTo>
                  <a:lnTo>
                    <a:pt x="2541" y="11277"/>
                  </a:lnTo>
                  <a:lnTo>
                    <a:pt x="2427" y="11106"/>
                  </a:lnTo>
                  <a:lnTo>
                    <a:pt x="2341" y="10963"/>
                  </a:lnTo>
                  <a:lnTo>
                    <a:pt x="2284" y="10763"/>
                  </a:lnTo>
                  <a:lnTo>
                    <a:pt x="2227" y="10506"/>
                  </a:lnTo>
                  <a:lnTo>
                    <a:pt x="2227" y="10249"/>
                  </a:lnTo>
                  <a:lnTo>
                    <a:pt x="2227" y="10107"/>
                  </a:lnTo>
                  <a:lnTo>
                    <a:pt x="2284" y="9993"/>
                  </a:lnTo>
                  <a:lnTo>
                    <a:pt x="2341" y="9850"/>
                  </a:lnTo>
                  <a:lnTo>
                    <a:pt x="2427" y="9707"/>
                  </a:lnTo>
                  <a:lnTo>
                    <a:pt x="2513" y="9593"/>
                  </a:lnTo>
                  <a:lnTo>
                    <a:pt x="2598" y="9507"/>
                  </a:lnTo>
                  <a:lnTo>
                    <a:pt x="2798" y="9393"/>
                  </a:lnTo>
                  <a:lnTo>
                    <a:pt x="2970" y="9336"/>
                  </a:lnTo>
                  <a:lnTo>
                    <a:pt x="3169" y="9307"/>
                  </a:lnTo>
                  <a:close/>
                  <a:moveTo>
                    <a:pt x="19043" y="9307"/>
                  </a:moveTo>
                  <a:lnTo>
                    <a:pt x="19271" y="9364"/>
                  </a:lnTo>
                  <a:lnTo>
                    <a:pt x="19385" y="9422"/>
                  </a:lnTo>
                  <a:lnTo>
                    <a:pt x="19471" y="9479"/>
                  </a:lnTo>
                  <a:lnTo>
                    <a:pt x="19585" y="9564"/>
                  </a:lnTo>
                  <a:lnTo>
                    <a:pt x="19671" y="9707"/>
                  </a:lnTo>
                  <a:lnTo>
                    <a:pt x="19757" y="9850"/>
                  </a:lnTo>
                  <a:lnTo>
                    <a:pt x="19814" y="9993"/>
                  </a:lnTo>
                  <a:lnTo>
                    <a:pt x="19871" y="10107"/>
                  </a:lnTo>
                  <a:lnTo>
                    <a:pt x="19899" y="10249"/>
                  </a:lnTo>
                  <a:lnTo>
                    <a:pt x="19899" y="10506"/>
                  </a:lnTo>
                  <a:lnTo>
                    <a:pt x="19842" y="10763"/>
                  </a:lnTo>
                  <a:lnTo>
                    <a:pt x="19757" y="10963"/>
                  </a:lnTo>
                  <a:lnTo>
                    <a:pt x="19671" y="11106"/>
                  </a:lnTo>
                  <a:lnTo>
                    <a:pt x="19585" y="11277"/>
                  </a:lnTo>
                  <a:lnTo>
                    <a:pt x="19557" y="11306"/>
                  </a:lnTo>
                  <a:lnTo>
                    <a:pt x="17787" y="11163"/>
                  </a:lnTo>
                  <a:lnTo>
                    <a:pt x="15645" y="11049"/>
                  </a:lnTo>
                  <a:lnTo>
                    <a:pt x="15931" y="11020"/>
                  </a:lnTo>
                  <a:lnTo>
                    <a:pt x="16216" y="10963"/>
                  </a:lnTo>
                  <a:lnTo>
                    <a:pt x="16473" y="10878"/>
                  </a:lnTo>
                  <a:lnTo>
                    <a:pt x="16730" y="10792"/>
                  </a:lnTo>
                  <a:lnTo>
                    <a:pt x="16959" y="10678"/>
                  </a:lnTo>
                  <a:lnTo>
                    <a:pt x="17216" y="10563"/>
                  </a:lnTo>
                  <a:lnTo>
                    <a:pt x="17444" y="10392"/>
                  </a:lnTo>
                  <a:lnTo>
                    <a:pt x="17644" y="10249"/>
                  </a:lnTo>
                  <a:lnTo>
                    <a:pt x="17844" y="10078"/>
                  </a:lnTo>
                  <a:lnTo>
                    <a:pt x="17986" y="9907"/>
                  </a:lnTo>
                  <a:lnTo>
                    <a:pt x="18158" y="9736"/>
                  </a:lnTo>
                  <a:lnTo>
                    <a:pt x="18272" y="9564"/>
                  </a:lnTo>
                  <a:lnTo>
                    <a:pt x="18358" y="9507"/>
                  </a:lnTo>
                  <a:lnTo>
                    <a:pt x="18500" y="9450"/>
                  </a:lnTo>
                  <a:lnTo>
                    <a:pt x="18672" y="9364"/>
                  </a:lnTo>
                  <a:lnTo>
                    <a:pt x="18843" y="9336"/>
                  </a:lnTo>
                  <a:lnTo>
                    <a:pt x="19043" y="9307"/>
                  </a:lnTo>
                  <a:close/>
                  <a:moveTo>
                    <a:pt x="10621" y="0"/>
                  </a:moveTo>
                  <a:lnTo>
                    <a:pt x="10364" y="57"/>
                  </a:lnTo>
                  <a:lnTo>
                    <a:pt x="10107" y="114"/>
                  </a:lnTo>
                  <a:lnTo>
                    <a:pt x="9850" y="229"/>
                  </a:lnTo>
                  <a:lnTo>
                    <a:pt x="9650" y="343"/>
                  </a:lnTo>
                  <a:lnTo>
                    <a:pt x="9450" y="486"/>
                  </a:lnTo>
                  <a:lnTo>
                    <a:pt x="9279" y="628"/>
                  </a:lnTo>
                  <a:lnTo>
                    <a:pt x="9108" y="800"/>
                  </a:lnTo>
                  <a:lnTo>
                    <a:pt x="8993" y="971"/>
                  </a:lnTo>
                  <a:lnTo>
                    <a:pt x="8851" y="1142"/>
                  </a:lnTo>
                  <a:lnTo>
                    <a:pt x="8651" y="1513"/>
                  </a:lnTo>
                  <a:lnTo>
                    <a:pt x="8508" y="1913"/>
                  </a:lnTo>
                  <a:lnTo>
                    <a:pt x="8422" y="2256"/>
                  </a:lnTo>
                  <a:lnTo>
                    <a:pt x="8051" y="2284"/>
                  </a:lnTo>
                  <a:lnTo>
                    <a:pt x="7709" y="2370"/>
                  </a:lnTo>
                  <a:lnTo>
                    <a:pt x="7423" y="2484"/>
                  </a:lnTo>
                  <a:lnTo>
                    <a:pt x="7138" y="2627"/>
                  </a:lnTo>
                  <a:lnTo>
                    <a:pt x="6881" y="2798"/>
                  </a:lnTo>
                  <a:lnTo>
                    <a:pt x="6652" y="2998"/>
                  </a:lnTo>
                  <a:lnTo>
                    <a:pt x="6453" y="3226"/>
                  </a:lnTo>
                  <a:lnTo>
                    <a:pt x="6281" y="3483"/>
                  </a:lnTo>
                  <a:lnTo>
                    <a:pt x="6138" y="3769"/>
                  </a:lnTo>
                  <a:lnTo>
                    <a:pt x="5939" y="3683"/>
                  </a:lnTo>
                  <a:lnTo>
                    <a:pt x="5710" y="3626"/>
                  </a:lnTo>
                  <a:lnTo>
                    <a:pt x="5482" y="3597"/>
                  </a:lnTo>
                  <a:lnTo>
                    <a:pt x="5225" y="3597"/>
                  </a:lnTo>
                  <a:lnTo>
                    <a:pt x="4968" y="3655"/>
                  </a:lnTo>
                  <a:lnTo>
                    <a:pt x="4740" y="3769"/>
                  </a:lnTo>
                  <a:lnTo>
                    <a:pt x="4511" y="3940"/>
                  </a:lnTo>
                  <a:lnTo>
                    <a:pt x="4397" y="4054"/>
                  </a:lnTo>
                  <a:lnTo>
                    <a:pt x="4283" y="4197"/>
                  </a:lnTo>
                  <a:lnTo>
                    <a:pt x="4140" y="4454"/>
                  </a:lnTo>
                  <a:lnTo>
                    <a:pt x="4026" y="4711"/>
                  </a:lnTo>
                  <a:lnTo>
                    <a:pt x="3997" y="4968"/>
                  </a:lnTo>
                  <a:lnTo>
                    <a:pt x="3969" y="5225"/>
                  </a:lnTo>
                  <a:lnTo>
                    <a:pt x="3997" y="5453"/>
                  </a:lnTo>
                  <a:lnTo>
                    <a:pt x="4054" y="5682"/>
                  </a:lnTo>
                  <a:lnTo>
                    <a:pt x="4111" y="5910"/>
                  </a:lnTo>
                  <a:lnTo>
                    <a:pt x="4197" y="6081"/>
                  </a:lnTo>
                  <a:lnTo>
                    <a:pt x="3997" y="5967"/>
                  </a:lnTo>
                  <a:lnTo>
                    <a:pt x="3769" y="5881"/>
                  </a:lnTo>
                  <a:lnTo>
                    <a:pt x="3541" y="5824"/>
                  </a:lnTo>
                  <a:lnTo>
                    <a:pt x="3284" y="5767"/>
                  </a:lnTo>
                  <a:lnTo>
                    <a:pt x="2827" y="5710"/>
                  </a:lnTo>
                  <a:lnTo>
                    <a:pt x="2056" y="5710"/>
                  </a:lnTo>
                  <a:lnTo>
                    <a:pt x="1713" y="5796"/>
                  </a:lnTo>
                  <a:lnTo>
                    <a:pt x="1399" y="5881"/>
                  </a:lnTo>
                  <a:lnTo>
                    <a:pt x="1085" y="6024"/>
                  </a:lnTo>
                  <a:lnTo>
                    <a:pt x="800" y="6195"/>
                  </a:lnTo>
                  <a:lnTo>
                    <a:pt x="514" y="6395"/>
                  </a:lnTo>
                  <a:lnTo>
                    <a:pt x="286" y="6652"/>
                  </a:lnTo>
                  <a:lnTo>
                    <a:pt x="86" y="6909"/>
                  </a:lnTo>
                  <a:lnTo>
                    <a:pt x="29" y="7023"/>
                  </a:lnTo>
                  <a:lnTo>
                    <a:pt x="0" y="7138"/>
                  </a:lnTo>
                  <a:lnTo>
                    <a:pt x="0" y="7252"/>
                  </a:lnTo>
                  <a:lnTo>
                    <a:pt x="0" y="7337"/>
                  </a:lnTo>
                  <a:lnTo>
                    <a:pt x="29" y="7452"/>
                  </a:lnTo>
                  <a:lnTo>
                    <a:pt x="86" y="7537"/>
                  </a:lnTo>
                  <a:lnTo>
                    <a:pt x="229" y="7680"/>
                  </a:lnTo>
                  <a:lnTo>
                    <a:pt x="314" y="7737"/>
                  </a:lnTo>
                  <a:lnTo>
                    <a:pt x="400" y="7766"/>
                  </a:lnTo>
                  <a:lnTo>
                    <a:pt x="486" y="7794"/>
                  </a:lnTo>
                  <a:lnTo>
                    <a:pt x="571" y="7794"/>
                  </a:lnTo>
                  <a:lnTo>
                    <a:pt x="686" y="7766"/>
                  </a:lnTo>
                  <a:lnTo>
                    <a:pt x="771" y="7737"/>
                  </a:lnTo>
                  <a:lnTo>
                    <a:pt x="857" y="7680"/>
                  </a:lnTo>
                  <a:lnTo>
                    <a:pt x="943" y="7594"/>
                  </a:lnTo>
                  <a:lnTo>
                    <a:pt x="1285" y="7195"/>
                  </a:lnTo>
                  <a:lnTo>
                    <a:pt x="1628" y="6852"/>
                  </a:lnTo>
                  <a:lnTo>
                    <a:pt x="1828" y="6709"/>
                  </a:lnTo>
                  <a:lnTo>
                    <a:pt x="2027" y="6595"/>
                  </a:lnTo>
                  <a:lnTo>
                    <a:pt x="2227" y="6452"/>
                  </a:lnTo>
                  <a:lnTo>
                    <a:pt x="2484" y="6367"/>
                  </a:lnTo>
                  <a:lnTo>
                    <a:pt x="2713" y="6281"/>
                  </a:lnTo>
                  <a:lnTo>
                    <a:pt x="2941" y="6224"/>
                  </a:lnTo>
                  <a:lnTo>
                    <a:pt x="3398" y="6224"/>
                  </a:lnTo>
                  <a:lnTo>
                    <a:pt x="3598" y="6253"/>
                  </a:lnTo>
                  <a:lnTo>
                    <a:pt x="3797" y="6310"/>
                  </a:lnTo>
                  <a:lnTo>
                    <a:pt x="4254" y="6424"/>
                  </a:lnTo>
                  <a:lnTo>
                    <a:pt x="4083" y="6538"/>
                  </a:lnTo>
                  <a:lnTo>
                    <a:pt x="3940" y="6652"/>
                  </a:lnTo>
                  <a:lnTo>
                    <a:pt x="3826" y="6795"/>
                  </a:lnTo>
                  <a:lnTo>
                    <a:pt x="3712" y="6966"/>
                  </a:lnTo>
                  <a:lnTo>
                    <a:pt x="3598" y="7109"/>
                  </a:lnTo>
                  <a:lnTo>
                    <a:pt x="3512" y="7280"/>
                  </a:lnTo>
                  <a:lnTo>
                    <a:pt x="3369" y="7651"/>
                  </a:lnTo>
                  <a:lnTo>
                    <a:pt x="3341" y="7937"/>
                  </a:lnTo>
                  <a:lnTo>
                    <a:pt x="3312" y="8222"/>
                  </a:lnTo>
                  <a:lnTo>
                    <a:pt x="3341" y="8508"/>
                  </a:lnTo>
                  <a:lnTo>
                    <a:pt x="3398" y="8822"/>
                  </a:lnTo>
                  <a:lnTo>
                    <a:pt x="3226" y="8793"/>
                  </a:lnTo>
                  <a:lnTo>
                    <a:pt x="3055" y="8765"/>
                  </a:lnTo>
                  <a:lnTo>
                    <a:pt x="2855" y="8793"/>
                  </a:lnTo>
                  <a:lnTo>
                    <a:pt x="2684" y="8851"/>
                  </a:lnTo>
                  <a:lnTo>
                    <a:pt x="2484" y="8936"/>
                  </a:lnTo>
                  <a:lnTo>
                    <a:pt x="2313" y="9050"/>
                  </a:lnTo>
                  <a:lnTo>
                    <a:pt x="2142" y="9193"/>
                  </a:lnTo>
                  <a:lnTo>
                    <a:pt x="1999" y="9393"/>
                  </a:lnTo>
                  <a:lnTo>
                    <a:pt x="1828" y="9650"/>
                  </a:lnTo>
                  <a:lnTo>
                    <a:pt x="1742" y="9935"/>
                  </a:lnTo>
                  <a:lnTo>
                    <a:pt x="1685" y="10192"/>
                  </a:lnTo>
                  <a:lnTo>
                    <a:pt x="1685" y="10449"/>
                  </a:lnTo>
                  <a:lnTo>
                    <a:pt x="1713" y="10706"/>
                  </a:lnTo>
                  <a:lnTo>
                    <a:pt x="1770" y="10935"/>
                  </a:lnTo>
                  <a:lnTo>
                    <a:pt x="1856" y="11163"/>
                  </a:lnTo>
                  <a:lnTo>
                    <a:pt x="1942" y="11334"/>
                  </a:lnTo>
                  <a:lnTo>
                    <a:pt x="885" y="11420"/>
                  </a:lnTo>
                  <a:lnTo>
                    <a:pt x="800" y="11449"/>
                  </a:lnTo>
                  <a:lnTo>
                    <a:pt x="714" y="11506"/>
                  </a:lnTo>
                  <a:lnTo>
                    <a:pt x="657" y="11620"/>
                  </a:lnTo>
                  <a:lnTo>
                    <a:pt x="657" y="11705"/>
                  </a:lnTo>
                  <a:lnTo>
                    <a:pt x="686" y="11820"/>
                  </a:lnTo>
                  <a:lnTo>
                    <a:pt x="743" y="11905"/>
                  </a:lnTo>
                  <a:lnTo>
                    <a:pt x="828" y="11962"/>
                  </a:lnTo>
                  <a:lnTo>
                    <a:pt x="943" y="11962"/>
                  </a:lnTo>
                  <a:lnTo>
                    <a:pt x="1942" y="11877"/>
                  </a:lnTo>
                  <a:lnTo>
                    <a:pt x="4397" y="11705"/>
                  </a:lnTo>
                  <a:lnTo>
                    <a:pt x="5967" y="11620"/>
                  </a:lnTo>
                  <a:lnTo>
                    <a:pt x="7652" y="11534"/>
                  </a:lnTo>
                  <a:lnTo>
                    <a:pt x="9365" y="11477"/>
                  </a:lnTo>
                  <a:lnTo>
                    <a:pt x="11020" y="11449"/>
                  </a:lnTo>
                  <a:lnTo>
                    <a:pt x="12705" y="11477"/>
                  </a:lnTo>
                  <a:lnTo>
                    <a:pt x="14418" y="11534"/>
                  </a:lnTo>
                  <a:lnTo>
                    <a:pt x="16102" y="11620"/>
                  </a:lnTo>
                  <a:lnTo>
                    <a:pt x="17672" y="11705"/>
                  </a:lnTo>
                  <a:lnTo>
                    <a:pt x="20128" y="11877"/>
                  </a:lnTo>
                  <a:lnTo>
                    <a:pt x="21127" y="11962"/>
                  </a:lnTo>
                  <a:lnTo>
                    <a:pt x="21155" y="11962"/>
                  </a:lnTo>
                  <a:lnTo>
                    <a:pt x="21241" y="11934"/>
                  </a:lnTo>
                  <a:lnTo>
                    <a:pt x="21327" y="11877"/>
                  </a:lnTo>
                  <a:lnTo>
                    <a:pt x="21384" y="11820"/>
                  </a:lnTo>
                  <a:lnTo>
                    <a:pt x="21412" y="11705"/>
                  </a:lnTo>
                  <a:lnTo>
                    <a:pt x="21412" y="11620"/>
                  </a:lnTo>
                  <a:lnTo>
                    <a:pt x="21355" y="11506"/>
                  </a:lnTo>
                  <a:lnTo>
                    <a:pt x="21270" y="11449"/>
                  </a:lnTo>
                  <a:lnTo>
                    <a:pt x="21155" y="11420"/>
                  </a:lnTo>
                  <a:lnTo>
                    <a:pt x="20185" y="11334"/>
                  </a:lnTo>
                  <a:lnTo>
                    <a:pt x="20270" y="11163"/>
                  </a:lnTo>
                  <a:lnTo>
                    <a:pt x="20327" y="10935"/>
                  </a:lnTo>
                  <a:lnTo>
                    <a:pt x="20385" y="10706"/>
                  </a:lnTo>
                  <a:lnTo>
                    <a:pt x="20413" y="10449"/>
                  </a:lnTo>
                  <a:lnTo>
                    <a:pt x="20413" y="10192"/>
                  </a:lnTo>
                  <a:lnTo>
                    <a:pt x="20385" y="9935"/>
                  </a:lnTo>
                  <a:lnTo>
                    <a:pt x="20270" y="9650"/>
                  </a:lnTo>
                  <a:lnTo>
                    <a:pt x="20128" y="9393"/>
                  </a:lnTo>
                  <a:lnTo>
                    <a:pt x="19956" y="9193"/>
                  </a:lnTo>
                  <a:lnTo>
                    <a:pt x="19785" y="9022"/>
                  </a:lnTo>
                  <a:lnTo>
                    <a:pt x="19585" y="8908"/>
                  </a:lnTo>
                  <a:lnTo>
                    <a:pt x="19385" y="8822"/>
                  </a:lnTo>
                  <a:lnTo>
                    <a:pt x="19186" y="8793"/>
                  </a:lnTo>
                  <a:lnTo>
                    <a:pt x="18986" y="8765"/>
                  </a:lnTo>
                  <a:lnTo>
                    <a:pt x="18786" y="8793"/>
                  </a:lnTo>
                  <a:lnTo>
                    <a:pt x="18615" y="8822"/>
                  </a:lnTo>
                  <a:lnTo>
                    <a:pt x="18672" y="8536"/>
                  </a:lnTo>
                  <a:lnTo>
                    <a:pt x="18700" y="8222"/>
                  </a:lnTo>
                  <a:lnTo>
                    <a:pt x="18700" y="7937"/>
                  </a:lnTo>
                  <a:lnTo>
                    <a:pt x="18643" y="7651"/>
                  </a:lnTo>
                  <a:lnTo>
                    <a:pt x="18529" y="7309"/>
                  </a:lnTo>
                  <a:lnTo>
                    <a:pt x="18329" y="6966"/>
                  </a:lnTo>
                  <a:lnTo>
                    <a:pt x="18215" y="6824"/>
                  </a:lnTo>
                  <a:lnTo>
                    <a:pt x="18101" y="6681"/>
                  </a:lnTo>
                  <a:lnTo>
                    <a:pt x="17958" y="6567"/>
                  </a:lnTo>
                  <a:lnTo>
                    <a:pt x="17815" y="6452"/>
                  </a:lnTo>
                  <a:lnTo>
                    <a:pt x="18300" y="6338"/>
                  </a:lnTo>
                  <a:lnTo>
                    <a:pt x="18500" y="6281"/>
                  </a:lnTo>
                  <a:lnTo>
                    <a:pt x="18729" y="6224"/>
                  </a:lnTo>
                  <a:lnTo>
                    <a:pt x="19186" y="6224"/>
                  </a:lnTo>
                  <a:lnTo>
                    <a:pt x="19442" y="6281"/>
                  </a:lnTo>
                  <a:lnTo>
                    <a:pt x="19699" y="6367"/>
                  </a:lnTo>
                  <a:lnTo>
                    <a:pt x="19928" y="6452"/>
                  </a:lnTo>
                  <a:lnTo>
                    <a:pt x="20156" y="6595"/>
                  </a:lnTo>
                  <a:lnTo>
                    <a:pt x="20356" y="6709"/>
                  </a:lnTo>
                  <a:lnTo>
                    <a:pt x="20527" y="6852"/>
                  </a:lnTo>
                  <a:lnTo>
                    <a:pt x="20898" y="7195"/>
                  </a:lnTo>
                  <a:lnTo>
                    <a:pt x="21213" y="7594"/>
                  </a:lnTo>
                  <a:lnTo>
                    <a:pt x="21298" y="7680"/>
                  </a:lnTo>
                  <a:lnTo>
                    <a:pt x="21384" y="7737"/>
                  </a:lnTo>
                  <a:lnTo>
                    <a:pt x="21498" y="7766"/>
                  </a:lnTo>
                  <a:lnTo>
                    <a:pt x="21584" y="7794"/>
                  </a:lnTo>
                  <a:lnTo>
                    <a:pt x="21669" y="7794"/>
                  </a:lnTo>
                  <a:lnTo>
                    <a:pt x="21784" y="7766"/>
                  </a:lnTo>
                  <a:lnTo>
                    <a:pt x="21869" y="7737"/>
                  </a:lnTo>
                  <a:lnTo>
                    <a:pt x="21955" y="7680"/>
                  </a:lnTo>
                  <a:lnTo>
                    <a:pt x="22069" y="7537"/>
                  </a:lnTo>
                  <a:lnTo>
                    <a:pt x="22126" y="7452"/>
                  </a:lnTo>
                  <a:lnTo>
                    <a:pt x="22155" y="7337"/>
                  </a:lnTo>
                  <a:lnTo>
                    <a:pt x="22155" y="7252"/>
                  </a:lnTo>
                  <a:lnTo>
                    <a:pt x="22155" y="7138"/>
                  </a:lnTo>
                  <a:lnTo>
                    <a:pt x="22126" y="7023"/>
                  </a:lnTo>
                  <a:lnTo>
                    <a:pt x="22069" y="6909"/>
                  </a:lnTo>
                  <a:lnTo>
                    <a:pt x="21869" y="6652"/>
                  </a:lnTo>
                  <a:lnTo>
                    <a:pt x="21641" y="6395"/>
                  </a:lnTo>
                  <a:lnTo>
                    <a:pt x="21384" y="6195"/>
                  </a:lnTo>
                  <a:lnTo>
                    <a:pt x="21070" y="6024"/>
                  </a:lnTo>
                  <a:lnTo>
                    <a:pt x="20756" y="5881"/>
                  </a:lnTo>
                  <a:lnTo>
                    <a:pt x="20442" y="5796"/>
                  </a:lnTo>
                  <a:lnTo>
                    <a:pt x="20099" y="5710"/>
                  </a:lnTo>
                  <a:lnTo>
                    <a:pt x="19243" y="5710"/>
                  </a:lnTo>
                  <a:lnTo>
                    <a:pt x="18929" y="5767"/>
                  </a:lnTo>
                  <a:lnTo>
                    <a:pt x="18643" y="5824"/>
                  </a:lnTo>
                  <a:lnTo>
                    <a:pt x="18358" y="5910"/>
                  </a:lnTo>
                  <a:lnTo>
                    <a:pt x="18072" y="6024"/>
                  </a:lnTo>
                  <a:lnTo>
                    <a:pt x="17844" y="6167"/>
                  </a:lnTo>
                  <a:lnTo>
                    <a:pt x="17644" y="6338"/>
                  </a:lnTo>
                  <a:lnTo>
                    <a:pt x="17758" y="6167"/>
                  </a:lnTo>
                  <a:lnTo>
                    <a:pt x="17844" y="5939"/>
                  </a:lnTo>
                  <a:lnTo>
                    <a:pt x="17958" y="5710"/>
                  </a:lnTo>
                  <a:lnTo>
                    <a:pt x="18015" y="5425"/>
                  </a:lnTo>
                  <a:lnTo>
                    <a:pt x="18015" y="5139"/>
                  </a:lnTo>
                  <a:lnTo>
                    <a:pt x="17986" y="4825"/>
                  </a:lnTo>
                  <a:lnTo>
                    <a:pt x="17901" y="4511"/>
                  </a:lnTo>
                  <a:lnTo>
                    <a:pt x="17815" y="4340"/>
                  </a:lnTo>
                  <a:lnTo>
                    <a:pt x="17701" y="4197"/>
                  </a:lnTo>
                  <a:lnTo>
                    <a:pt x="17501" y="3940"/>
                  </a:lnTo>
                  <a:lnTo>
                    <a:pt x="17301" y="3769"/>
                  </a:lnTo>
                  <a:lnTo>
                    <a:pt x="17073" y="3655"/>
                  </a:lnTo>
                  <a:lnTo>
                    <a:pt x="16816" y="3597"/>
                  </a:lnTo>
                  <a:lnTo>
                    <a:pt x="16588" y="3569"/>
                  </a:lnTo>
                  <a:lnTo>
                    <a:pt x="16359" y="3597"/>
                  </a:lnTo>
                  <a:lnTo>
                    <a:pt x="16131" y="3655"/>
                  </a:lnTo>
                  <a:lnTo>
                    <a:pt x="15931" y="3712"/>
                  </a:lnTo>
                  <a:lnTo>
                    <a:pt x="15817" y="3455"/>
                  </a:lnTo>
                  <a:lnTo>
                    <a:pt x="15645" y="3198"/>
                  </a:lnTo>
                  <a:lnTo>
                    <a:pt x="15446" y="2941"/>
                  </a:lnTo>
                  <a:lnTo>
                    <a:pt x="15246" y="2741"/>
                  </a:lnTo>
                  <a:lnTo>
                    <a:pt x="14989" y="2570"/>
                  </a:lnTo>
                  <a:lnTo>
                    <a:pt x="14703" y="2427"/>
                  </a:lnTo>
                  <a:lnTo>
                    <a:pt x="14418" y="2313"/>
                  </a:lnTo>
                  <a:lnTo>
                    <a:pt x="14104" y="2256"/>
                  </a:lnTo>
                  <a:lnTo>
                    <a:pt x="13847" y="2227"/>
                  </a:lnTo>
                  <a:lnTo>
                    <a:pt x="13590" y="2199"/>
                  </a:lnTo>
                  <a:lnTo>
                    <a:pt x="13504" y="1942"/>
                  </a:lnTo>
                  <a:lnTo>
                    <a:pt x="13361" y="1599"/>
                  </a:lnTo>
                  <a:lnTo>
                    <a:pt x="13133" y="1256"/>
                  </a:lnTo>
                  <a:lnTo>
                    <a:pt x="13019" y="1057"/>
                  </a:lnTo>
                  <a:lnTo>
                    <a:pt x="12876" y="885"/>
                  </a:lnTo>
                  <a:lnTo>
                    <a:pt x="12705" y="714"/>
                  </a:lnTo>
                  <a:lnTo>
                    <a:pt x="12505" y="543"/>
                  </a:lnTo>
                  <a:lnTo>
                    <a:pt x="12305" y="400"/>
                  </a:lnTo>
                  <a:lnTo>
                    <a:pt x="12077" y="257"/>
                  </a:lnTo>
                  <a:lnTo>
                    <a:pt x="11820" y="143"/>
                  </a:lnTo>
                  <a:lnTo>
                    <a:pt x="11563" y="57"/>
                  </a:lnTo>
                  <a:lnTo>
                    <a:pt x="11249" y="0"/>
                  </a:lnTo>
                  <a:close/>
                </a:path>
              </a:pathLst>
            </a:custGeom>
            <a:solidFill>
              <a:srgbClr val="F7B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4001625" y="3129425"/>
              <a:ext cx="42125" cy="42125"/>
            </a:xfrm>
            <a:custGeom>
              <a:avLst/>
              <a:gdLst/>
              <a:ahLst/>
              <a:cxnLst/>
              <a:rect l="l" t="t" r="r" b="b"/>
              <a:pathLst>
                <a:path w="1685" h="1685" extrusionOk="0">
                  <a:moveTo>
                    <a:pt x="828" y="0"/>
                  </a:moveTo>
                  <a:lnTo>
                    <a:pt x="657" y="29"/>
                  </a:lnTo>
                  <a:lnTo>
                    <a:pt x="514" y="57"/>
                  </a:lnTo>
                  <a:lnTo>
                    <a:pt x="372" y="143"/>
                  </a:lnTo>
                  <a:lnTo>
                    <a:pt x="257" y="257"/>
                  </a:lnTo>
                  <a:lnTo>
                    <a:pt x="143" y="371"/>
                  </a:lnTo>
                  <a:lnTo>
                    <a:pt x="58" y="514"/>
                  </a:lnTo>
                  <a:lnTo>
                    <a:pt x="29" y="685"/>
                  </a:lnTo>
                  <a:lnTo>
                    <a:pt x="0" y="828"/>
                  </a:lnTo>
                  <a:lnTo>
                    <a:pt x="29" y="1000"/>
                  </a:lnTo>
                  <a:lnTo>
                    <a:pt x="58" y="1171"/>
                  </a:lnTo>
                  <a:lnTo>
                    <a:pt x="143" y="1314"/>
                  </a:lnTo>
                  <a:lnTo>
                    <a:pt x="257" y="1428"/>
                  </a:lnTo>
                  <a:lnTo>
                    <a:pt x="372" y="1542"/>
                  </a:lnTo>
                  <a:lnTo>
                    <a:pt x="514" y="1628"/>
                  </a:lnTo>
                  <a:lnTo>
                    <a:pt x="657" y="1656"/>
                  </a:lnTo>
                  <a:lnTo>
                    <a:pt x="828" y="1685"/>
                  </a:lnTo>
                  <a:lnTo>
                    <a:pt x="1000" y="1656"/>
                  </a:lnTo>
                  <a:lnTo>
                    <a:pt x="1171" y="1628"/>
                  </a:lnTo>
                  <a:lnTo>
                    <a:pt x="1314" y="1542"/>
                  </a:lnTo>
                  <a:lnTo>
                    <a:pt x="1428" y="1428"/>
                  </a:lnTo>
                  <a:lnTo>
                    <a:pt x="1542" y="1314"/>
                  </a:lnTo>
                  <a:lnTo>
                    <a:pt x="1599" y="1171"/>
                  </a:lnTo>
                  <a:lnTo>
                    <a:pt x="1656" y="1000"/>
                  </a:lnTo>
                  <a:lnTo>
                    <a:pt x="1685" y="828"/>
                  </a:lnTo>
                  <a:lnTo>
                    <a:pt x="1656" y="685"/>
                  </a:lnTo>
                  <a:lnTo>
                    <a:pt x="1599" y="514"/>
                  </a:lnTo>
                  <a:lnTo>
                    <a:pt x="1542" y="371"/>
                  </a:lnTo>
                  <a:lnTo>
                    <a:pt x="1428" y="257"/>
                  </a:lnTo>
                  <a:lnTo>
                    <a:pt x="1314" y="143"/>
                  </a:lnTo>
                  <a:lnTo>
                    <a:pt x="1171" y="57"/>
                  </a:lnTo>
                  <a:lnTo>
                    <a:pt x="1000" y="29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4008750" y="3136550"/>
              <a:ext cx="27150" cy="27150"/>
            </a:xfrm>
            <a:custGeom>
              <a:avLst/>
              <a:gdLst/>
              <a:ahLst/>
              <a:cxnLst/>
              <a:rect l="l" t="t" r="r" b="b"/>
              <a:pathLst>
                <a:path w="1086" h="1086" extrusionOk="0">
                  <a:moveTo>
                    <a:pt x="543" y="1"/>
                  </a:moveTo>
                  <a:lnTo>
                    <a:pt x="458" y="29"/>
                  </a:lnTo>
                  <a:lnTo>
                    <a:pt x="344" y="58"/>
                  </a:lnTo>
                  <a:lnTo>
                    <a:pt x="258" y="115"/>
                  </a:lnTo>
                  <a:lnTo>
                    <a:pt x="172" y="172"/>
                  </a:lnTo>
                  <a:lnTo>
                    <a:pt x="115" y="258"/>
                  </a:lnTo>
                  <a:lnTo>
                    <a:pt x="58" y="343"/>
                  </a:lnTo>
                  <a:lnTo>
                    <a:pt x="30" y="458"/>
                  </a:lnTo>
                  <a:lnTo>
                    <a:pt x="1" y="543"/>
                  </a:lnTo>
                  <a:lnTo>
                    <a:pt x="30" y="657"/>
                  </a:lnTo>
                  <a:lnTo>
                    <a:pt x="58" y="772"/>
                  </a:lnTo>
                  <a:lnTo>
                    <a:pt x="115" y="857"/>
                  </a:lnTo>
                  <a:lnTo>
                    <a:pt x="172" y="943"/>
                  </a:lnTo>
                  <a:lnTo>
                    <a:pt x="258" y="1000"/>
                  </a:lnTo>
                  <a:lnTo>
                    <a:pt x="344" y="1057"/>
                  </a:lnTo>
                  <a:lnTo>
                    <a:pt x="458" y="1086"/>
                  </a:lnTo>
                  <a:lnTo>
                    <a:pt x="658" y="1086"/>
                  </a:lnTo>
                  <a:lnTo>
                    <a:pt x="772" y="1057"/>
                  </a:lnTo>
                  <a:lnTo>
                    <a:pt x="857" y="1000"/>
                  </a:lnTo>
                  <a:lnTo>
                    <a:pt x="943" y="943"/>
                  </a:lnTo>
                  <a:lnTo>
                    <a:pt x="1000" y="857"/>
                  </a:lnTo>
                  <a:lnTo>
                    <a:pt x="1057" y="772"/>
                  </a:lnTo>
                  <a:lnTo>
                    <a:pt x="1086" y="657"/>
                  </a:lnTo>
                  <a:lnTo>
                    <a:pt x="1086" y="543"/>
                  </a:lnTo>
                  <a:lnTo>
                    <a:pt x="1086" y="458"/>
                  </a:lnTo>
                  <a:lnTo>
                    <a:pt x="1057" y="343"/>
                  </a:lnTo>
                  <a:lnTo>
                    <a:pt x="1000" y="258"/>
                  </a:lnTo>
                  <a:lnTo>
                    <a:pt x="943" y="172"/>
                  </a:lnTo>
                  <a:lnTo>
                    <a:pt x="857" y="115"/>
                  </a:lnTo>
                  <a:lnTo>
                    <a:pt x="772" y="58"/>
                  </a:lnTo>
                  <a:lnTo>
                    <a:pt x="658" y="29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4005200" y="3170100"/>
              <a:ext cx="34275" cy="34275"/>
            </a:xfrm>
            <a:custGeom>
              <a:avLst/>
              <a:gdLst/>
              <a:ahLst/>
              <a:cxnLst/>
              <a:rect l="l" t="t" r="r" b="b"/>
              <a:pathLst>
                <a:path w="1371" h="1371" extrusionOk="0">
                  <a:moveTo>
                    <a:pt x="685" y="1"/>
                  </a:moveTo>
                  <a:lnTo>
                    <a:pt x="571" y="29"/>
                  </a:lnTo>
                  <a:lnTo>
                    <a:pt x="428" y="58"/>
                  </a:lnTo>
                  <a:lnTo>
                    <a:pt x="314" y="115"/>
                  </a:lnTo>
                  <a:lnTo>
                    <a:pt x="200" y="200"/>
                  </a:lnTo>
                  <a:lnTo>
                    <a:pt x="114" y="315"/>
                  </a:lnTo>
                  <a:lnTo>
                    <a:pt x="57" y="429"/>
                  </a:lnTo>
                  <a:lnTo>
                    <a:pt x="29" y="543"/>
                  </a:lnTo>
                  <a:lnTo>
                    <a:pt x="0" y="686"/>
                  </a:lnTo>
                  <a:lnTo>
                    <a:pt x="29" y="829"/>
                  </a:lnTo>
                  <a:lnTo>
                    <a:pt x="57" y="971"/>
                  </a:lnTo>
                  <a:lnTo>
                    <a:pt x="114" y="1085"/>
                  </a:lnTo>
                  <a:lnTo>
                    <a:pt x="200" y="1171"/>
                  </a:lnTo>
                  <a:lnTo>
                    <a:pt x="314" y="1257"/>
                  </a:lnTo>
                  <a:lnTo>
                    <a:pt x="428" y="1314"/>
                  </a:lnTo>
                  <a:lnTo>
                    <a:pt x="571" y="1371"/>
                  </a:lnTo>
                  <a:lnTo>
                    <a:pt x="828" y="1371"/>
                  </a:lnTo>
                  <a:lnTo>
                    <a:pt x="971" y="1314"/>
                  </a:lnTo>
                  <a:lnTo>
                    <a:pt x="1085" y="1257"/>
                  </a:lnTo>
                  <a:lnTo>
                    <a:pt x="1171" y="1171"/>
                  </a:lnTo>
                  <a:lnTo>
                    <a:pt x="1256" y="1085"/>
                  </a:lnTo>
                  <a:lnTo>
                    <a:pt x="1314" y="971"/>
                  </a:lnTo>
                  <a:lnTo>
                    <a:pt x="1371" y="829"/>
                  </a:lnTo>
                  <a:lnTo>
                    <a:pt x="1371" y="686"/>
                  </a:lnTo>
                  <a:lnTo>
                    <a:pt x="1371" y="543"/>
                  </a:lnTo>
                  <a:lnTo>
                    <a:pt x="1314" y="429"/>
                  </a:lnTo>
                  <a:lnTo>
                    <a:pt x="1256" y="315"/>
                  </a:lnTo>
                  <a:lnTo>
                    <a:pt x="1171" y="200"/>
                  </a:lnTo>
                  <a:lnTo>
                    <a:pt x="1085" y="115"/>
                  </a:lnTo>
                  <a:lnTo>
                    <a:pt x="971" y="58"/>
                  </a:lnTo>
                  <a:lnTo>
                    <a:pt x="828" y="29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4011625" y="3176525"/>
              <a:ext cx="22150" cy="22150"/>
            </a:xfrm>
            <a:custGeom>
              <a:avLst/>
              <a:gdLst/>
              <a:ahLst/>
              <a:cxnLst/>
              <a:rect l="l" t="t" r="r" b="b"/>
              <a:pathLst>
                <a:path w="886" h="886" extrusionOk="0">
                  <a:moveTo>
                    <a:pt x="343" y="1"/>
                  </a:moveTo>
                  <a:lnTo>
                    <a:pt x="257" y="29"/>
                  </a:lnTo>
                  <a:lnTo>
                    <a:pt x="114" y="115"/>
                  </a:lnTo>
                  <a:lnTo>
                    <a:pt x="29" y="257"/>
                  </a:lnTo>
                  <a:lnTo>
                    <a:pt x="0" y="343"/>
                  </a:lnTo>
                  <a:lnTo>
                    <a:pt x="0" y="429"/>
                  </a:lnTo>
                  <a:lnTo>
                    <a:pt x="0" y="514"/>
                  </a:lnTo>
                  <a:lnTo>
                    <a:pt x="29" y="600"/>
                  </a:lnTo>
                  <a:lnTo>
                    <a:pt x="114" y="743"/>
                  </a:lnTo>
                  <a:lnTo>
                    <a:pt x="257" y="857"/>
                  </a:lnTo>
                  <a:lnTo>
                    <a:pt x="343" y="857"/>
                  </a:lnTo>
                  <a:lnTo>
                    <a:pt x="428" y="886"/>
                  </a:lnTo>
                  <a:lnTo>
                    <a:pt x="514" y="857"/>
                  </a:lnTo>
                  <a:lnTo>
                    <a:pt x="600" y="857"/>
                  </a:lnTo>
                  <a:lnTo>
                    <a:pt x="742" y="743"/>
                  </a:lnTo>
                  <a:lnTo>
                    <a:pt x="857" y="600"/>
                  </a:lnTo>
                  <a:lnTo>
                    <a:pt x="885" y="514"/>
                  </a:lnTo>
                  <a:lnTo>
                    <a:pt x="885" y="429"/>
                  </a:lnTo>
                  <a:lnTo>
                    <a:pt x="885" y="343"/>
                  </a:lnTo>
                  <a:lnTo>
                    <a:pt x="857" y="257"/>
                  </a:lnTo>
                  <a:lnTo>
                    <a:pt x="742" y="115"/>
                  </a:lnTo>
                  <a:lnTo>
                    <a:pt x="600" y="2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4008050" y="3203650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457" y="0"/>
                  </a:moveTo>
                  <a:lnTo>
                    <a:pt x="343" y="29"/>
                  </a:lnTo>
                  <a:lnTo>
                    <a:pt x="257" y="86"/>
                  </a:lnTo>
                  <a:lnTo>
                    <a:pt x="172" y="172"/>
                  </a:lnTo>
                  <a:lnTo>
                    <a:pt x="86" y="257"/>
                  </a:lnTo>
                  <a:lnTo>
                    <a:pt x="29" y="343"/>
                  </a:lnTo>
                  <a:lnTo>
                    <a:pt x="0" y="457"/>
                  </a:lnTo>
                  <a:lnTo>
                    <a:pt x="0" y="571"/>
                  </a:lnTo>
                  <a:lnTo>
                    <a:pt x="0" y="714"/>
                  </a:lnTo>
                  <a:lnTo>
                    <a:pt x="29" y="828"/>
                  </a:lnTo>
                  <a:lnTo>
                    <a:pt x="86" y="914"/>
                  </a:lnTo>
                  <a:lnTo>
                    <a:pt x="172" y="1000"/>
                  </a:lnTo>
                  <a:lnTo>
                    <a:pt x="257" y="1085"/>
                  </a:lnTo>
                  <a:lnTo>
                    <a:pt x="343" y="1142"/>
                  </a:lnTo>
                  <a:lnTo>
                    <a:pt x="457" y="1171"/>
                  </a:lnTo>
                  <a:lnTo>
                    <a:pt x="714" y="1171"/>
                  </a:lnTo>
                  <a:lnTo>
                    <a:pt x="800" y="1142"/>
                  </a:lnTo>
                  <a:lnTo>
                    <a:pt x="914" y="1085"/>
                  </a:lnTo>
                  <a:lnTo>
                    <a:pt x="1000" y="1000"/>
                  </a:lnTo>
                  <a:lnTo>
                    <a:pt x="1085" y="914"/>
                  </a:lnTo>
                  <a:lnTo>
                    <a:pt x="1142" y="828"/>
                  </a:lnTo>
                  <a:lnTo>
                    <a:pt x="1171" y="714"/>
                  </a:lnTo>
                  <a:lnTo>
                    <a:pt x="1171" y="571"/>
                  </a:lnTo>
                  <a:lnTo>
                    <a:pt x="1171" y="457"/>
                  </a:lnTo>
                  <a:lnTo>
                    <a:pt x="1142" y="343"/>
                  </a:lnTo>
                  <a:lnTo>
                    <a:pt x="1085" y="257"/>
                  </a:lnTo>
                  <a:lnTo>
                    <a:pt x="1000" y="172"/>
                  </a:lnTo>
                  <a:lnTo>
                    <a:pt x="914" y="86"/>
                  </a:lnTo>
                  <a:lnTo>
                    <a:pt x="800" y="2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4013050" y="3208650"/>
              <a:ext cx="19300" cy="19300"/>
            </a:xfrm>
            <a:custGeom>
              <a:avLst/>
              <a:gdLst/>
              <a:ahLst/>
              <a:cxnLst/>
              <a:rect l="l" t="t" r="r" b="b"/>
              <a:pathLst>
                <a:path w="772" h="772" extrusionOk="0">
                  <a:moveTo>
                    <a:pt x="371" y="0"/>
                  </a:moveTo>
                  <a:lnTo>
                    <a:pt x="229" y="29"/>
                  </a:lnTo>
                  <a:lnTo>
                    <a:pt x="114" y="114"/>
                  </a:lnTo>
                  <a:lnTo>
                    <a:pt x="29" y="229"/>
                  </a:lnTo>
                  <a:lnTo>
                    <a:pt x="0" y="371"/>
                  </a:lnTo>
                  <a:lnTo>
                    <a:pt x="29" y="543"/>
                  </a:lnTo>
                  <a:lnTo>
                    <a:pt x="114" y="657"/>
                  </a:lnTo>
                  <a:lnTo>
                    <a:pt x="229" y="743"/>
                  </a:lnTo>
                  <a:lnTo>
                    <a:pt x="371" y="771"/>
                  </a:lnTo>
                  <a:lnTo>
                    <a:pt x="543" y="743"/>
                  </a:lnTo>
                  <a:lnTo>
                    <a:pt x="657" y="657"/>
                  </a:lnTo>
                  <a:lnTo>
                    <a:pt x="743" y="543"/>
                  </a:lnTo>
                  <a:lnTo>
                    <a:pt x="771" y="371"/>
                  </a:lnTo>
                  <a:lnTo>
                    <a:pt x="743" y="229"/>
                  </a:lnTo>
                  <a:lnTo>
                    <a:pt x="657" y="114"/>
                  </a:lnTo>
                  <a:lnTo>
                    <a:pt x="543" y="2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3895275" y="3220075"/>
              <a:ext cx="21450" cy="21425"/>
            </a:xfrm>
            <a:custGeom>
              <a:avLst/>
              <a:gdLst/>
              <a:ahLst/>
              <a:cxnLst/>
              <a:rect l="l" t="t" r="r" b="b"/>
              <a:pathLst>
                <a:path w="858" h="857" extrusionOk="0">
                  <a:moveTo>
                    <a:pt x="343" y="0"/>
                  </a:moveTo>
                  <a:lnTo>
                    <a:pt x="258" y="29"/>
                  </a:lnTo>
                  <a:lnTo>
                    <a:pt x="172" y="57"/>
                  </a:lnTo>
                  <a:lnTo>
                    <a:pt x="115" y="114"/>
                  </a:lnTo>
                  <a:lnTo>
                    <a:pt x="58" y="200"/>
                  </a:lnTo>
                  <a:lnTo>
                    <a:pt x="1" y="343"/>
                  </a:lnTo>
                  <a:lnTo>
                    <a:pt x="1" y="514"/>
                  </a:lnTo>
                  <a:lnTo>
                    <a:pt x="29" y="600"/>
                  </a:lnTo>
                  <a:lnTo>
                    <a:pt x="86" y="685"/>
                  </a:lnTo>
                  <a:lnTo>
                    <a:pt x="143" y="742"/>
                  </a:lnTo>
                  <a:lnTo>
                    <a:pt x="200" y="799"/>
                  </a:lnTo>
                  <a:lnTo>
                    <a:pt x="372" y="857"/>
                  </a:lnTo>
                  <a:lnTo>
                    <a:pt x="515" y="857"/>
                  </a:lnTo>
                  <a:lnTo>
                    <a:pt x="600" y="828"/>
                  </a:lnTo>
                  <a:lnTo>
                    <a:pt x="686" y="771"/>
                  </a:lnTo>
                  <a:lnTo>
                    <a:pt x="743" y="714"/>
                  </a:lnTo>
                  <a:lnTo>
                    <a:pt x="800" y="657"/>
                  </a:lnTo>
                  <a:lnTo>
                    <a:pt x="857" y="485"/>
                  </a:lnTo>
                  <a:lnTo>
                    <a:pt x="857" y="314"/>
                  </a:lnTo>
                  <a:lnTo>
                    <a:pt x="829" y="257"/>
                  </a:lnTo>
                  <a:lnTo>
                    <a:pt x="771" y="171"/>
                  </a:lnTo>
                  <a:lnTo>
                    <a:pt x="714" y="114"/>
                  </a:lnTo>
                  <a:lnTo>
                    <a:pt x="657" y="57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3898850" y="3223625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29" y="1"/>
                  </a:moveTo>
                  <a:lnTo>
                    <a:pt x="115" y="58"/>
                  </a:lnTo>
                  <a:lnTo>
                    <a:pt x="57" y="144"/>
                  </a:lnTo>
                  <a:lnTo>
                    <a:pt x="0" y="229"/>
                  </a:lnTo>
                  <a:lnTo>
                    <a:pt x="0" y="343"/>
                  </a:lnTo>
                  <a:lnTo>
                    <a:pt x="57" y="458"/>
                  </a:lnTo>
                  <a:lnTo>
                    <a:pt x="143" y="515"/>
                  </a:lnTo>
                  <a:lnTo>
                    <a:pt x="229" y="572"/>
                  </a:lnTo>
                  <a:lnTo>
                    <a:pt x="343" y="572"/>
                  </a:lnTo>
                  <a:lnTo>
                    <a:pt x="457" y="515"/>
                  </a:lnTo>
                  <a:lnTo>
                    <a:pt x="514" y="429"/>
                  </a:lnTo>
                  <a:lnTo>
                    <a:pt x="571" y="315"/>
                  </a:lnTo>
                  <a:lnTo>
                    <a:pt x="571" y="229"/>
                  </a:lnTo>
                  <a:lnTo>
                    <a:pt x="514" y="115"/>
                  </a:lnTo>
                  <a:lnTo>
                    <a:pt x="429" y="2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3908125" y="3237200"/>
              <a:ext cx="17875" cy="17850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429" y="0"/>
                  </a:moveTo>
                  <a:lnTo>
                    <a:pt x="286" y="29"/>
                  </a:lnTo>
                  <a:lnTo>
                    <a:pt x="143" y="86"/>
                  </a:lnTo>
                  <a:lnTo>
                    <a:pt x="58" y="172"/>
                  </a:lnTo>
                  <a:lnTo>
                    <a:pt x="1" y="314"/>
                  </a:lnTo>
                  <a:lnTo>
                    <a:pt x="29" y="457"/>
                  </a:lnTo>
                  <a:lnTo>
                    <a:pt x="86" y="571"/>
                  </a:lnTo>
                  <a:lnTo>
                    <a:pt x="172" y="657"/>
                  </a:lnTo>
                  <a:lnTo>
                    <a:pt x="315" y="714"/>
                  </a:lnTo>
                  <a:lnTo>
                    <a:pt x="457" y="714"/>
                  </a:lnTo>
                  <a:lnTo>
                    <a:pt x="572" y="657"/>
                  </a:lnTo>
                  <a:lnTo>
                    <a:pt x="686" y="543"/>
                  </a:lnTo>
                  <a:lnTo>
                    <a:pt x="714" y="428"/>
                  </a:lnTo>
                  <a:lnTo>
                    <a:pt x="714" y="286"/>
                  </a:lnTo>
                  <a:lnTo>
                    <a:pt x="657" y="143"/>
                  </a:lnTo>
                  <a:lnTo>
                    <a:pt x="543" y="5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3911700" y="3240750"/>
              <a:ext cx="11450" cy="11450"/>
            </a:xfrm>
            <a:custGeom>
              <a:avLst/>
              <a:gdLst/>
              <a:ahLst/>
              <a:cxnLst/>
              <a:rect l="l" t="t" r="r" b="b"/>
              <a:pathLst>
                <a:path w="458" h="458" extrusionOk="0">
                  <a:moveTo>
                    <a:pt x="172" y="1"/>
                  </a:moveTo>
                  <a:lnTo>
                    <a:pt x="86" y="30"/>
                  </a:lnTo>
                  <a:lnTo>
                    <a:pt x="29" y="115"/>
                  </a:lnTo>
                  <a:lnTo>
                    <a:pt x="0" y="172"/>
                  </a:lnTo>
                  <a:lnTo>
                    <a:pt x="0" y="286"/>
                  </a:lnTo>
                  <a:lnTo>
                    <a:pt x="29" y="372"/>
                  </a:lnTo>
                  <a:lnTo>
                    <a:pt x="114" y="429"/>
                  </a:lnTo>
                  <a:lnTo>
                    <a:pt x="200" y="458"/>
                  </a:lnTo>
                  <a:lnTo>
                    <a:pt x="286" y="458"/>
                  </a:lnTo>
                  <a:lnTo>
                    <a:pt x="371" y="401"/>
                  </a:lnTo>
                  <a:lnTo>
                    <a:pt x="429" y="344"/>
                  </a:lnTo>
                  <a:lnTo>
                    <a:pt x="457" y="258"/>
                  </a:lnTo>
                  <a:lnTo>
                    <a:pt x="457" y="172"/>
                  </a:lnTo>
                  <a:lnTo>
                    <a:pt x="400" y="87"/>
                  </a:lnTo>
                  <a:lnTo>
                    <a:pt x="343" y="3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3918825" y="3251475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72" y="0"/>
                  </a:moveTo>
                  <a:lnTo>
                    <a:pt x="258" y="29"/>
                  </a:lnTo>
                  <a:lnTo>
                    <a:pt x="144" y="57"/>
                  </a:lnTo>
                  <a:lnTo>
                    <a:pt x="58" y="143"/>
                  </a:lnTo>
                  <a:lnTo>
                    <a:pt x="1" y="257"/>
                  </a:lnTo>
                  <a:lnTo>
                    <a:pt x="1" y="400"/>
                  </a:lnTo>
                  <a:lnTo>
                    <a:pt x="58" y="486"/>
                  </a:lnTo>
                  <a:lnTo>
                    <a:pt x="144" y="571"/>
                  </a:lnTo>
                  <a:lnTo>
                    <a:pt x="258" y="628"/>
                  </a:lnTo>
                  <a:lnTo>
                    <a:pt x="372" y="628"/>
                  </a:lnTo>
                  <a:lnTo>
                    <a:pt x="486" y="571"/>
                  </a:lnTo>
                  <a:lnTo>
                    <a:pt x="572" y="486"/>
                  </a:lnTo>
                  <a:lnTo>
                    <a:pt x="629" y="371"/>
                  </a:lnTo>
                  <a:lnTo>
                    <a:pt x="629" y="257"/>
                  </a:lnTo>
                  <a:lnTo>
                    <a:pt x="572" y="143"/>
                  </a:lnTo>
                  <a:lnTo>
                    <a:pt x="486" y="57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3921675" y="3254325"/>
              <a:ext cx="10025" cy="10025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44" y="0"/>
                  </a:moveTo>
                  <a:lnTo>
                    <a:pt x="87" y="29"/>
                  </a:lnTo>
                  <a:lnTo>
                    <a:pt x="30" y="86"/>
                  </a:lnTo>
                  <a:lnTo>
                    <a:pt x="1" y="172"/>
                  </a:lnTo>
                  <a:lnTo>
                    <a:pt x="1" y="257"/>
                  </a:lnTo>
                  <a:lnTo>
                    <a:pt x="30" y="314"/>
                  </a:lnTo>
                  <a:lnTo>
                    <a:pt x="87" y="372"/>
                  </a:lnTo>
                  <a:lnTo>
                    <a:pt x="172" y="400"/>
                  </a:lnTo>
                  <a:lnTo>
                    <a:pt x="258" y="400"/>
                  </a:lnTo>
                  <a:lnTo>
                    <a:pt x="315" y="372"/>
                  </a:lnTo>
                  <a:lnTo>
                    <a:pt x="372" y="314"/>
                  </a:lnTo>
                  <a:lnTo>
                    <a:pt x="401" y="229"/>
                  </a:lnTo>
                  <a:lnTo>
                    <a:pt x="401" y="172"/>
                  </a:lnTo>
                  <a:lnTo>
                    <a:pt x="372" y="86"/>
                  </a:lnTo>
                  <a:lnTo>
                    <a:pt x="315" y="29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4127950" y="3220075"/>
              <a:ext cx="21450" cy="21425"/>
            </a:xfrm>
            <a:custGeom>
              <a:avLst/>
              <a:gdLst/>
              <a:ahLst/>
              <a:cxnLst/>
              <a:rect l="l" t="t" r="r" b="b"/>
              <a:pathLst>
                <a:path w="858" h="857" extrusionOk="0">
                  <a:moveTo>
                    <a:pt x="343" y="0"/>
                  </a:moveTo>
                  <a:lnTo>
                    <a:pt x="201" y="57"/>
                  </a:lnTo>
                  <a:lnTo>
                    <a:pt x="115" y="114"/>
                  </a:lnTo>
                  <a:lnTo>
                    <a:pt x="58" y="171"/>
                  </a:lnTo>
                  <a:lnTo>
                    <a:pt x="29" y="257"/>
                  </a:lnTo>
                  <a:lnTo>
                    <a:pt x="1" y="314"/>
                  </a:lnTo>
                  <a:lnTo>
                    <a:pt x="1" y="485"/>
                  </a:lnTo>
                  <a:lnTo>
                    <a:pt x="58" y="657"/>
                  </a:lnTo>
                  <a:lnTo>
                    <a:pt x="86" y="714"/>
                  </a:lnTo>
                  <a:lnTo>
                    <a:pt x="172" y="771"/>
                  </a:lnTo>
                  <a:lnTo>
                    <a:pt x="258" y="828"/>
                  </a:lnTo>
                  <a:lnTo>
                    <a:pt x="315" y="857"/>
                  </a:lnTo>
                  <a:lnTo>
                    <a:pt x="486" y="857"/>
                  </a:lnTo>
                  <a:lnTo>
                    <a:pt x="657" y="799"/>
                  </a:lnTo>
                  <a:lnTo>
                    <a:pt x="714" y="742"/>
                  </a:lnTo>
                  <a:lnTo>
                    <a:pt x="772" y="685"/>
                  </a:lnTo>
                  <a:lnTo>
                    <a:pt x="829" y="600"/>
                  </a:lnTo>
                  <a:lnTo>
                    <a:pt x="857" y="514"/>
                  </a:lnTo>
                  <a:lnTo>
                    <a:pt x="857" y="343"/>
                  </a:lnTo>
                  <a:lnTo>
                    <a:pt x="800" y="200"/>
                  </a:lnTo>
                  <a:lnTo>
                    <a:pt x="743" y="114"/>
                  </a:lnTo>
                  <a:lnTo>
                    <a:pt x="686" y="57"/>
                  </a:lnTo>
                  <a:lnTo>
                    <a:pt x="600" y="29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4131525" y="3223625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29" y="1"/>
                  </a:moveTo>
                  <a:lnTo>
                    <a:pt x="143" y="29"/>
                  </a:lnTo>
                  <a:lnTo>
                    <a:pt x="58" y="115"/>
                  </a:lnTo>
                  <a:lnTo>
                    <a:pt x="0" y="229"/>
                  </a:lnTo>
                  <a:lnTo>
                    <a:pt x="0" y="315"/>
                  </a:lnTo>
                  <a:lnTo>
                    <a:pt x="29" y="429"/>
                  </a:lnTo>
                  <a:lnTo>
                    <a:pt x="115" y="515"/>
                  </a:lnTo>
                  <a:lnTo>
                    <a:pt x="229" y="572"/>
                  </a:lnTo>
                  <a:lnTo>
                    <a:pt x="315" y="572"/>
                  </a:lnTo>
                  <a:lnTo>
                    <a:pt x="429" y="515"/>
                  </a:lnTo>
                  <a:lnTo>
                    <a:pt x="514" y="458"/>
                  </a:lnTo>
                  <a:lnTo>
                    <a:pt x="543" y="343"/>
                  </a:lnTo>
                  <a:lnTo>
                    <a:pt x="571" y="229"/>
                  </a:lnTo>
                  <a:lnTo>
                    <a:pt x="514" y="144"/>
                  </a:lnTo>
                  <a:lnTo>
                    <a:pt x="457" y="58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4118675" y="3237200"/>
              <a:ext cx="17150" cy="17850"/>
            </a:xfrm>
            <a:custGeom>
              <a:avLst/>
              <a:gdLst/>
              <a:ahLst/>
              <a:cxnLst/>
              <a:rect l="l" t="t" r="r" b="b"/>
              <a:pathLst>
                <a:path w="686" h="714" extrusionOk="0">
                  <a:moveTo>
                    <a:pt x="286" y="0"/>
                  </a:moveTo>
                  <a:lnTo>
                    <a:pt x="143" y="57"/>
                  </a:lnTo>
                  <a:lnTo>
                    <a:pt x="58" y="143"/>
                  </a:lnTo>
                  <a:lnTo>
                    <a:pt x="1" y="286"/>
                  </a:lnTo>
                  <a:lnTo>
                    <a:pt x="1" y="428"/>
                  </a:lnTo>
                  <a:lnTo>
                    <a:pt x="29" y="543"/>
                  </a:lnTo>
                  <a:lnTo>
                    <a:pt x="143" y="657"/>
                  </a:lnTo>
                  <a:lnTo>
                    <a:pt x="258" y="714"/>
                  </a:lnTo>
                  <a:lnTo>
                    <a:pt x="400" y="714"/>
                  </a:lnTo>
                  <a:lnTo>
                    <a:pt x="543" y="657"/>
                  </a:lnTo>
                  <a:lnTo>
                    <a:pt x="629" y="571"/>
                  </a:lnTo>
                  <a:lnTo>
                    <a:pt x="686" y="457"/>
                  </a:lnTo>
                  <a:lnTo>
                    <a:pt x="686" y="314"/>
                  </a:lnTo>
                  <a:lnTo>
                    <a:pt x="657" y="172"/>
                  </a:lnTo>
                  <a:lnTo>
                    <a:pt x="543" y="86"/>
                  </a:lnTo>
                  <a:lnTo>
                    <a:pt x="429" y="29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4121525" y="3240750"/>
              <a:ext cx="11450" cy="11450"/>
            </a:xfrm>
            <a:custGeom>
              <a:avLst/>
              <a:gdLst/>
              <a:ahLst/>
              <a:cxnLst/>
              <a:rect l="l" t="t" r="r" b="b"/>
              <a:pathLst>
                <a:path w="458" h="458" extrusionOk="0">
                  <a:moveTo>
                    <a:pt x="201" y="1"/>
                  </a:moveTo>
                  <a:lnTo>
                    <a:pt x="115" y="30"/>
                  </a:lnTo>
                  <a:lnTo>
                    <a:pt x="29" y="87"/>
                  </a:lnTo>
                  <a:lnTo>
                    <a:pt x="1" y="172"/>
                  </a:lnTo>
                  <a:lnTo>
                    <a:pt x="1" y="258"/>
                  </a:lnTo>
                  <a:lnTo>
                    <a:pt x="29" y="344"/>
                  </a:lnTo>
                  <a:lnTo>
                    <a:pt x="86" y="401"/>
                  </a:lnTo>
                  <a:lnTo>
                    <a:pt x="172" y="458"/>
                  </a:lnTo>
                  <a:lnTo>
                    <a:pt x="258" y="458"/>
                  </a:lnTo>
                  <a:lnTo>
                    <a:pt x="343" y="429"/>
                  </a:lnTo>
                  <a:lnTo>
                    <a:pt x="429" y="372"/>
                  </a:lnTo>
                  <a:lnTo>
                    <a:pt x="458" y="286"/>
                  </a:lnTo>
                  <a:lnTo>
                    <a:pt x="458" y="172"/>
                  </a:lnTo>
                  <a:lnTo>
                    <a:pt x="429" y="115"/>
                  </a:lnTo>
                  <a:lnTo>
                    <a:pt x="372" y="30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4110100" y="3251475"/>
              <a:ext cx="15750" cy="15725"/>
            </a:xfrm>
            <a:custGeom>
              <a:avLst/>
              <a:gdLst/>
              <a:ahLst/>
              <a:cxnLst/>
              <a:rect l="l" t="t" r="r" b="b"/>
              <a:pathLst>
                <a:path w="630" h="629" extrusionOk="0">
                  <a:moveTo>
                    <a:pt x="258" y="0"/>
                  </a:moveTo>
                  <a:lnTo>
                    <a:pt x="144" y="57"/>
                  </a:lnTo>
                  <a:lnTo>
                    <a:pt x="58" y="143"/>
                  </a:lnTo>
                  <a:lnTo>
                    <a:pt x="1" y="257"/>
                  </a:lnTo>
                  <a:lnTo>
                    <a:pt x="1" y="371"/>
                  </a:lnTo>
                  <a:lnTo>
                    <a:pt x="30" y="486"/>
                  </a:lnTo>
                  <a:lnTo>
                    <a:pt x="115" y="571"/>
                  </a:lnTo>
                  <a:lnTo>
                    <a:pt x="229" y="628"/>
                  </a:lnTo>
                  <a:lnTo>
                    <a:pt x="372" y="628"/>
                  </a:lnTo>
                  <a:lnTo>
                    <a:pt x="458" y="571"/>
                  </a:lnTo>
                  <a:lnTo>
                    <a:pt x="572" y="486"/>
                  </a:lnTo>
                  <a:lnTo>
                    <a:pt x="601" y="400"/>
                  </a:lnTo>
                  <a:lnTo>
                    <a:pt x="629" y="257"/>
                  </a:lnTo>
                  <a:lnTo>
                    <a:pt x="572" y="143"/>
                  </a:lnTo>
                  <a:lnTo>
                    <a:pt x="486" y="57"/>
                  </a:lnTo>
                  <a:lnTo>
                    <a:pt x="372" y="2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4112975" y="3254325"/>
              <a:ext cx="10000" cy="10025"/>
            </a:xfrm>
            <a:custGeom>
              <a:avLst/>
              <a:gdLst/>
              <a:ahLst/>
              <a:cxnLst/>
              <a:rect l="l" t="t" r="r" b="b"/>
              <a:pathLst>
                <a:path w="400" h="401" extrusionOk="0">
                  <a:moveTo>
                    <a:pt x="171" y="0"/>
                  </a:moveTo>
                  <a:lnTo>
                    <a:pt x="86" y="29"/>
                  </a:lnTo>
                  <a:lnTo>
                    <a:pt x="29" y="86"/>
                  </a:lnTo>
                  <a:lnTo>
                    <a:pt x="0" y="172"/>
                  </a:lnTo>
                  <a:lnTo>
                    <a:pt x="0" y="229"/>
                  </a:lnTo>
                  <a:lnTo>
                    <a:pt x="29" y="314"/>
                  </a:lnTo>
                  <a:lnTo>
                    <a:pt x="86" y="372"/>
                  </a:lnTo>
                  <a:lnTo>
                    <a:pt x="143" y="400"/>
                  </a:lnTo>
                  <a:lnTo>
                    <a:pt x="229" y="400"/>
                  </a:lnTo>
                  <a:lnTo>
                    <a:pt x="286" y="372"/>
                  </a:lnTo>
                  <a:lnTo>
                    <a:pt x="343" y="314"/>
                  </a:lnTo>
                  <a:lnTo>
                    <a:pt x="400" y="257"/>
                  </a:lnTo>
                  <a:lnTo>
                    <a:pt x="400" y="172"/>
                  </a:lnTo>
                  <a:lnTo>
                    <a:pt x="371" y="86"/>
                  </a:lnTo>
                  <a:lnTo>
                    <a:pt x="314" y="29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4001625" y="3017375"/>
              <a:ext cx="42125" cy="42125"/>
            </a:xfrm>
            <a:custGeom>
              <a:avLst/>
              <a:gdLst/>
              <a:ahLst/>
              <a:cxnLst/>
              <a:rect l="l" t="t" r="r" b="b"/>
              <a:pathLst>
                <a:path w="1685" h="1685" extrusionOk="0">
                  <a:moveTo>
                    <a:pt x="828" y="0"/>
                  </a:moveTo>
                  <a:lnTo>
                    <a:pt x="657" y="29"/>
                  </a:lnTo>
                  <a:lnTo>
                    <a:pt x="514" y="86"/>
                  </a:lnTo>
                  <a:lnTo>
                    <a:pt x="372" y="171"/>
                  </a:lnTo>
                  <a:lnTo>
                    <a:pt x="257" y="257"/>
                  </a:lnTo>
                  <a:lnTo>
                    <a:pt x="143" y="371"/>
                  </a:lnTo>
                  <a:lnTo>
                    <a:pt x="58" y="514"/>
                  </a:lnTo>
                  <a:lnTo>
                    <a:pt x="29" y="685"/>
                  </a:lnTo>
                  <a:lnTo>
                    <a:pt x="0" y="857"/>
                  </a:lnTo>
                  <a:lnTo>
                    <a:pt x="29" y="1028"/>
                  </a:lnTo>
                  <a:lnTo>
                    <a:pt x="58" y="1171"/>
                  </a:lnTo>
                  <a:lnTo>
                    <a:pt x="143" y="1313"/>
                  </a:lnTo>
                  <a:lnTo>
                    <a:pt x="257" y="1456"/>
                  </a:lnTo>
                  <a:lnTo>
                    <a:pt x="372" y="1542"/>
                  </a:lnTo>
                  <a:lnTo>
                    <a:pt x="514" y="1627"/>
                  </a:lnTo>
                  <a:lnTo>
                    <a:pt x="657" y="1684"/>
                  </a:lnTo>
                  <a:lnTo>
                    <a:pt x="1000" y="1684"/>
                  </a:lnTo>
                  <a:lnTo>
                    <a:pt x="1171" y="1627"/>
                  </a:lnTo>
                  <a:lnTo>
                    <a:pt x="1314" y="1542"/>
                  </a:lnTo>
                  <a:lnTo>
                    <a:pt x="1428" y="1456"/>
                  </a:lnTo>
                  <a:lnTo>
                    <a:pt x="1542" y="1313"/>
                  </a:lnTo>
                  <a:lnTo>
                    <a:pt x="1599" y="1171"/>
                  </a:lnTo>
                  <a:lnTo>
                    <a:pt x="1656" y="1028"/>
                  </a:lnTo>
                  <a:lnTo>
                    <a:pt x="1685" y="857"/>
                  </a:lnTo>
                  <a:lnTo>
                    <a:pt x="1656" y="685"/>
                  </a:lnTo>
                  <a:lnTo>
                    <a:pt x="1599" y="514"/>
                  </a:lnTo>
                  <a:lnTo>
                    <a:pt x="1542" y="371"/>
                  </a:lnTo>
                  <a:lnTo>
                    <a:pt x="1428" y="257"/>
                  </a:lnTo>
                  <a:lnTo>
                    <a:pt x="1314" y="171"/>
                  </a:lnTo>
                  <a:lnTo>
                    <a:pt x="1171" y="86"/>
                  </a:lnTo>
                  <a:lnTo>
                    <a:pt x="1000" y="29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4008750" y="3025225"/>
              <a:ext cx="27150" cy="27125"/>
            </a:xfrm>
            <a:custGeom>
              <a:avLst/>
              <a:gdLst/>
              <a:ahLst/>
              <a:cxnLst/>
              <a:rect l="l" t="t" r="r" b="b"/>
              <a:pathLst>
                <a:path w="1086" h="1085" extrusionOk="0">
                  <a:moveTo>
                    <a:pt x="458" y="0"/>
                  </a:moveTo>
                  <a:lnTo>
                    <a:pt x="344" y="29"/>
                  </a:lnTo>
                  <a:lnTo>
                    <a:pt x="258" y="86"/>
                  </a:lnTo>
                  <a:lnTo>
                    <a:pt x="172" y="143"/>
                  </a:lnTo>
                  <a:lnTo>
                    <a:pt x="115" y="228"/>
                  </a:lnTo>
                  <a:lnTo>
                    <a:pt x="58" y="343"/>
                  </a:lnTo>
                  <a:lnTo>
                    <a:pt x="30" y="428"/>
                  </a:lnTo>
                  <a:lnTo>
                    <a:pt x="1" y="543"/>
                  </a:lnTo>
                  <a:lnTo>
                    <a:pt x="30" y="657"/>
                  </a:lnTo>
                  <a:lnTo>
                    <a:pt x="58" y="742"/>
                  </a:lnTo>
                  <a:lnTo>
                    <a:pt x="115" y="857"/>
                  </a:lnTo>
                  <a:lnTo>
                    <a:pt x="172" y="914"/>
                  </a:lnTo>
                  <a:lnTo>
                    <a:pt x="258" y="999"/>
                  </a:lnTo>
                  <a:lnTo>
                    <a:pt x="344" y="1028"/>
                  </a:lnTo>
                  <a:lnTo>
                    <a:pt x="458" y="1085"/>
                  </a:lnTo>
                  <a:lnTo>
                    <a:pt x="658" y="1085"/>
                  </a:lnTo>
                  <a:lnTo>
                    <a:pt x="772" y="1028"/>
                  </a:lnTo>
                  <a:lnTo>
                    <a:pt x="857" y="999"/>
                  </a:lnTo>
                  <a:lnTo>
                    <a:pt x="943" y="914"/>
                  </a:lnTo>
                  <a:lnTo>
                    <a:pt x="1000" y="857"/>
                  </a:lnTo>
                  <a:lnTo>
                    <a:pt x="1057" y="742"/>
                  </a:lnTo>
                  <a:lnTo>
                    <a:pt x="1086" y="657"/>
                  </a:lnTo>
                  <a:lnTo>
                    <a:pt x="1086" y="543"/>
                  </a:lnTo>
                  <a:lnTo>
                    <a:pt x="1086" y="428"/>
                  </a:lnTo>
                  <a:lnTo>
                    <a:pt x="1057" y="343"/>
                  </a:lnTo>
                  <a:lnTo>
                    <a:pt x="1000" y="228"/>
                  </a:lnTo>
                  <a:lnTo>
                    <a:pt x="943" y="143"/>
                  </a:lnTo>
                  <a:lnTo>
                    <a:pt x="857" y="86"/>
                  </a:lnTo>
                  <a:lnTo>
                    <a:pt x="772" y="29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4005200" y="2984525"/>
              <a:ext cx="34275" cy="34300"/>
            </a:xfrm>
            <a:custGeom>
              <a:avLst/>
              <a:gdLst/>
              <a:ahLst/>
              <a:cxnLst/>
              <a:rect l="l" t="t" r="r" b="b"/>
              <a:pathLst>
                <a:path w="1371" h="1372" extrusionOk="0">
                  <a:moveTo>
                    <a:pt x="685" y="1"/>
                  </a:moveTo>
                  <a:lnTo>
                    <a:pt x="571" y="29"/>
                  </a:lnTo>
                  <a:lnTo>
                    <a:pt x="428" y="58"/>
                  </a:lnTo>
                  <a:lnTo>
                    <a:pt x="314" y="115"/>
                  </a:lnTo>
                  <a:lnTo>
                    <a:pt x="200" y="201"/>
                  </a:lnTo>
                  <a:lnTo>
                    <a:pt x="114" y="315"/>
                  </a:lnTo>
                  <a:lnTo>
                    <a:pt x="57" y="429"/>
                  </a:lnTo>
                  <a:lnTo>
                    <a:pt x="29" y="543"/>
                  </a:lnTo>
                  <a:lnTo>
                    <a:pt x="0" y="686"/>
                  </a:lnTo>
                  <a:lnTo>
                    <a:pt x="29" y="829"/>
                  </a:lnTo>
                  <a:lnTo>
                    <a:pt x="57" y="943"/>
                  </a:lnTo>
                  <a:lnTo>
                    <a:pt x="114" y="1086"/>
                  </a:lnTo>
                  <a:lnTo>
                    <a:pt x="200" y="1171"/>
                  </a:lnTo>
                  <a:lnTo>
                    <a:pt x="314" y="1257"/>
                  </a:lnTo>
                  <a:lnTo>
                    <a:pt x="428" y="1314"/>
                  </a:lnTo>
                  <a:lnTo>
                    <a:pt x="571" y="1371"/>
                  </a:lnTo>
                  <a:lnTo>
                    <a:pt x="828" y="1371"/>
                  </a:lnTo>
                  <a:lnTo>
                    <a:pt x="971" y="1314"/>
                  </a:lnTo>
                  <a:lnTo>
                    <a:pt x="1085" y="1257"/>
                  </a:lnTo>
                  <a:lnTo>
                    <a:pt x="1171" y="1171"/>
                  </a:lnTo>
                  <a:lnTo>
                    <a:pt x="1256" y="1086"/>
                  </a:lnTo>
                  <a:lnTo>
                    <a:pt x="1314" y="943"/>
                  </a:lnTo>
                  <a:lnTo>
                    <a:pt x="1371" y="829"/>
                  </a:lnTo>
                  <a:lnTo>
                    <a:pt x="1371" y="686"/>
                  </a:lnTo>
                  <a:lnTo>
                    <a:pt x="1371" y="543"/>
                  </a:lnTo>
                  <a:lnTo>
                    <a:pt x="1314" y="429"/>
                  </a:lnTo>
                  <a:lnTo>
                    <a:pt x="1256" y="315"/>
                  </a:lnTo>
                  <a:lnTo>
                    <a:pt x="1171" y="201"/>
                  </a:lnTo>
                  <a:lnTo>
                    <a:pt x="1085" y="115"/>
                  </a:lnTo>
                  <a:lnTo>
                    <a:pt x="971" y="58"/>
                  </a:lnTo>
                  <a:lnTo>
                    <a:pt x="828" y="29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4011625" y="2990950"/>
              <a:ext cx="22150" cy="22150"/>
            </a:xfrm>
            <a:custGeom>
              <a:avLst/>
              <a:gdLst/>
              <a:ahLst/>
              <a:cxnLst/>
              <a:rect l="l" t="t" r="r" b="b"/>
              <a:pathLst>
                <a:path w="886" h="886" extrusionOk="0">
                  <a:moveTo>
                    <a:pt x="343" y="1"/>
                  </a:moveTo>
                  <a:lnTo>
                    <a:pt x="257" y="29"/>
                  </a:lnTo>
                  <a:lnTo>
                    <a:pt x="114" y="115"/>
                  </a:lnTo>
                  <a:lnTo>
                    <a:pt x="29" y="258"/>
                  </a:lnTo>
                  <a:lnTo>
                    <a:pt x="0" y="343"/>
                  </a:lnTo>
                  <a:lnTo>
                    <a:pt x="0" y="429"/>
                  </a:lnTo>
                  <a:lnTo>
                    <a:pt x="0" y="515"/>
                  </a:lnTo>
                  <a:lnTo>
                    <a:pt x="29" y="600"/>
                  </a:lnTo>
                  <a:lnTo>
                    <a:pt x="114" y="743"/>
                  </a:lnTo>
                  <a:lnTo>
                    <a:pt x="257" y="829"/>
                  </a:lnTo>
                  <a:lnTo>
                    <a:pt x="343" y="857"/>
                  </a:lnTo>
                  <a:lnTo>
                    <a:pt x="428" y="886"/>
                  </a:lnTo>
                  <a:lnTo>
                    <a:pt x="514" y="857"/>
                  </a:lnTo>
                  <a:lnTo>
                    <a:pt x="600" y="829"/>
                  </a:lnTo>
                  <a:lnTo>
                    <a:pt x="742" y="743"/>
                  </a:lnTo>
                  <a:lnTo>
                    <a:pt x="857" y="600"/>
                  </a:lnTo>
                  <a:lnTo>
                    <a:pt x="885" y="515"/>
                  </a:lnTo>
                  <a:lnTo>
                    <a:pt x="885" y="429"/>
                  </a:lnTo>
                  <a:lnTo>
                    <a:pt x="885" y="343"/>
                  </a:lnTo>
                  <a:lnTo>
                    <a:pt x="857" y="258"/>
                  </a:lnTo>
                  <a:lnTo>
                    <a:pt x="742" y="115"/>
                  </a:lnTo>
                  <a:lnTo>
                    <a:pt x="600" y="2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4008050" y="2955975"/>
              <a:ext cx="29275" cy="30000"/>
            </a:xfrm>
            <a:custGeom>
              <a:avLst/>
              <a:gdLst/>
              <a:ahLst/>
              <a:cxnLst/>
              <a:rect l="l" t="t" r="r" b="b"/>
              <a:pathLst>
                <a:path w="1171" h="1200" extrusionOk="0">
                  <a:moveTo>
                    <a:pt x="457" y="1"/>
                  </a:moveTo>
                  <a:lnTo>
                    <a:pt x="343" y="58"/>
                  </a:lnTo>
                  <a:lnTo>
                    <a:pt x="257" y="115"/>
                  </a:lnTo>
                  <a:lnTo>
                    <a:pt x="172" y="172"/>
                  </a:lnTo>
                  <a:lnTo>
                    <a:pt x="86" y="258"/>
                  </a:lnTo>
                  <a:lnTo>
                    <a:pt x="29" y="372"/>
                  </a:lnTo>
                  <a:lnTo>
                    <a:pt x="0" y="486"/>
                  </a:lnTo>
                  <a:lnTo>
                    <a:pt x="0" y="600"/>
                  </a:lnTo>
                  <a:lnTo>
                    <a:pt x="0" y="715"/>
                  </a:lnTo>
                  <a:lnTo>
                    <a:pt x="29" y="829"/>
                  </a:lnTo>
                  <a:lnTo>
                    <a:pt x="86" y="943"/>
                  </a:lnTo>
                  <a:lnTo>
                    <a:pt x="172" y="1029"/>
                  </a:lnTo>
                  <a:lnTo>
                    <a:pt x="257" y="1086"/>
                  </a:lnTo>
                  <a:lnTo>
                    <a:pt x="343" y="1143"/>
                  </a:lnTo>
                  <a:lnTo>
                    <a:pt x="457" y="1171"/>
                  </a:lnTo>
                  <a:lnTo>
                    <a:pt x="571" y="1200"/>
                  </a:lnTo>
                  <a:lnTo>
                    <a:pt x="714" y="1171"/>
                  </a:lnTo>
                  <a:lnTo>
                    <a:pt x="800" y="1143"/>
                  </a:lnTo>
                  <a:lnTo>
                    <a:pt x="914" y="1086"/>
                  </a:lnTo>
                  <a:lnTo>
                    <a:pt x="1000" y="1029"/>
                  </a:lnTo>
                  <a:lnTo>
                    <a:pt x="1085" y="943"/>
                  </a:lnTo>
                  <a:lnTo>
                    <a:pt x="1142" y="829"/>
                  </a:lnTo>
                  <a:lnTo>
                    <a:pt x="1171" y="715"/>
                  </a:lnTo>
                  <a:lnTo>
                    <a:pt x="1171" y="600"/>
                  </a:lnTo>
                  <a:lnTo>
                    <a:pt x="1171" y="486"/>
                  </a:lnTo>
                  <a:lnTo>
                    <a:pt x="1142" y="372"/>
                  </a:lnTo>
                  <a:lnTo>
                    <a:pt x="1085" y="258"/>
                  </a:lnTo>
                  <a:lnTo>
                    <a:pt x="1000" y="172"/>
                  </a:lnTo>
                  <a:lnTo>
                    <a:pt x="914" y="115"/>
                  </a:lnTo>
                  <a:lnTo>
                    <a:pt x="800" y="58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4013050" y="2960975"/>
              <a:ext cx="19300" cy="19300"/>
            </a:xfrm>
            <a:custGeom>
              <a:avLst/>
              <a:gdLst/>
              <a:ahLst/>
              <a:cxnLst/>
              <a:rect l="l" t="t" r="r" b="b"/>
              <a:pathLst>
                <a:path w="772" h="772" extrusionOk="0">
                  <a:moveTo>
                    <a:pt x="371" y="1"/>
                  </a:moveTo>
                  <a:lnTo>
                    <a:pt x="229" y="29"/>
                  </a:lnTo>
                  <a:lnTo>
                    <a:pt x="114" y="115"/>
                  </a:lnTo>
                  <a:lnTo>
                    <a:pt x="29" y="258"/>
                  </a:lnTo>
                  <a:lnTo>
                    <a:pt x="0" y="400"/>
                  </a:lnTo>
                  <a:lnTo>
                    <a:pt x="29" y="543"/>
                  </a:lnTo>
                  <a:lnTo>
                    <a:pt x="114" y="657"/>
                  </a:lnTo>
                  <a:lnTo>
                    <a:pt x="229" y="743"/>
                  </a:lnTo>
                  <a:lnTo>
                    <a:pt x="371" y="771"/>
                  </a:lnTo>
                  <a:lnTo>
                    <a:pt x="543" y="743"/>
                  </a:lnTo>
                  <a:lnTo>
                    <a:pt x="657" y="657"/>
                  </a:lnTo>
                  <a:lnTo>
                    <a:pt x="743" y="543"/>
                  </a:lnTo>
                  <a:lnTo>
                    <a:pt x="771" y="400"/>
                  </a:lnTo>
                  <a:lnTo>
                    <a:pt x="743" y="258"/>
                  </a:lnTo>
                  <a:lnTo>
                    <a:pt x="657" y="115"/>
                  </a:lnTo>
                  <a:lnTo>
                    <a:pt x="543" y="29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3937400" y="3083025"/>
              <a:ext cx="30000" cy="30000"/>
            </a:xfrm>
            <a:custGeom>
              <a:avLst/>
              <a:gdLst/>
              <a:ahLst/>
              <a:cxnLst/>
              <a:rect l="l" t="t" r="r" b="b"/>
              <a:pathLst>
                <a:path w="1200" h="1200" extrusionOk="0">
                  <a:moveTo>
                    <a:pt x="600" y="1"/>
                  </a:moveTo>
                  <a:lnTo>
                    <a:pt x="485" y="29"/>
                  </a:lnTo>
                  <a:lnTo>
                    <a:pt x="371" y="58"/>
                  </a:lnTo>
                  <a:lnTo>
                    <a:pt x="257" y="115"/>
                  </a:lnTo>
                  <a:lnTo>
                    <a:pt x="171" y="172"/>
                  </a:lnTo>
                  <a:lnTo>
                    <a:pt x="114" y="258"/>
                  </a:lnTo>
                  <a:lnTo>
                    <a:pt x="57" y="372"/>
                  </a:lnTo>
                  <a:lnTo>
                    <a:pt x="29" y="486"/>
                  </a:lnTo>
                  <a:lnTo>
                    <a:pt x="0" y="600"/>
                  </a:lnTo>
                  <a:lnTo>
                    <a:pt x="29" y="714"/>
                  </a:lnTo>
                  <a:lnTo>
                    <a:pt x="57" y="829"/>
                  </a:lnTo>
                  <a:lnTo>
                    <a:pt x="114" y="943"/>
                  </a:lnTo>
                  <a:lnTo>
                    <a:pt x="171" y="1028"/>
                  </a:lnTo>
                  <a:lnTo>
                    <a:pt x="257" y="1085"/>
                  </a:lnTo>
                  <a:lnTo>
                    <a:pt x="371" y="1143"/>
                  </a:lnTo>
                  <a:lnTo>
                    <a:pt x="485" y="1171"/>
                  </a:lnTo>
                  <a:lnTo>
                    <a:pt x="600" y="1200"/>
                  </a:lnTo>
                  <a:lnTo>
                    <a:pt x="714" y="1171"/>
                  </a:lnTo>
                  <a:lnTo>
                    <a:pt x="828" y="1143"/>
                  </a:lnTo>
                  <a:lnTo>
                    <a:pt x="942" y="1085"/>
                  </a:lnTo>
                  <a:lnTo>
                    <a:pt x="1028" y="1028"/>
                  </a:lnTo>
                  <a:lnTo>
                    <a:pt x="1085" y="943"/>
                  </a:lnTo>
                  <a:lnTo>
                    <a:pt x="1142" y="829"/>
                  </a:lnTo>
                  <a:lnTo>
                    <a:pt x="1171" y="714"/>
                  </a:lnTo>
                  <a:lnTo>
                    <a:pt x="1199" y="600"/>
                  </a:lnTo>
                  <a:lnTo>
                    <a:pt x="1171" y="486"/>
                  </a:lnTo>
                  <a:lnTo>
                    <a:pt x="1142" y="372"/>
                  </a:lnTo>
                  <a:lnTo>
                    <a:pt x="1085" y="258"/>
                  </a:lnTo>
                  <a:lnTo>
                    <a:pt x="1028" y="172"/>
                  </a:lnTo>
                  <a:lnTo>
                    <a:pt x="942" y="115"/>
                  </a:lnTo>
                  <a:lnTo>
                    <a:pt x="828" y="58"/>
                  </a:lnTo>
                  <a:lnTo>
                    <a:pt x="714" y="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3943100" y="3088725"/>
              <a:ext cx="18575" cy="18600"/>
            </a:xfrm>
            <a:custGeom>
              <a:avLst/>
              <a:gdLst/>
              <a:ahLst/>
              <a:cxnLst/>
              <a:rect l="l" t="t" r="r" b="b"/>
              <a:pathLst>
                <a:path w="743" h="744" extrusionOk="0">
                  <a:moveTo>
                    <a:pt x="372" y="1"/>
                  </a:moveTo>
                  <a:lnTo>
                    <a:pt x="229" y="30"/>
                  </a:lnTo>
                  <a:lnTo>
                    <a:pt x="115" y="87"/>
                  </a:lnTo>
                  <a:lnTo>
                    <a:pt x="29" y="229"/>
                  </a:lnTo>
                  <a:lnTo>
                    <a:pt x="0" y="372"/>
                  </a:lnTo>
                  <a:lnTo>
                    <a:pt x="29" y="515"/>
                  </a:lnTo>
                  <a:lnTo>
                    <a:pt x="115" y="629"/>
                  </a:lnTo>
                  <a:lnTo>
                    <a:pt x="229" y="715"/>
                  </a:lnTo>
                  <a:lnTo>
                    <a:pt x="372" y="743"/>
                  </a:lnTo>
                  <a:lnTo>
                    <a:pt x="514" y="715"/>
                  </a:lnTo>
                  <a:lnTo>
                    <a:pt x="657" y="629"/>
                  </a:lnTo>
                  <a:lnTo>
                    <a:pt x="714" y="515"/>
                  </a:lnTo>
                  <a:lnTo>
                    <a:pt x="743" y="372"/>
                  </a:lnTo>
                  <a:lnTo>
                    <a:pt x="714" y="229"/>
                  </a:lnTo>
                  <a:lnTo>
                    <a:pt x="657" y="87"/>
                  </a:lnTo>
                  <a:lnTo>
                    <a:pt x="514" y="30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4075150" y="3083025"/>
              <a:ext cx="29275" cy="30000"/>
            </a:xfrm>
            <a:custGeom>
              <a:avLst/>
              <a:gdLst/>
              <a:ahLst/>
              <a:cxnLst/>
              <a:rect l="l" t="t" r="r" b="b"/>
              <a:pathLst>
                <a:path w="1171" h="1200" extrusionOk="0">
                  <a:moveTo>
                    <a:pt x="571" y="1"/>
                  </a:moveTo>
                  <a:lnTo>
                    <a:pt x="457" y="29"/>
                  </a:lnTo>
                  <a:lnTo>
                    <a:pt x="343" y="58"/>
                  </a:lnTo>
                  <a:lnTo>
                    <a:pt x="257" y="115"/>
                  </a:lnTo>
                  <a:lnTo>
                    <a:pt x="171" y="172"/>
                  </a:lnTo>
                  <a:lnTo>
                    <a:pt x="86" y="258"/>
                  </a:lnTo>
                  <a:lnTo>
                    <a:pt x="29" y="372"/>
                  </a:lnTo>
                  <a:lnTo>
                    <a:pt x="0" y="486"/>
                  </a:lnTo>
                  <a:lnTo>
                    <a:pt x="0" y="600"/>
                  </a:lnTo>
                  <a:lnTo>
                    <a:pt x="0" y="714"/>
                  </a:lnTo>
                  <a:lnTo>
                    <a:pt x="29" y="829"/>
                  </a:lnTo>
                  <a:lnTo>
                    <a:pt x="86" y="943"/>
                  </a:lnTo>
                  <a:lnTo>
                    <a:pt x="171" y="1028"/>
                  </a:lnTo>
                  <a:lnTo>
                    <a:pt x="257" y="1085"/>
                  </a:lnTo>
                  <a:lnTo>
                    <a:pt x="343" y="1143"/>
                  </a:lnTo>
                  <a:lnTo>
                    <a:pt x="457" y="1171"/>
                  </a:lnTo>
                  <a:lnTo>
                    <a:pt x="571" y="1200"/>
                  </a:lnTo>
                  <a:lnTo>
                    <a:pt x="714" y="1171"/>
                  </a:lnTo>
                  <a:lnTo>
                    <a:pt x="828" y="1143"/>
                  </a:lnTo>
                  <a:lnTo>
                    <a:pt x="914" y="1085"/>
                  </a:lnTo>
                  <a:lnTo>
                    <a:pt x="999" y="1028"/>
                  </a:lnTo>
                  <a:lnTo>
                    <a:pt x="1085" y="943"/>
                  </a:lnTo>
                  <a:lnTo>
                    <a:pt x="1142" y="829"/>
                  </a:lnTo>
                  <a:lnTo>
                    <a:pt x="1171" y="714"/>
                  </a:lnTo>
                  <a:lnTo>
                    <a:pt x="1171" y="600"/>
                  </a:lnTo>
                  <a:lnTo>
                    <a:pt x="1171" y="486"/>
                  </a:lnTo>
                  <a:lnTo>
                    <a:pt x="1142" y="372"/>
                  </a:lnTo>
                  <a:lnTo>
                    <a:pt x="1085" y="258"/>
                  </a:lnTo>
                  <a:lnTo>
                    <a:pt x="999" y="172"/>
                  </a:lnTo>
                  <a:lnTo>
                    <a:pt x="914" y="115"/>
                  </a:lnTo>
                  <a:lnTo>
                    <a:pt x="828" y="58"/>
                  </a:lnTo>
                  <a:lnTo>
                    <a:pt x="714" y="29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4080125" y="3088725"/>
              <a:ext cx="19300" cy="18600"/>
            </a:xfrm>
            <a:custGeom>
              <a:avLst/>
              <a:gdLst/>
              <a:ahLst/>
              <a:cxnLst/>
              <a:rect l="l" t="t" r="r" b="b"/>
              <a:pathLst>
                <a:path w="772" h="744" extrusionOk="0">
                  <a:moveTo>
                    <a:pt x="372" y="1"/>
                  </a:moveTo>
                  <a:lnTo>
                    <a:pt x="229" y="30"/>
                  </a:lnTo>
                  <a:lnTo>
                    <a:pt x="115" y="87"/>
                  </a:lnTo>
                  <a:lnTo>
                    <a:pt x="29" y="229"/>
                  </a:lnTo>
                  <a:lnTo>
                    <a:pt x="1" y="372"/>
                  </a:lnTo>
                  <a:lnTo>
                    <a:pt x="29" y="515"/>
                  </a:lnTo>
                  <a:lnTo>
                    <a:pt x="115" y="629"/>
                  </a:lnTo>
                  <a:lnTo>
                    <a:pt x="229" y="715"/>
                  </a:lnTo>
                  <a:lnTo>
                    <a:pt x="372" y="743"/>
                  </a:lnTo>
                  <a:lnTo>
                    <a:pt x="543" y="715"/>
                  </a:lnTo>
                  <a:lnTo>
                    <a:pt x="658" y="629"/>
                  </a:lnTo>
                  <a:lnTo>
                    <a:pt x="743" y="515"/>
                  </a:lnTo>
                  <a:lnTo>
                    <a:pt x="772" y="372"/>
                  </a:lnTo>
                  <a:lnTo>
                    <a:pt x="743" y="229"/>
                  </a:lnTo>
                  <a:lnTo>
                    <a:pt x="658" y="87"/>
                  </a:lnTo>
                  <a:lnTo>
                    <a:pt x="543" y="30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3811050" y="3249325"/>
              <a:ext cx="29300" cy="30000"/>
            </a:xfrm>
            <a:custGeom>
              <a:avLst/>
              <a:gdLst/>
              <a:ahLst/>
              <a:cxnLst/>
              <a:rect l="l" t="t" r="r" b="b"/>
              <a:pathLst>
                <a:path w="1172" h="1200" extrusionOk="0">
                  <a:moveTo>
                    <a:pt x="572" y="1"/>
                  </a:moveTo>
                  <a:lnTo>
                    <a:pt x="458" y="29"/>
                  </a:lnTo>
                  <a:lnTo>
                    <a:pt x="343" y="58"/>
                  </a:lnTo>
                  <a:lnTo>
                    <a:pt x="258" y="115"/>
                  </a:lnTo>
                  <a:lnTo>
                    <a:pt x="172" y="172"/>
                  </a:lnTo>
                  <a:lnTo>
                    <a:pt x="86" y="286"/>
                  </a:lnTo>
                  <a:lnTo>
                    <a:pt x="29" y="372"/>
                  </a:lnTo>
                  <a:lnTo>
                    <a:pt x="1" y="486"/>
                  </a:lnTo>
                  <a:lnTo>
                    <a:pt x="1" y="600"/>
                  </a:lnTo>
                  <a:lnTo>
                    <a:pt x="1" y="714"/>
                  </a:lnTo>
                  <a:lnTo>
                    <a:pt x="29" y="828"/>
                  </a:lnTo>
                  <a:lnTo>
                    <a:pt x="86" y="943"/>
                  </a:lnTo>
                  <a:lnTo>
                    <a:pt x="172" y="1028"/>
                  </a:lnTo>
                  <a:lnTo>
                    <a:pt x="258" y="1085"/>
                  </a:lnTo>
                  <a:lnTo>
                    <a:pt x="343" y="1143"/>
                  </a:lnTo>
                  <a:lnTo>
                    <a:pt x="458" y="1200"/>
                  </a:lnTo>
                  <a:lnTo>
                    <a:pt x="715" y="1200"/>
                  </a:lnTo>
                  <a:lnTo>
                    <a:pt x="829" y="1143"/>
                  </a:lnTo>
                  <a:lnTo>
                    <a:pt x="914" y="1085"/>
                  </a:lnTo>
                  <a:lnTo>
                    <a:pt x="1000" y="1028"/>
                  </a:lnTo>
                  <a:lnTo>
                    <a:pt x="1086" y="943"/>
                  </a:lnTo>
                  <a:lnTo>
                    <a:pt x="1143" y="828"/>
                  </a:lnTo>
                  <a:lnTo>
                    <a:pt x="1171" y="714"/>
                  </a:lnTo>
                  <a:lnTo>
                    <a:pt x="1171" y="600"/>
                  </a:lnTo>
                  <a:lnTo>
                    <a:pt x="1171" y="486"/>
                  </a:lnTo>
                  <a:lnTo>
                    <a:pt x="1143" y="372"/>
                  </a:lnTo>
                  <a:lnTo>
                    <a:pt x="1086" y="286"/>
                  </a:lnTo>
                  <a:lnTo>
                    <a:pt x="1000" y="172"/>
                  </a:lnTo>
                  <a:lnTo>
                    <a:pt x="914" y="115"/>
                  </a:lnTo>
                  <a:lnTo>
                    <a:pt x="829" y="58"/>
                  </a:lnTo>
                  <a:lnTo>
                    <a:pt x="715" y="2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3816050" y="3255025"/>
              <a:ext cx="19300" cy="19300"/>
            </a:xfrm>
            <a:custGeom>
              <a:avLst/>
              <a:gdLst/>
              <a:ahLst/>
              <a:cxnLst/>
              <a:rect l="l" t="t" r="r" b="b"/>
              <a:pathLst>
                <a:path w="772" h="772" extrusionOk="0">
                  <a:moveTo>
                    <a:pt x="372" y="1"/>
                  </a:moveTo>
                  <a:lnTo>
                    <a:pt x="229" y="30"/>
                  </a:lnTo>
                  <a:lnTo>
                    <a:pt x="115" y="115"/>
                  </a:lnTo>
                  <a:lnTo>
                    <a:pt x="29" y="229"/>
                  </a:lnTo>
                  <a:lnTo>
                    <a:pt x="1" y="372"/>
                  </a:lnTo>
                  <a:lnTo>
                    <a:pt x="29" y="515"/>
                  </a:lnTo>
                  <a:lnTo>
                    <a:pt x="115" y="658"/>
                  </a:lnTo>
                  <a:lnTo>
                    <a:pt x="229" y="743"/>
                  </a:lnTo>
                  <a:lnTo>
                    <a:pt x="372" y="772"/>
                  </a:lnTo>
                  <a:lnTo>
                    <a:pt x="543" y="743"/>
                  </a:lnTo>
                  <a:lnTo>
                    <a:pt x="657" y="658"/>
                  </a:lnTo>
                  <a:lnTo>
                    <a:pt x="743" y="515"/>
                  </a:lnTo>
                  <a:lnTo>
                    <a:pt x="772" y="372"/>
                  </a:lnTo>
                  <a:lnTo>
                    <a:pt x="743" y="229"/>
                  </a:lnTo>
                  <a:lnTo>
                    <a:pt x="657" y="115"/>
                  </a:lnTo>
                  <a:lnTo>
                    <a:pt x="543" y="30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4205050" y="3249325"/>
              <a:ext cx="30000" cy="30000"/>
            </a:xfrm>
            <a:custGeom>
              <a:avLst/>
              <a:gdLst/>
              <a:ahLst/>
              <a:cxnLst/>
              <a:rect l="l" t="t" r="r" b="b"/>
              <a:pathLst>
                <a:path w="1200" h="1200" extrusionOk="0">
                  <a:moveTo>
                    <a:pt x="600" y="1"/>
                  </a:moveTo>
                  <a:lnTo>
                    <a:pt x="485" y="29"/>
                  </a:lnTo>
                  <a:lnTo>
                    <a:pt x="371" y="58"/>
                  </a:lnTo>
                  <a:lnTo>
                    <a:pt x="286" y="115"/>
                  </a:lnTo>
                  <a:lnTo>
                    <a:pt x="200" y="172"/>
                  </a:lnTo>
                  <a:lnTo>
                    <a:pt x="114" y="286"/>
                  </a:lnTo>
                  <a:lnTo>
                    <a:pt x="57" y="372"/>
                  </a:lnTo>
                  <a:lnTo>
                    <a:pt x="29" y="486"/>
                  </a:lnTo>
                  <a:lnTo>
                    <a:pt x="0" y="600"/>
                  </a:lnTo>
                  <a:lnTo>
                    <a:pt x="29" y="714"/>
                  </a:lnTo>
                  <a:lnTo>
                    <a:pt x="57" y="828"/>
                  </a:lnTo>
                  <a:lnTo>
                    <a:pt x="114" y="943"/>
                  </a:lnTo>
                  <a:lnTo>
                    <a:pt x="200" y="1028"/>
                  </a:lnTo>
                  <a:lnTo>
                    <a:pt x="286" y="1085"/>
                  </a:lnTo>
                  <a:lnTo>
                    <a:pt x="371" y="1143"/>
                  </a:lnTo>
                  <a:lnTo>
                    <a:pt x="485" y="1200"/>
                  </a:lnTo>
                  <a:lnTo>
                    <a:pt x="714" y="1200"/>
                  </a:lnTo>
                  <a:lnTo>
                    <a:pt x="828" y="1143"/>
                  </a:lnTo>
                  <a:lnTo>
                    <a:pt x="942" y="1085"/>
                  </a:lnTo>
                  <a:lnTo>
                    <a:pt x="1028" y="1028"/>
                  </a:lnTo>
                  <a:lnTo>
                    <a:pt x="1085" y="943"/>
                  </a:lnTo>
                  <a:lnTo>
                    <a:pt x="1142" y="828"/>
                  </a:lnTo>
                  <a:lnTo>
                    <a:pt x="1199" y="714"/>
                  </a:lnTo>
                  <a:lnTo>
                    <a:pt x="1199" y="600"/>
                  </a:lnTo>
                  <a:lnTo>
                    <a:pt x="1199" y="486"/>
                  </a:lnTo>
                  <a:lnTo>
                    <a:pt x="1142" y="372"/>
                  </a:lnTo>
                  <a:lnTo>
                    <a:pt x="1085" y="286"/>
                  </a:lnTo>
                  <a:lnTo>
                    <a:pt x="1028" y="172"/>
                  </a:lnTo>
                  <a:lnTo>
                    <a:pt x="942" y="115"/>
                  </a:lnTo>
                  <a:lnTo>
                    <a:pt x="828" y="58"/>
                  </a:lnTo>
                  <a:lnTo>
                    <a:pt x="714" y="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EA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4210750" y="3255025"/>
              <a:ext cx="19300" cy="19300"/>
            </a:xfrm>
            <a:custGeom>
              <a:avLst/>
              <a:gdLst/>
              <a:ahLst/>
              <a:cxnLst/>
              <a:rect l="l" t="t" r="r" b="b"/>
              <a:pathLst>
                <a:path w="772" h="772" extrusionOk="0">
                  <a:moveTo>
                    <a:pt x="372" y="1"/>
                  </a:moveTo>
                  <a:lnTo>
                    <a:pt x="229" y="30"/>
                  </a:lnTo>
                  <a:lnTo>
                    <a:pt x="115" y="115"/>
                  </a:lnTo>
                  <a:lnTo>
                    <a:pt x="29" y="229"/>
                  </a:lnTo>
                  <a:lnTo>
                    <a:pt x="0" y="372"/>
                  </a:lnTo>
                  <a:lnTo>
                    <a:pt x="29" y="515"/>
                  </a:lnTo>
                  <a:lnTo>
                    <a:pt x="115" y="658"/>
                  </a:lnTo>
                  <a:lnTo>
                    <a:pt x="229" y="743"/>
                  </a:lnTo>
                  <a:lnTo>
                    <a:pt x="372" y="772"/>
                  </a:lnTo>
                  <a:lnTo>
                    <a:pt x="514" y="743"/>
                  </a:lnTo>
                  <a:lnTo>
                    <a:pt x="657" y="658"/>
                  </a:lnTo>
                  <a:lnTo>
                    <a:pt x="743" y="515"/>
                  </a:lnTo>
                  <a:lnTo>
                    <a:pt x="771" y="372"/>
                  </a:lnTo>
                  <a:lnTo>
                    <a:pt x="743" y="229"/>
                  </a:lnTo>
                  <a:lnTo>
                    <a:pt x="657" y="115"/>
                  </a:lnTo>
                  <a:lnTo>
                    <a:pt x="514" y="30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FFFFFF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0455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ال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>
            <a:off x="761449" y="1752600"/>
            <a:ext cx="5143502" cy="1828800"/>
          </a:xfrm>
        </p:spPr>
        <p:txBody>
          <a:bodyPr rtlCol="1" anchor="b">
            <a:normAutofit/>
          </a:bodyPr>
          <a:lstStyle>
            <a:lvl1pPr algn="r" rtl="1">
              <a:defRPr sz="4050"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>
            <a:off x="761448" y="3733800"/>
            <a:ext cx="5143502" cy="914400"/>
          </a:xfrm>
        </p:spPr>
        <p:txBody>
          <a:bodyPr rtlCol="1"/>
          <a:lstStyle>
            <a:lvl1pPr marL="0" indent="0" algn="r" rtl="1">
              <a:spcBef>
                <a:spcPts val="0"/>
              </a:spcBef>
              <a:buNone/>
              <a:defRPr sz="1800"/>
            </a:lvl1pPr>
            <a:lvl2pPr marL="342900" indent="0" algn="ctr" rtl="1">
              <a:buNone/>
              <a:defRPr sz="1500"/>
            </a:lvl2pPr>
            <a:lvl3pPr marL="685800" indent="0" algn="ctr" rtl="1">
              <a:buNone/>
              <a:defRPr sz="1350"/>
            </a:lvl3pPr>
            <a:lvl4pPr marL="1028700" indent="0" algn="ctr" rtl="1">
              <a:buNone/>
              <a:defRPr sz="1200"/>
            </a:lvl4pPr>
            <a:lvl5pPr marL="1371600" indent="0" algn="ctr" rtl="1">
              <a:buNone/>
              <a:defRPr sz="1200"/>
            </a:lvl5pPr>
            <a:lvl6pPr marL="1714500" indent="0" algn="ctr" rtl="1">
              <a:buNone/>
              <a:defRPr sz="1200"/>
            </a:lvl6pPr>
            <a:lvl7pPr marL="2057400" indent="0" algn="ctr" rtl="1">
              <a:buNone/>
              <a:defRPr sz="1200"/>
            </a:lvl7pPr>
            <a:lvl8pPr marL="2400300" indent="0" algn="ctr" rtl="1">
              <a:buNone/>
              <a:defRPr sz="1200"/>
            </a:lvl8pPr>
            <a:lvl9pPr marL="2743200" indent="0" algn="ctr" rtl="1">
              <a:buNone/>
              <a:defRPr sz="1200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3504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ال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>
            <a:off x="761449" y="1752600"/>
            <a:ext cx="5143502" cy="1828800"/>
          </a:xfrm>
        </p:spPr>
        <p:txBody>
          <a:bodyPr rtlCol="1" anchor="b">
            <a:normAutofit/>
          </a:bodyPr>
          <a:lstStyle>
            <a:lvl1pPr algn="r" rtl="1">
              <a:defRPr sz="4050"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>
            <a:off x="761448" y="3733800"/>
            <a:ext cx="5143502" cy="914400"/>
          </a:xfrm>
        </p:spPr>
        <p:txBody>
          <a:bodyPr rtlCol="1"/>
          <a:lstStyle>
            <a:lvl1pPr marL="0" indent="0" algn="r" rtl="1">
              <a:spcBef>
                <a:spcPts val="0"/>
              </a:spcBef>
              <a:buNone/>
              <a:defRPr sz="1800"/>
            </a:lvl1pPr>
            <a:lvl2pPr marL="342900" indent="0" algn="ctr" rtl="1">
              <a:buNone/>
              <a:defRPr sz="1500"/>
            </a:lvl2pPr>
            <a:lvl3pPr marL="685800" indent="0" algn="ctr" rtl="1">
              <a:buNone/>
              <a:defRPr sz="1350"/>
            </a:lvl3pPr>
            <a:lvl4pPr marL="1028700" indent="0" algn="ctr" rtl="1">
              <a:buNone/>
              <a:defRPr sz="1200"/>
            </a:lvl4pPr>
            <a:lvl5pPr marL="1371600" indent="0" algn="ctr" rtl="1">
              <a:buNone/>
              <a:defRPr sz="1200"/>
            </a:lvl5pPr>
            <a:lvl6pPr marL="1714500" indent="0" algn="ctr" rtl="1">
              <a:buNone/>
              <a:defRPr sz="1200"/>
            </a:lvl6pPr>
            <a:lvl7pPr marL="2057400" indent="0" algn="ctr" rtl="1">
              <a:buNone/>
              <a:defRPr sz="1200"/>
            </a:lvl7pPr>
            <a:lvl8pPr marL="2400300" indent="0" algn="ctr" rtl="1">
              <a:buNone/>
              <a:defRPr sz="1200"/>
            </a:lvl8pPr>
            <a:lvl9pPr marL="2743200" indent="0" algn="ctr" rtl="1">
              <a:buNone/>
              <a:defRPr sz="1200"/>
            </a:lvl9pPr>
          </a:lstStyle>
          <a:p>
            <a:pPr rtl="1"/>
            <a:r>
              <a:rPr lang="ar-SA" noProof="0"/>
              <a:t>انقر لتحرير نمط العنوان الفرعي للشكل الرئيسي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7916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71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3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95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 rtlCol="1"/>
          <a:lstStyle>
            <a:lvl1pPr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83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/>
          <a:p>
            <a:pPr rtl="1"/>
            <a:r>
              <a:rPr lang="ar-SA" dirty="0"/>
              <a:t>انقر لتحرير نمط العنوان الرئيسي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dirty="0"/>
              <a:t>انقر لتحرير أنماط النص الرئيسي</a:t>
            </a:r>
            <a:endParaRPr lang="ar-SA" noProof="0" dirty="0"/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7775163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825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95980" y="6019801"/>
            <a:ext cx="4457700" cy="2304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825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2009339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825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0E30F9F-31D2-494D-B436-22A4F5C52A5A}" type="datetimeFigureOut">
              <a:rPr lang="ar-SA" smtClean="0"/>
              <a:t>23/08/42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91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43" r:id="rId2"/>
    <p:sldLayoutId id="2147483742" r:id="rId3"/>
    <p:sldLayoutId id="2147483741" r:id="rId4"/>
    <p:sldLayoutId id="2147483740" r:id="rId5"/>
    <p:sldLayoutId id="2147483722" r:id="rId6"/>
    <p:sldLayoutId id="2147483752" r:id="rId7"/>
    <p:sldLayoutId id="2147483751" r:id="rId8"/>
    <p:sldLayoutId id="2147483750" r:id="rId9"/>
    <p:sldLayoutId id="2147483749" r:id="rId10"/>
    <p:sldLayoutId id="2147483748" r:id="rId11"/>
    <p:sldLayoutId id="2147483747" r:id="rId12"/>
    <p:sldLayoutId id="2147483746" r:id="rId13"/>
    <p:sldLayoutId id="2147483745" r:id="rId14"/>
    <p:sldLayoutId id="2147483744" r:id="rId15"/>
    <p:sldLayoutId id="2147483739" r:id="rId16"/>
    <p:sldLayoutId id="2147483738" r:id="rId17"/>
    <p:sldLayoutId id="2147483737" r:id="rId18"/>
    <p:sldLayoutId id="2147483736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60604" indent="-260604" algn="r" defTabSz="685800" rtl="1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5498" indent="-212598" algn="r" defTabSz="685800" rtl="1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171450" algn="r" defTabSz="685800" rtl="1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indent="-171450" algn="r" defTabSz="685800" rtl="1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43050" indent="-171450" algn="r" defTabSz="685800" rtl="1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png"/><Relationship Id="rId7" Type="http://schemas.openxmlformats.org/officeDocument/2006/relationships/image" Target="../media/image23.jpeg"/><Relationship Id="rId12" Type="http://schemas.openxmlformats.org/officeDocument/2006/relationships/image" Target="../media/image2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27.gif"/><Relationship Id="rId5" Type="http://schemas.openxmlformats.org/officeDocument/2006/relationships/image" Target="../media/image12.png"/><Relationship Id="rId10" Type="http://schemas.openxmlformats.org/officeDocument/2006/relationships/image" Target="../media/image26.gif"/><Relationship Id="rId4" Type="http://schemas.microsoft.com/office/2007/relationships/hdphoto" Target="../media/hdphoto1.wdp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il1429791lv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47A9915-938C-4E5B-830F-78B590A1935B}"/>
              </a:ext>
            </a:extLst>
          </p:cNvPr>
          <p:cNvSpPr/>
          <p:nvPr/>
        </p:nvSpPr>
        <p:spPr>
          <a:xfrm>
            <a:off x="824152" y="907256"/>
            <a:ext cx="749569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Super goal 2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30E3581-D966-4D77-BB45-6519A4D7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581" y="2612366"/>
            <a:ext cx="3022204" cy="20455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عنوان 3">
            <a:extLst>
              <a:ext uri="{FF2B5EF4-FFF2-40B4-BE49-F238E27FC236}">
                <a16:creationId xmlns:a16="http://schemas.microsoft.com/office/drawing/2014/main" id="{C91D32C3-F156-4B06-8910-0EF7A296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575CBE0-B978-4B52-87D4-DEFCEF6C3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30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95AA339B-4967-446B-A3A1-1EDAA4B06DB4}"/>
              </a:ext>
            </a:extLst>
          </p:cNvPr>
          <p:cNvSpPr txBox="1"/>
          <p:nvPr/>
        </p:nvSpPr>
        <p:spPr>
          <a:xfrm>
            <a:off x="653003" y="3049298"/>
            <a:ext cx="7757029" cy="33701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went out with a new friend, Dave Robbins.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was interesting but demanding.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took him to an Indian restaurant.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food was great, but it was spicy.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No, he didn’t.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only ate rice. </a:t>
            </a:r>
            <a:endParaRPr lang="ar-SA" sz="4400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70D10C0-CAD6-4301-B6A6-9C95D6284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5" y="578426"/>
            <a:ext cx="8794586" cy="2239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41ED291-097F-4408-A8EB-094E81883FE1}"/>
              </a:ext>
            </a:extLst>
          </p:cNvPr>
          <p:cNvGrpSpPr/>
          <p:nvPr/>
        </p:nvGrpSpPr>
        <p:grpSpPr>
          <a:xfrm>
            <a:off x="7625592" y="6020253"/>
            <a:ext cx="1518408" cy="802978"/>
            <a:chOff x="8730341" y="5523308"/>
            <a:chExt cx="3461659" cy="1328059"/>
          </a:xfrm>
        </p:grpSpPr>
        <p:pic>
          <p:nvPicPr>
            <p:cNvPr id="6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1699C7D9-099B-48BD-8BBA-0B5D42CD84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4106E9D9-64F5-457E-81D2-B2956EA357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F71CE937-0A54-4988-9A50-490EF4E76D76}"/>
              </a:ext>
            </a:extLst>
          </p:cNvPr>
          <p:cNvSpPr txBox="1"/>
          <p:nvPr/>
        </p:nvSpPr>
        <p:spPr>
          <a:xfrm>
            <a:off x="8054163" y="55415"/>
            <a:ext cx="9556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905271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4DE14A-38B5-4A6B-AAD7-A96FFF5E0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39" y="835600"/>
            <a:ext cx="6752222" cy="2415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ADBC916-7A18-46BE-B687-BA57F7D81DD8}"/>
              </a:ext>
            </a:extLst>
          </p:cNvPr>
          <p:cNvGrpSpPr/>
          <p:nvPr/>
        </p:nvGrpSpPr>
        <p:grpSpPr>
          <a:xfrm>
            <a:off x="7625592" y="6020253"/>
            <a:ext cx="1518408" cy="802978"/>
            <a:chOff x="8730341" y="5523308"/>
            <a:chExt cx="3461659" cy="1328059"/>
          </a:xfrm>
        </p:grpSpPr>
        <p:pic>
          <p:nvPicPr>
            <p:cNvPr id="5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CCC5C087-2F20-41AF-B5E4-5BF6AEDE61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37EBE015-B60C-4D6A-96D1-7D4AE8B972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9EB51C6A-0A44-4447-8902-2213DE9A6580}"/>
              </a:ext>
            </a:extLst>
          </p:cNvPr>
          <p:cNvSpPr txBox="1"/>
          <p:nvPr/>
        </p:nvSpPr>
        <p:spPr>
          <a:xfrm>
            <a:off x="8054163" y="55415"/>
            <a:ext cx="9556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68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51411F-6094-4E65-8E15-B08A2A681699}"/>
              </a:ext>
            </a:extLst>
          </p:cNvPr>
          <p:cNvSpPr txBox="1"/>
          <p:nvPr/>
        </p:nvSpPr>
        <p:spPr>
          <a:xfrm>
            <a:off x="618205" y="3507380"/>
            <a:ext cx="4592890" cy="600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 you study yesterday?</a:t>
            </a:r>
            <a:endParaRPr lang="ar-SA" sz="4400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9AF38CE-0A7B-4B0F-A2B5-7494AC0CF151}"/>
              </a:ext>
            </a:extLst>
          </p:cNvPr>
          <p:cNvSpPr txBox="1"/>
          <p:nvPr/>
        </p:nvSpPr>
        <p:spPr>
          <a:xfrm>
            <a:off x="618205" y="4294836"/>
            <a:ext cx="4592890" cy="600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 you watch TV last night?</a:t>
            </a:r>
            <a:endParaRPr lang="ar-SA" sz="4400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50 Fun Activities For Kids To Do @ Home In Summer - Cartoon Pictures Of  School Activities, Cliparts &amp; Cartoons - Jing.fm">
            <a:extLst>
              <a:ext uri="{FF2B5EF4-FFF2-40B4-BE49-F238E27FC236}">
                <a16:creationId xmlns:a16="http://schemas.microsoft.com/office/drawing/2014/main" id="{1E969EED-3D1B-4094-B549-CAAEA420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48" y="3479900"/>
            <a:ext cx="3039350" cy="2230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2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8DB9EF-71F8-4D6B-9831-180E077BB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5" y="233807"/>
            <a:ext cx="6438900" cy="3281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FF8BAAD-43F4-4B9D-893F-FA34DF2E1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850" y="3601316"/>
            <a:ext cx="3038475" cy="2521527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B00B6A7-09A3-429D-AC5A-A4A0D024743C}"/>
              </a:ext>
            </a:extLst>
          </p:cNvPr>
          <p:cNvGrpSpPr/>
          <p:nvPr/>
        </p:nvGrpSpPr>
        <p:grpSpPr>
          <a:xfrm>
            <a:off x="7625592" y="6020253"/>
            <a:ext cx="1518408" cy="802978"/>
            <a:chOff x="8730341" y="5523308"/>
            <a:chExt cx="3461659" cy="1328059"/>
          </a:xfrm>
        </p:grpSpPr>
        <p:pic>
          <p:nvPicPr>
            <p:cNvPr id="6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8FE06B9A-D657-44F2-BCC3-0E962486B3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D59103B9-7924-4978-9C0D-6A68D3120C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03BA1952-BFEC-4501-B745-CDDE1FEAA87E}"/>
              </a:ext>
            </a:extLst>
          </p:cNvPr>
          <p:cNvSpPr txBox="1"/>
          <p:nvPr/>
        </p:nvSpPr>
        <p:spPr>
          <a:xfrm>
            <a:off x="8054163" y="55415"/>
            <a:ext cx="9556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68</a:t>
            </a:r>
          </a:p>
        </p:txBody>
      </p:sp>
      <p:pic>
        <p:nvPicPr>
          <p:cNvPr id="2050" name="Picture 2" descr="children drinking water clipart - Clip Art Library">
            <a:extLst>
              <a:ext uri="{FF2B5EF4-FFF2-40B4-BE49-F238E27FC236}">
                <a16:creationId xmlns:a16="http://schemas.microsoft.com/office/drawing/2014/main" id="{5DF95836-6114-4B3B-8E80-3B4B00C55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19727" r="8967" b="10742"/>
          <a:stretch/>
        </p:blipFill>
        <p:spPr bwMode="auto">
          <a:xfrm>
            <a:off x="6734176" y="1342159"/>
            <a:ext cx="2130134" cy="191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27BFEDF-0E5B-4CCA-BFD7-F816C81C38DB}"/>
              </a:ext>
            </a:extLst>
          </p:cNvPr>
          <p:cNvSpPr txBox="1"/>
          <p:nvPr/>
        </p:nvSpPr>
        <p:spPr>
          <a:xfrm>
            <a:off x="10838" y="3938111"/>
            <a:ext cx="60665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Make a chart with the numbers of the questions.</a:t>
            </a:r>
          </a:p>
          <a:p>
            <a:pPr algn="l" rtl="0"/>
            <a:r>
              <a:rPr lang="en-US" dirty="0"/>
              <a:t> </a:t>
            </a:r>
          </a:p>
          <a:p>
            <a:pPr algn="l" rtl="0"/>
            <a:r>
              <a:rPr lang="en-US" dirty="0"/>
              <a:t>You should put </a:t>
            </a:r>
            <a:r>
              <a:rPr lang="en-US" b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tick </a:t>
            </a:r>
            <a:r>
              <a:rPr lang="en-US" dirty="0"/>
              <a:t>for questions you were able to answer </a:t>
            </a:r>
          </a:p>
          <a:p>
            <a:pPr algn="l" rtl="0"/>
            <a:r>
              <a:rPr lang="en-US" dirty="0"/>
              <a:t>and an “x” for those you can’t remember. </a:t>
            </a:r>
            <a:endParaRPr lang="ar-SA" dirty="0"/>
          </a:p>
        </p:txBody>
      </p:sp>
      <p:pic>
        <p:nvPicPr>
          <p:cNvPr id="2052" name="Picture 4" descr="79,090 Eating Illustrations &amp; Clip Art - iStock">
            <a:extLst>
              <a:ext uri="{FF2B5EF4-FFF2-40B4-BE49-F238E27FC236}">
                <a16:creationId xmlns:a16="http://schemas.microsoft.com/office/drawing/2014/main" id="{70D48359-2F7B-423C-891E-7192C06D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82" y="1330044"/>
            <a:ext cx="2130133" cy="191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lking On Phone Clip Art (Page 6) - Line.17QQ.com">
            <a:extLst>
              <a:ext uri="{FF2B5EF4-FFF2-40B4-BE49-F238E27FC236}">
                <a16:creationId xmlns:a16="http://schemas.microsoft.com/office/drawing/2014/main" id="{793F97CE-291B-4F6F-BB2D-B53A9D1D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87" y="1342158"/>
            <a:ext cx="2136528" cy="1890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Cool Email Cliparts, Download Free Clip Art, Free Clip Art on Clipart  Library">
            <a:extLst>
              <a:ext uri="{FF2B5EF4-FFF2-40B4-BE49-F238E27FC236}">
                <a16:creationId xmlns:a16="http://schemas.microsoft.com/office/drawing/2014/main" id="{AA70C2B2-045A-43DA-A9F1-3AFFC2D1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83" y="1317929"/>
            <a:ext cx="2130134" cy="1914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ands Typing WIP | Animated infographic, Motion graphics design, Motion  design">
            <a:extLst>
              <a:ext uri="{FF2B5EF4-FFF2-40B4-BE49-F238E27FC236}">
                <a16:creationId xmlns:a16="http://schemas.microsoft.com/office/drawing/2014/main" id="{96136229-3F03-440D-8126-6426CD2C48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00" y="1199264"/>
            <a:ext cx="2182130" cy="2029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Animated Cliparts Family, Download Free Clip Art, Free Clip Art on  Clipart Library">
            <a:extLst>
              <a:ext uri="{FF2B5EF4-FFF2-40B4-BE49-F238E27FC236}">
                <a16:creationId xmlns:a16="http://schemas.microsoft.com/office/drawing/2014/main" id="{D3E501D4-28EA-4B6B-8238-D6EBA2F3CE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29" y="1199264"/>
            <a:ext cx="2107693" cy="2069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52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متى تعود منصة مدرستي للعمل وما هو رقم الدعم الفني | مجلة البرونزية">
            <a:extLst>
              <a:ext uri="{FF2B5EF4-FFF2-40B4-BE49-F238E27FC236}">
                <a16:creationId xmlns:a16="http://schemas.microsoft.com/office/drawing/2014/main" id="{7A891CCD-20C6-4155-9EA4-6C6F1974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24" y="2414093"/>
            <a:ext cx="2311477" cy="15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me - HomeWork">
            <a:extLst>
              <a:ext uri="{FF2B5EF4-FFF2-40B4-BE49-F238E27FC236}">
                <a16:creationId xmlns:a16="http://schemas.microsoft.com/office/drawing/2014/main" id="{EA6F88B3-A1E1-4758-B9E9-0983851BA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88" y="1084344"/>
            <a:ext cx="4185424" cy="10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47"/>
          <p:cNvSpPr txBox="1">
            <a:spLocks noGrp="1"/>
          </p:cNvSpPr>
          <p:nvPr>
            <p:ph type="subTitle" idx="1"/>
          </p:nvPr>
        </p:nvSpPr>
        <p:spPr>
          <a:xfrm>
            <a:off x="650687" y="4681150"/>
            <a:ext cx="4058100" cy="4020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/>
          <a:p>
            <a:pPr algn="ctr" rtl="0"/>
            <a:r>
              <a:rPr lang="en" dirty="0"/>
              <a:t> </a:t>
            </a:r>
            <a:endParaRPr dirty="0"/>
          </a:p>
        </p:txBody>
      </p:sp>
      <p:sp>
        <p:nvSpPr>
          <p:cNvPr id="1323" name="Google Shape;1323;p47"/>
          <p:cNvSpPr/>
          <p:nvPr/>
        </p:nvSpPr>
        <p:spPr>
          <a:xfrm rot="2359933">
            <a:off x="3971144" y="1311475"/>
            <a:ext cx="844657" cy="745918"/>
          </a:xfrm>
          <a:custGeom>
            <a:avLst/>
            <a:gdLst/>
            <a:ahLst/>
            <a:cxnLst/>
            <a:rect l="l" t="t" r="r" b="b"/>
            <a:pathLst>
              <a:path w="8794" h="7766" extrusionOk="0">
                <a:moveTo>
                  <a:pt x="4340" y="1"/>
                </a:moveTo>
                <a:lnTo>
                  <a:pt x="3427" y="3912"/>
                </a:lnTo>
                <a:lnTo>
                  <a:pt x="1" y="1971"/>
                </a:lnTo>
                <a:lnTo>
                  <a:pt x="2285" y="7766"/>
                </a:lnTo>
                <a:lnTo>
                  <a:pt x="8680" y="7081"/>
                </a:lnTo>
                <a:lnTo>
                  <a:pt x="8794" y="372"/>
                </a:lnTo>
                <a:lnTo>
                  <a:pt x="6424" y="3512"/>
                </a:lnTo>
                <a:lnTo>
                  <a:pt x="43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113" name="مربع نص 112">
            <a:extLst>
              <a:ext uri="{FF2B5EF4-FFF2-40B4-BE49-F238E27FC236}">
                <a16:creationId xmlns:a16="http://schemas.microsoft.com/office/drawing/2014/main" id="{839B295E-3A95-40E7-AF5F-D11943465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74" y="2000241"/>
            <a:ext cx="60293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French Script MT" panose="03020402040607040605" pitchFamily="66" charset="0"/>
              </a:rPr>
              <a:t> What did you do yesterday?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C4A75EB-646C-4CA7-8007-B2EF7EC27EB9}"/>
              </a:ext>
            </a:extLst>
          </p:cNvPr>
          <p:cNvSpPr/>
          <p:nvPr/>
        </p:nvSpPr>
        <p:spPr>
          <a:xfrm>
            <a:off x="3971682" y="1076911"/>
            <a:ext cx="297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Revision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31 -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3DE07EF-6BFA-4BF9-9E89-941269DC2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090737"/>
            <a:ext cx="7181850" cy="1133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91764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323BBFB-4683-458E-AFA7-8C916975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894" y="3376377"/>
            <a:ext cx="3691669" cy="64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Google Shape;1214;p47">
            <a:extLst>
              <a:ext uri="{FF2B5EF4-FFF2-40B4-BE49-F238E27FC236}">
                <a16:creationId xmlns:a16="http://schemas.microsoft.com/office/drawing/2014/main" id="{230BCA1D-A4F6-4D95-BDF5-7C3F55B62557}"/>
              </a:ext>
            </a:extLst>
          </p:cNvPr>
          <p:cNvSpPr/>
          <p:nvPr/>
        </p:nvSpPr>
        <p:spPr>
          <a:xfrm>
            <a:off x="1142354" y="5175077"/>
            <a:ext cx="4207137" cy="565500"/>
          </a:xfrm>
          <a:custGeom>
            <a:avLst/>
            <a:gdLst/>
            <a:ahLst/>
            <a:cxnLst/>
            <a:rect l="l" t="t" r="r" b="b"/>
            <a:pathLst>
              <a:path w="31320" h="4484" extrusionOk="0">
                <a:moveTo>
                  <a:pt x="1" y="1"/>
                </a:moveTo>
                <a:lnTo>
                  <a:pt x="1999" y="2399"/>
                </a:lnTo>
                <a:lnTo>
                  <a:pt x="1" y="4483"/>
                </a:lnTo>
                <a:lnTo>
                  <a:pt x="31319" y="4483"/>
                </a:lnTo>
                <a:lnTo>
                  <a:pt x="29178" y="2342"/>
                </a:lnTo>
                <a:lnTo>
                  <a:pt x="313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6C320ED4-18B8-4CC1-B81C-DC43071A7DE6}"/>
              </a:ext>
            </a:extLst>
          </p:cNvPr>
          <p:cNvSpPr txBox="1"/>
          <p:nvPr/>
        </p:nvSpPr>
        <p:spPr>
          <a:xfrm>
            <a:off x="1982073" y="5103884"/>
            <a:ext cx="22233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67+68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685343F-C96A-440B-B3BB-94CEA28D3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528" b="78522"/>
          <a:stretch/>
        </p:blipFill>
        <p:spPr>
          <a:xfrm>
            <a:off x="1565404" y="4220038"/>
            <a:ext cx="3056650" cy="56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BD9EC0-0F56-44ED-8BC6-B7FC1491C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539" b="82668"/>
          <a:stretch/>
        </p:blipFill>
        <p:spPr>
          <a:xfrm>
            <a:off x="1829877" y="1738864"/>
            <a:ext cx="2527702" cy="56550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916FD24-43A8-4AEC-9997-E464F0EDC3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982" b="72981"/>
          <a:stretch/>
        </p:blipFill>
        <p:spPr>
          <a:xfrm>
            <a:off x="1247894" y="2511660"/>
            <a:ext cx="3691669" cy="579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50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58"/>
          <p:cNvSpPr txBox="1">
            <a:spLocks noGrp="1"/>
          </p:cNvSpPr>
          <p:nvPr>
            <p:ph type="ctrTitle"/>
          </p:nvPr>
        </p:nvSpPr>
        <p:spPr>
          <a:xfrm>
            <a:off x="2323548" y="761855"/>
            <a:ext cx="5143502" cy="1023549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b" anchorCtr="0">
            <a:noAutofit/>
          </a:bodyPr>
          <a:lstStyle/>
          <a:p>
            <a:r>
              <a:rPr lang="en" sz="4800" dirty="0"/>
              <a:t>Our objectives</a:t>
            </a:r>
            <a:endParaRPr sz="4800" dirty="0"/>
          </a:p>
        </p:txBody>
      </p:sp>
      <p:sp>
        <p:nvSpPr>
          <p:cNvPr id="1786" name="Google Shape;1786;p58"/>
          <p:cNvSpPr txBox="1">
            <a:spLocks noGrp="1"/>
          </p:cNvSpPr>
          <p:nvPr>
            <p:ph type="subTitle" idx="4294967295"/>
          </p:nvPr>
        </p:nvSpPr>
        <p:spPr>
          <a:xfrm>
            <a:off x="503432" y="2899216"/>
            <a:ext cx="6629400" cy="13208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/>
          <a:p>
            <a:pPr marL="0" indent="0" algn="l" rtl="0">
              <a:buNone/>
            </a:pP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Practice the conversation.</a:t>
            </a:r>
          </a:p>
        </p:txBody>
      </p:sp>
      <p:sp>
        <p:nvSpPr>
          <p:cNvPr id="12" name="Google Shape;1786;p58">
            <a:extLst>
              <a:ext uri="{FF2B5EF4-FFF2-40B4-BE49-F238E27FC236}">
                <a16:creationId xmlns:a16="http://schemas.microsoft.com/office/drawing/2014/main" id="{BB8370EA-49C8-454A-9C9E-9EE29BB96FC7}"/>
              </a:ext>
            </a:extLst>
          </p:cNvPr>
          <p:cNvSpPr txBox="1">
            <a:spLocks/>
          </p:cNvSpPr>
          <p:nvPr/>
        </p:nvSpPr>
        <p:spPr>
          <a:xfrm>
            <a:off x="142031" y="4218808"/>
            <a:ext cx="7182694" cy="1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6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algn="l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Answer some personal questions.</a:t>
            </a:r>
          </a:p>
        </p:txBody>
      </p:sp>
      <p:sp>
        <p:nvSpPr>
          <p:cNvPr id="13" name="Google Shape;1786;p58">
            <a:extLst>
              <a:ext uri="{FF2B5EF4-FFF2-40B4-BE49-F238E27FC236}">
                <a16:creationId xmlns:a16="http://schemas.microsoft.com/office/drawing/2014/main" id="{3D63D0E9-07A1-4A3E-B684-3F9071F4492F}"/>
              </a:ext>
            </a:extLst>
          </p:cNvPr>
          <p:cNvSpPr txBox="1">
            <a:spLocks/>
          </p:cNvSpPr>
          <p:nvPr/>
        </p:nvSpPr>
        <p:spPr>
          <a:xfrm>
            <a:off x="261790" y="3559012"/>
            <a:ext cx="7286076" cy="131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6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None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algn="l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Answer questions about the conversation.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8A50C6D-AF7C-413C-900A-1D1B6BB2F70E}"/>
              </a:ext>
            </a:extLst>
          </p:cNvPr>
          <p:cNvSpPr txBox="1"/>
          <p:nvPr/>
        </p:nvSpPr>
        <p:spPr>
          <a:xfrm>
            <a:off x="464270" y="2095127"/>
            <a:ext cx="653821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MV Boli" panose="02000500030200090000" pitchFamily="2" charset="0"/>
                <a:cs typeface="MV Boli" panose="02000500030200090000" pitchFamily="2" charset="0"/>
                <a:sym typeface="Mukta"/>
              </a:rPr>
              <a:t>Produce –ed sounds</a:t>
            </a:r>
          </a:p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latin typeface="MV Boli" panose="02000500030200090000" pitchFamily="2" charset="0"/>
                <a:cs typeface="MV Boli" panose="02000500030200090000" pitchFamily="2" charset="0"/>
                <a:sym typeface="Mukta"/>
              </a:rPr>
              <a:t>Find information through audio material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4C7743D-5D44-48F6-9000-2CB2F8D1E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73" y="800097"/>
            <a:ext cx="8579654" cy="3262751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G Bk 2 F-SA_2020_48">
            <a:hlinkClick r:id="" action="ppaction://media"/>
            <a:extLst>
              <a:ext uri="{FF2B5EF4-FFF2-40B4-BE49-F238E27FC236}">
                <a16:creationId xmlns:a16="http://schemas.microsoft.com/office/drawing/2014/main" id="{B8FBE8EB-F2E1-4D3A-AB01-FE86D55EB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84763" y="3490044"/>
            <a:ext cx="609600" cy="6096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9B16952-DD5F-423E-A8B9-D32EF5C0DE77}"/>
              </a:ext>
            </a:extLst>
          </p:cNvPr>
          <p:cNvSpPr txBox="1"/>
          <p:nvPr/>
        </p:nvSpPr>
        <p:spPr>
          <a:xfrm>
            <a:off x="282173" y="4300647"/>
            <a:ext cx="8024380" cy="16312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1.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He went out with James. </a:t>
            </a:r>
          </a:p>
          <a:p>
            <a:pPr algn="l" rtl="0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2. They went to Gourmet’s, a restaurant near the lake. </a:t>
            </a:r>
          </a:p>
          <a:p>
            <a:pPr algn="l" rtl="0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3. They talked about James’s new car. </a:t>
            </a:r>
          </a:p>
          <a:p>
            <a:pPr algn="l" rtl="0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4. They went out on Thursday night. </a:t>
            </a:r>
          </a:p>
          <a:p>
            <a:pPr algn="l" rtl="0"/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5. No, he didn’t. </a:t>
            </a:r>
            <a:endParaRPr lang="ar-SA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FBACACD-FBC9-4418-908C-D8A6AD071AA7}"/>
              </a:ext>
            </a:extLst>
          </p:cNvPr>
          <p:cNvSpPr txBox="1"/>
          <p:nvPr/>
        </p:nvSpPr>
        <p:spPr>
          <a:xfrm>
            <a:off x="8054163" y="55415"/>
            <a:ext cx="9556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67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F866A6-55F3-45EA-9A2A-68C50587E352}"/>
              </a:ext>
            </a:extLst>
          </p:cNvPr>
          <p:cNvGrpSpPr/>
          <p:nvPr/>
        </p:nvGrpSpPr>
        <p:grpSpPr>
          <a:xfrm>
            <a:off x="7625592" y="6020253"/>
            <a:ext cx="1518408" cy="802978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8621835C-9F04-4BEE-8F48-0CEADABE7E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3CBD074C-71C2-4F83-903A-A313B1AEB4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Two Boys Talking Stock Illustrations – 115 Two Boys Talking Stock  Illustrations, Vectors &amp; Clipart - Dreamstime">
            <a:extLst>
              <a:ext uri="{FF2B5EF4-FFF2-40B4-BE49-F238E27FC236}">
                <a16:creationId xmlns:a16="http://schemas.microsoft.com/office/drawing/2014/main" id="{458198BB-2543-4E0B-9514-2AD2440C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DAF0FE"/>
              </a:clrFrom>
              <a:clrTo>
                <a:srgbClr val="DAF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6372" r="8303" b="12646"/>
          <a:stretch/>
        </p:blipFill>
        <p:spPr bwMode="auto">
          <a:xfrm>
            <a:off x="3199110" y="2304539"/>
            <a:ext cx="1550334" cy="10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3556A32-5ADF-49B5-BA67-8C026BE22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56" y="574748"/>
            <a:ext cx="8297738" cy="2604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G Bk 2 F-SA_2020_49">
            <a:hlinkClick r:id="" action="ppaction://media"/>
            <a:extLst>
              <a:ext uri="{FF2B5EF4-FFF2-40B4-BE49-F238E27FC236}">
                <a16:creationId xmlns:a16="http://schemas.microsoft.com/office/drawing/2014/main" id="{3E3E2913-B814-41CC-8DD6-46C62CEA3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94588" y="851188"/>
            <a:ext cx="845127" cy="845127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DFBEA0F-0579-4440-9C0F-0414F08F9DB4}"/>
              </a:ext>
            </a:extLst>
          </p:cNvPr>
          <p:cNvSpPr txBox="1"/>
          <p:nvPr/>
        </p:nvSpPr>
        <p:spPr>
          <a:xfrm>
            <a:off x="8054163" y="55415"/>
            <a:ext cx="9556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67</a:t>
            </a:r>
          </a:p>
        </p:txBody>
      </p:sp>
      <p:pic>
        <p:nvPicPr>
          <p:cNvPr id="1026" name="Picture 2" descr="Pronunciation of ED in English">
            <a:extLst>
              <a:ext uri="{FF2B5EF4-FFF2-40B4-BE49-F238E27FC236}">
                <a16:creationId xmlns:a16="http://schemas.microsoft.com/office/drawing/2014/main" id="{82ED11D4-1D8E-4F95-9530-41CB7F7C7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3" y="3280068"/>
            <a:ext cx="8054163" cy="3522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A1766C8-B086-4B72-AF15-D080B6AF1B36}"/>
              </a:ext>
            </a:extLst>
          </p:cNvPr>
          <p:cNvGrpSpPr/>
          <p:nvPr/>
        </p:nvGrpSpPr>
        <p:grpSpPr>
          <a:xfrm>
            <a:off x="7625592" y="6020253"/>
            <a:ext cx="1518408" cy="802978"/>
            <a:chOff x="8730341" y="5523308"/>
            <a:chExt cx="3461659" cy="1328059"/>
          </a:xfrm>
        </p:grpSpPr>
        <p:pic>
          <p:nvPicPr>
            <p:cNvPr id="7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3F3F41AF-DA4B-40D8-8ECD-1D28B4A994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85A98070-436A-466D-A350-4A5D1C1554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259DC33-1DB2-456B-B2B9-3B4FF7C3AEAD}"/>
              </a:ext>
            </a:extLst>
          </p:cNvPr>
          <p:cNvSpPr txBox="1"/>
          <p:nvPr/>
        </p:nvSpPr>
        <p:spPr>
          <a:xfrm>
            <a:off x="1114044" y="807660"/>
            <a:ext cx="7506081" cy="13311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What kind of food is in the picture?</a:t>
            </a:r>
          </a:p>
          <a:p>
            <a:pPr algn="l" rtl="0">
              <a:lnSpc>
                <a:spcPct val="150000"/>
              </a:lnSpc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What do you know about Indian food?</a:t>
            </a:r>
            <a:endParaRPr lang="ar-SA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E8C7C99-4F5E-4BE3-ACBB-112BE0A1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956" y="2443594"/>
            <a:ext cx="5228256" cy="377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9AEEF0C-9302-4B62-9CF1-94BD4B6865F7}"/>
              </a:ext>
            </a:extLst>
          </p:cNvPr>
          <p:cNvGrpSpPr/>
          <p:nvPr/>
        </p:nvGrpSpPr>
        <p:grpSpPr>
          <a:xfrm>
            <a:off x="7625592" y="6020253"/>
            <a:ext cx="1518408" cy="802978"/>
            <a:chOff x="8730341" y="5523308"/>
            <a:chExt cx="3461659" cy="1328059"/>
          </a:xfrm>
        </p:grpSpPr>
        <p:pic>
          <p:nvPicPr>
            <p:cNvPr id="6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5BA22DA5-9C8D-490A-9EB1-E75E653EE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4FA8D3D6-98D2-48C3-A6B9-C3635B184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668EB3FA-8848-4AE0-863E-B84A78F1052E}"/>
              </a:ext>
            </a:extLst>
          </p:cNvPr>
          <p:cNvSpPr txBox="1"/>
          <p:nvPr/>
        </p:nvSpPr>
        <p:spPr>
          <a:xfrm>
            <a:off x="8054163" y="55415"/>
            <a:ext cx="9556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68</a:t>
            </a:r>
          </a:p>
        </p:txBody>
      </p:sp>
      <p:pic>
        <p:nvPicPr>
          <p:cNvPr id="6146" name="Picture 2" descr="Icon chili pepper hot spicy graphic Royalty Free Vector">
            <a:extLst>
              <a:ext uri="{FF2B5EF4-FFF2-40B4-BE49-F238E27FC236}">
                <a16:creationId xmlns:a16="http://schemas.microsoft.com/office/drawing/2014/main" id="{2A26F445-A1B7-4BA0-BF9E-0F8C8FC2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 b="22601"/>
          <a:stretch/>
        </p:blipFill>
        <p:spPr bwMode="auto">
          <a:xfrm>
            <a:off x="85344" y="2138794"/>
            <a:ext cx="2057400" cy="1514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2A2FBA6-9D10-4AB9-BAAD-47CC90C2A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25" y="114409"/>
            <a:ext cx="3691669" cy="64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83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EA59A80-2CAE-48C4-9957-7D697944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78" y="206083"/>
            <a:ext cx="7665798" cy="552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G Bk 2 F-SA_2020_50">
            <a:hlinkClick r:id="" action="ppaction://media"/>
            <a:extLst>
              <a:ext uri="{FF2B5EF4-FFF2-40B4-BE49-F238E27FC236}">
                <a16:creationId xmlns:a16="http://schemas.microsoft.com/office/drawing/2014/main" id="{C732FB22-1133-4EDF-A8FE-B640CDC72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9835" y="2036006"/>
            <a:ext cx="803564" cy="803564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1359E7B-3B24-4FD7-8576-C0F7F056A512}"/>
              </a:ext>
            </a:extLst>
          </p:cNvPr>
          <p:cNvGrpSpPr/>
          <p:nvPr/>
        </p:nvGrpSpPr>
        <p:grpSpPr>
          <a:xfrm>
            <a:off x="7625592" y="6020253"/>
            <a:ext cx="1518408" cy="802978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49849DA0-C762-49D4-810E-5B81ADEB98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AF6826E7-32E2-4C9B-81E0-5371872315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B736F81-6E66-40CE-98A4-06C44CD4F2F9}"/>
              </a:ext>
            </a:extLst>
          </p:cNvPr>
          <p:cNvSpPr txBox="1"/>
          <p:nvPr/>
        </p:nvSpPr>
        <p:spPr>
          <a:xfrm>
            <a:off x="8054163" y="55415"/>
            <a:ext cx="9556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68</a:t>
            </a:r>
          </a:p>
        </p:txBody>
      </p:sp>
      <p:sp>
        <p:nvSpPr>
          <p:cNvPr id="11" name="عنصر نائب للمحتوى 2">
            <a:extLst>
              <a:ext uri="{FF2B5EF4-FFF2-40B4-BE49-F238E27FC236}">
                <a16:creationId xmlns:a16="http://schemas.microsoft.com/office/drawing/2014/main" id="{62CC832C-645E-4173-A0B3-993535A3DB98}"/>
              </a:ext>
            </a:extLst>
          </p:cNvPr>
          <p:cNvSpPr txBox="1">
            <a:spLocks/>
          </p:cNvSpPr>
          <p:nvPr/>
        </p:nvSpPr>
        <p:spPr>
          <a:xfrm>
            <a:off x="4400550" y="1010517"/>
            <a:ext cx="4609225" cy="43220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1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marL="139700" indent="0">
              <a:buNone/>
            </a:pPr>
            <a:r>
              <a:rPr lang="en-US" sz="1800" dirty="0">
                <a:solidFill>
                  <a:srgbClr val="0070C0"/>
                </a:solidFill>
                <a:latin typeface="Comic Sans MS" pitchFamily="66" charset="0"/>
              </a:rPr>
              <a:t>Is Dave Robbins an old friend of Sam’s? </a:t>
            </a:r>
          </a:p>
        </p:txBody>
      </p:sp>
      <p:sp>
        <p:nvSpPr>
          <p:cNvPr id="12" name="عنصر نائب للمحتوى 2">
            <a:extLst>
              <a:ext uri="{FF2B5EF4-FFF2-40B4-BE49-F238E27FC236}">
                <a16:creationId xmlns:a16="http://schemas.microsoft.com/office/drawing/2014/main" id="{8C803DF7-D80F-4098-827E-8D85C6A3295F}"/>
              </a:ext>
            </a:extLst>
          </p:cNvPr>
          <p:cNvSpPr txBox="1">
            <a:spLocks/>
          </p:cNvSpPr>
          <p:nvPr/>
        </p:nvSpPr>
        <p:spPr>
          <a:xfrm>
            <a:off x="4802739" y="1477667"/>
            <a:ext cx="3664986" cy="390304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1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marL="139700" indent="0">
              <a:buNone/>
            </a:pP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(No, he is a new friend.) </a:t>
            </a:r>
          </a:p>
        </p:txBody>
      </p:sp>
      <p:sp>
        <p:nvSpPr>
          <p:cNvPr id="13" name="عنصر نائب للمحتوى 2">
            <a:extLst>
              <a:ext uri="{FF2B5EF4-FFF2-40B4-BE49-F238E27FC236}">
                <a16:creationId xmlns:a16="http://schemas.microsoft.com/office/drawing/2014/main" id="{2FDDC9B4-CC04-49DB-A552-B2DF7F592DBB}"/>
              </a:ext>
            </a:extLst>
          </p:cNvPr>
          <p:cNvSpPr txBox="1">
            <a:spLocks/>
          </p:cNvSpPr>
          <p:nvPr/>
        </p:nvSpPr>
        <p:spPr>
          <a:xfrm>
            <a:off x="4400550" y="1961039"/>
            <a:ext cx="4699163" cy="43220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1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marL="139700" indent="0">
              <a:buNone/>
            </a:pPr>
            <a:r>
              <a:rPr lang="en-US" sz="1800" dirty="0">
                <a:solidFill>
                  <a:srgbClr val="0070C0"/>
                </a:solidFill>
                <a:latin typeface="Comic Sans MS" pitchFamily="66" charset="0"/>
              </a:rPr>
              <a:t>What kind of restaurant did they go to? </a:t>
            </a:r>
          </a:p>
        </p:txBody>
      </p:sp>
      <p:sp>
        <p:nvSpPr>
          <p:cNvPr id="14" name="عنصر نائب للمحتوى 2">
            <a:extLst>
              <a:ext uri="{FF2B5EF4-FFF2-40B4-BE49-F238E27FC236}">
                <a16:creationId xmlns:a16="http://schemas.microsoft.com/office/drawing/2014/main" id="{DB0C1A62-89C7-4618-8C3E-AC8A37A082C6}"/>
              </a:ext>
            </a:extLst>
          </p:cNvPr>
          <p:cNvSpPr txBox="1">
            <a:spLocks/>
          </p:cNvSpPr>
          <p:nvPr/>
        </p:nvSpPr>
        <p:spPr>
          <a:xfrm>
            <a:off x="4892677" y="2428189"/>
            <a:ext cx="3664986" cy="390304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1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marL="139700" indent="0">
              <a:buNone/>
            </a:pP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(an Indian restaurant)</a:t>
            </a:r>
            <a:endParaRPr lang="ar-SA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Google Shape;1229;p35">
            <a:extLst>
              <a:ext uri="{FF2B5EF4-FFF2-40B4-BE49-F238E27FC236}">
                <a16:creationId xmlns:a16="http://schemas.microsoft.com/office/drawing/2014/main" id="{4A57194D-15A4-4834-A024-853F494F6D74}"/>
              </a:ext>
            </a:extLst>
          </p:cNvPr>
          <p:cNvSpPr txBox="1">
            <a:spLocks/>
          </p:cNvSpPr>
          <p:nvPr/>
        </p:nvSpPr>
        <p:spPr>
          <a:xfrm>
            <a:off x="5377284" y="4389405"/>
            <a:ext cx="2170520" cy="5208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0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Find the following </a:t>
            </a:r>
            <a:endParaRPr lang="en-US" sz="2000" dirty="0">
              <a:solidFill>
                <a:schemeClr val="accent6">
                  <a:lumMod val="25000"/>
                </a:schemeClr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" name="Google Shape;1229;p35">
            <a:extLst>
              <a:ext uri="{FF2B5EF4-FFF2-40B4-BE49-F238E27FC236}">
                <a16:creationId xmlns:a16="http://schemas.microsoft.com/office/drawing/2014/main" id="{27676B10-8464-446E-BB8C-A8F1ADBE02DD}"/>
              </a:ext>
            </a:extLst>
          </p:cNvPr>
          <p:cNvSpPr txBox="1">
            <a:spLocks/>
          </p:cNvSpPr>
          <p:nvPr/>
        </p:nvSpPr>
        <p:spPr>
          <a:xfrm>
            <a:off x="3934380" y="5134971"/>
            <a:ext cx="1408240" cy="67892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0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name</a:t>
            </a:r>
            <a:endParaRPr lang="en-US" sz="2000" dirty="0">
              <a:solidFill>
                <a:schemeClr val="tx1">
                  <a:lumMod val="50000"/>
                </a:schemeClr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7" name="Google Shape;1229;p35">
            <a:extLst>
              <a:ext uri="{FF2B5EF4-FFF2-40B4-BE49-F238E27FC236}">
                <a16:creationId xmlns:a16="http://schemas.microsoft.com/office/drawing/2014/main" id="{A274ABB4-89A2-448E-983F-7A6934BD5FBB}"/>
              </a:ext>
            </a:extLst>
          </p:cNvPr>
          <p:cNvSpPr txBox="1">
            <a:spLocks/>
          </p:cNvSpPr>
          <p:nvPr/>
        </p:nvSpPr>
        <p:spPr>
          <a:xfrm>
            <a:off x="3925271" y="5099592"/>
            <a:ext cx="1426459" cy="6474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0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Dave</a:t>
            </a:r>
            <a:endParaRPr lang="en-US" sz="2000" dirty="0">
              <a:solidFill>
                <a:schemeClr val="accent6">
                  <a:lumMod val="25000"/>
                </a:schemeClr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Google Shape;1229;p35">
            <a:extLst>
              <a:ext uri="{FF2B5EF4-FFF2-40B4-BE49-F238E27FC236}">
                <a16:creationId xmlns:a16="http://schemas.microsoft.com/office/drawing/2014/main" id="{6EC336FC-4E64-46BB-AEE3-DB8A70587BA3}"/>
              </a:ext>
            </a:extLst>
          </p:cNvPr>
          <p:cNvSpPr txBox="1">
            <a:spLocks/>
          </p:cNvSpPr>
          <p:nvPr/>
        </p:nvSpPr>
        <p:spPr>
          <a:xfrm>
            <a:off x="5659721" y="5095555"/>
            <a:ext cx="1426458" cy="7206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0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place</a:t>
            </a:r>
            <a:endParaRPr lang="en-US" sz="2000" dirty="0">
              <a:solidFill>
                <a:schemeClr val="tx1">
                  <a:lumMod val="50000"/>
                </a:schemeClr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Google Shape;1229;p35">
            <a:extLst>
              <a:ext uri="{FF2B5EF4-FFF2-40B4-BE49-F238E27FC236}">
                <a16:creationId xmlns:a16="http://schemas.microsoft.com/office/drawing/2014/main" id="{EA5F9F92-DD19-49F6-A9DD-76D9A2EC6DE2}"/>
              </a:ext>
            </a:extLst>
          </p:cNvPr>
          <p:cNvSpPr txBox="1">
            <a:spLocks/>
          </p:cNvSpPr>
          <p:nvPr/>
        </p:nvSpPr>
        <p:spPr>
          <a:xfrm>
            <a:off x="5659720" y="5082381"/>
            <a:ext cx="1426459" cy="6474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0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restaurant</a:t>
            </a:r>
            <a:endParaRPr lang="en-US" sz="2000" dirty="0">
              <a:solidFill>
                <a:schemeClr val="accent6">
                  <a:lumMod val="25000"/>
                </a:schemeClr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0" name="Google Shape;1229;p35">
            <a:extLst>
              <a:ext uri="{FF2B5EF4-FFF2-40B4-BE49-F238E27FC236}">
                <a16:creationId xmlns:a16="http://schemas.microsoft.com/office/drawing/2014/main" id="{85AF0C2C-A76E-4039-8E03-EFAF1A0AF0BE}"/>
              </a:ext>
            </a:extLst>
          </p:cNvPr>
          <p:cNvSpPr txBox="1">
            <a:spLocks/>
          </p:cNvSpPr>
          <p:nvPr/>
        </p:nvSpPr>
        <p:spPr>
          <a:xfrm>
            <a:off x="7349477" y="5134218"/>
            <a:ext cx="1768170" cy="7206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0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nationality</a:t>
            </a:r>
            <a:endParaRPr lang="en-US" sz="2000" dirty="0">
              <a:solidFill>
                <a:schemeClr val="accent6">
                  <a:lumMod val="25000"/>
                </a:schemeClr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Google Shape;1229;p35">
            <a:extLst>
              <a:ext uri="{FF2B5EF4-FFF2-40B4-BE49-F238E27FC236}">
                <a16:creationId xmlns:a16="http://schemas.microsoft.com/office/drawing/2014/main" id="{8202A0EF-306A-47C2-A4F2-C43C098ADF6B}"/>
              </a:ext>
            </a:extLst>
          </p:cNvPr>
          <p:cNvSpPr txBox="1">
            <a:spLocks/>
          </p:cNvSpPr>
          <p:nvPr/>
        </p:nvSpPr>
        <p:spPr>
          <a:xfrm>
            <a:off x="7328505" y="5150893"/>
            <a:ext cx="1768170" cy="6474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00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Indian</a:t>
            </a:r>
            <a:endParaRPr lang="en-US" sz="2000" dirty="0">
              <a:solidFill>
                <a:schemeClr val="accent6">
                  <a:lumMod val="25000"/>
                </a:schemeClr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2428792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72928437"/>
</p:tagLst>
</file>

<file path=ppt/theme/theme1.xml><?xml version="1.0" encoding="utf-8"?>
<a:theme xmlns:a="http://schemas.openxmlformats.org/drawingml/2006/main" name="صورة توضيحية للطبيعة 9x16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عرض تقديمي2" id="{862B9A99-A743-42F8-89C4-78229CE94176}" vid="{A1DF6D8D-1E3A-4537-B45B-D1F5702E6348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تخطيط العنوان</Template>
  <TotalTime>870</TotalTime>
  <Words>253</Words>
  <Application>Microsoft Office PowerPoint</Application>
  <PresentationFormat>عرض على الشاشة (4:3)</PresentationFormat>
  <Paragraphs>48</Paragraphs>
  <Slides>13</Slides>
  <Notes>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4" baseType="lpstr">
      <vt:lpstr>Arial</vt:lpstr>
      <vt:lpstr>Segoe Print</vt:lpstr>
      <vt:lpstr>Englebert</vt:lpstr>
      <vt:lpstr>Tahoma</vt:lpstr>
      <vt:lpstr>Comic Sans MS</vt:lpstr>
      <vt:lpstr>Kirang Haerang</vt:lpstr>
      <vt:lpstr>Calibri</vt:lpstr>
      <vt:lpstr>MV Boli</vt:lpstr>
      <vt:lpstr>French Script MT</vt:lpstr>
      <vt:lpstr>Mukta</vt:lpstr>
      <vt:lpstr>صورة توضيحية للطبيعة 9x16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Our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Goal 1</dc:title>
  <dc:creator>Haleema Al-Hassan</dc:creator>
  <cp:lastModifiedBy>Haleema Al-Hassan</cp:lastModifiedBy>
  <cp:revision>67</cp:revision>
  <dcterms:created xsi:type="dcterms:W3CDTF">2020-10-27T16:21:59Z</dcterms:created>
  <dcterms:modified xsi:type="dcterms:W3CDTF">2021-04-05T11:53:00Z</dcterms:modified>
</cp:coreProperties>
</file>