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8" r:id="rId2"/>
    <p:sldId id="516" r:id="rId3"/>
    <p:sldId id="517" r:id="rId4"/>
    <p:sldId id="477" r:id="rId5"/>
    <p:sldId id="512" r:id="rId6"/>
    <p:sldId id="511" r:id="rId7"/>
    <p:sldId id="498" r:id="rId8"/>
    <p:sldId id="509" r:id="rId9"/>
    <p:sldId id="510" r:id="rId10"/>
    <p:sldId id="518" r:id="rId11"/>
    <p:sldId id="519" r:id="rId12"/>
    <p:sldId id="520" r:id="rId13"/>
    <p:sldId id="521" r:id="rId14"/>
    <p:sldId id="419" r:id="rId15"/>
    <p:sldId id="507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D61"/>
    <a:srgbClr val="FF9999"/>
    <a:srgbClr val="006600"/>
    <a:srgbClr val="CCFF99"/>
    <a:srgbClr val="FFFF66"/>
    <a:srgbClr val="99FFCC"/>
    <a:srgbClr val="FF7C80"/>
    <a:srgbClr val="99FF33"/>
    <a:srgbClr val="FF66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791EE-F942-436A-BAC7-0521545FBFAB}" v="145" dt="2022-06-04T21:14:32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56" autoAdjust="0"/>
    <p:restoredTop sz="94660"/>
  </p:normalViewPr>
  <p:slideViewPr>
    <p:cSldViewPr>
      <p:cViewPr varScale="1">
        <p:scale>
          <a:sx n="59" d="100"/>
          <a:sy n="59" d="100"/>
        </p:scale>
        <p:origin x="14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.A ." userId="71594aaa30a32cc1" providerId="LiveId" clId="{0C6791EE-F942-436A-BAC7-0521545FBFAB}"/>
    <pc:docChg chg="undo custSel addSld delSld modSld">
      <pc:chgData name="Tr.A ." userId="71594aaa30a32cc1" providerId="LiveId" clId="{0C6791EE-F942-436A-BAC7-0521545FBFAB}" dt="2022-06-04T21:20:20.847" v="469" actId="478"/>
      <pc:docMkLst>
        <pc:docMk/>
      </pc:docMkLst>
      <pc:sldChg chg="addSp delSp modSp mod">
        <pc:chgData name="Tr.A ." userId="71594aaa30a32cc1" providerId="LiveId" clId="{0C6791EE-F942-436A-BAC7-0521545FBFAB}" dt="2022-06-04T19:58:40.432" v="141" actId="14100"/>
        <pc:sldMkLst>
          <pc:docMk/>
          <pc:sldMk cId="3116670836" sldId="278"/>
        </pc:sldMkLst>
        <pc:spChg chg="mod">
          <ac:chgData name="Tr.A ." userId="71594aaa30a32cc1" providerId="LiveId" clId="{0C6791EE-F942-436A-BAC7-0521545FBFAB}" dt="2022-06-04T19:45:21.049" v="63" actId="207"/>
          <ac:spMkLst>
            <pc:docMk/>
            <pc:sldMk cId="3116670836" sldId="278"/>
            <ac:spMk id="6" creationId="{7E12EAB9-45F5-44F8-8721-0201CAF11965}"/>
          </ac:spMkLst>
        </pc:spChg>
        <pc:spChg chg="mod">
          <ac:chgData name="Tr.A ." userId="71594aaa30a32cc1" providerId="LiveId" clId="{0C6791EE-F942-436A-BAC7-0521545FBFAB}" dt="2022-06-04T19:45:55.605" v="76" actId="1076"/>
          <ac:spMkLst>
            <pc:docMk/>
            <pc:sldMk cId="3116670836" sldId="278"/>
            <ac:spMk id="7" creationId="{71A42AB5-8A58-4D6E-9444-8FE2588C7605}"/>
          </ac:spMkLst>
        </pc:spChg>
        <pc:spChg chg="del">
          <ac:chgData name="Tr.A ." userId="71594aaa30a32cc1" providerId="LiveId" clId="{0C6791EE-F942-436A-BAC7-0521545FBFAB}" dt="2022-06-04T19:32:02.694" v="6" actId="478"/>
          <ac:spMkLst>
            <pc:docMk/>
            <pc:sldMk cId="3116670836" sldId="278"/>
            <ac:spMk id="8" creationId="{1866E5E0-6A0E-477A-B683-8E1F7C211310}"/>
          </ac:spMkLst>
        </pc:spChg>
        <pc:spChg chg="del">
          <ac:chgData name="Tr.A ." userId="71594aaa30a32cc1" providerId="LiveId" clId="{0C6791EE-F942-436A-BAC7-0521545FBFAB}" dt="2022-06-04T19:31:58.051" v="5" actId="478"/>
          <ac:spMkLst>
            <pc:docMk/>
            <pc:sldMk cId="3116670836" sldId="278"/>
            <ac:spMk id="9" creationId="{7C88427B-6799-4CAF-AD84-328D72EAD70A}"/>
          </ac:spMkLst>
        </pc:spChg>
        <pc:spChg chg="del">
          <ac:chgData name="Tr.A ." userId="71594aaa30a32cc1" providerId="LiveId" clId="{0C6791EE-F942-436A-BAC7-0521545FBFAB}" dt="2022-06-04T19:31:55.040" v="4" actId="478"/>
          <ac:spMkLst>
            <pc:docMk/>
            <pc:sldMk cId="3116670836" sldId="278"/>
            <ac:spMk id="11" creationId="{94D5C5B0-B228-46BC-8E4F-5615CFE23450}"/>
          </ac:spMkLst>
        </pc:spChg>
        <pc:spChg chg="add mod">
          <ac:chgData name="Tr.A ." userId="71594aaa30a32cc1" providerId="LiveId" clId="{0C6791EE-F942-436A-BAC7-0521545FBFAB}" dt="2022-06-04T19:58:40.432" v="141" actId="14100"/>
          <ac:spMkLst>
            <pc:docMk/>
            <pc:sldMk cId="3116670836" sldId="278"/>
            <ac:spMk id="13" creationId="{0829FECB-F52B-9A2F-822C-6C86EA85DCD5}"/>
          </ac:spMkLst>
        </pc:spChg>
        <pc:picChg chg="del">
          <ac:chgData name="Tr.A ." userId="71594aaa30a32cc1" providerId="LiveId" clId="{0C6791EE-F942-436A-BAC7-0521545FBFAB}" dt="2022-06-04T19:31:45.671" v="0" actId="478"/>
          <ac:picMkLst>
            <pc:docMk/>
            <pc:sldMk cId="3116670836" sldId="278"/>
            <ac:picMk id="2" creationId="{A805236E-919E-4B0F-8B5F-66B445779D81}"/>
          </ac:picMkLst>
        </pc:picChg>
        <pc:picChg chg="add del mod">
          <ac:chgData name="Tr.A ." userId="71594aaa30a32cc1" providerId="LiveId" clId="{0C6791EE-F942-436A-BAC7-0521545FBFAB}" dt="2022-06-04T19:44:19.972" v="47" actId="478"/>
          <ac:picMkLst>
            <pc:docMk/>
            <pc:sldMk cId="3116670836" sldId="278"/>
            <ac:picMk id="3" creationId="{00000000-0000-0000-0000-000000000000}"/>
          </ac:picMkLst>
        </pc:picChg>
        <pc:picChg chg="del">
          <ac:chgData name="Tr.A ." userId="71594aaa30a32cc1" providerId="LiveId" clId="{0C6791EE-F942-436A-BAC7-0521545FBFAB}" dt="2022-06-04T19:44:27.127" v="49" actId="478"/>
          <ac:picMkLst>
            <pc:docMk/>
            <pc:sldMk cId="3116670836" sldId="278"/>
            <ac:picMk id="4" creationId="{00000000-0000-0000-0000-000000000000}"/>
          </ac:picMkLst>
        </pc:picChg>
        <pc:picChg chg="del">
          <ac:chgData name="Tr.A ." userId="71594aaa30a32cc1" providerId="LiveId" clId="{0C6791EE-F942-436A-BAC7-0521545FBFAB}" dt="2022-06-04T19:44:28.710" v="50" actId="478"/>
          <ac:picMkLst>
            <pc:docMk/>
            <pc:sldMk cId="3116670836" sldId="278"/>
            <ac:picMk id="5" creationId="{00000000-0000-0000-0000-000000000000}"/>
          </ac:picMkLst>
        </pc:picChg>
        <pc:picChg chg="del">
          <ac:chgData name="Tr.A ." userId="71594aaa30a32cc1" providerId="LiveId" clId="{0C6791EE-F942-436A-BAC7-0521545FBFAB}" dt="2022-06-04T19:32:02.694" v="6" actId="478"/>
          <ac:picMkLst>
            <pc:docMk/>
            <pc:sldMk cId="3116670836" sldId="278"/>
            <ac:picMk id="12" creationId="{52EA97E0-D43A-49B9-BBF3-ADEA9FBE1B87}"/>
          </ac:picMkLst>
        </pc:picChg>
        <pc:picChg chg="add mod">
          <ac:chgData name="Tr.A ." userId="71594aaa30a32cc1" providerId="LiveId" clId="{0C6791EE-F942-436A-BAC7-0521545FBFAB}" dt="2022-06-04T19:45:48.767" v="75" actId="1076"/>
          <ac:picMkLst>
            <pc:docMk/>
            <pc:sldMk cId="3116670836" sldId="278"/>
            <ac:picMk id="1026" creationId="{16DB31FA-24C6-C10B-F177-A502561AF83E}"/>
          </ac:picMkLst>
        </pc:picChg>
      </pc:sldChg>
      <pc:sldChg chg="del">
        <pc:chgData name="Tr.A ." userId="71594aaa30a32cc1" providerId="LiveId" clId="{0C6791EE-F942-436A-BAC7-0521545FBFAB}" dt="2022-06-04T21:15:28.406" v="458" actId="2696"/>
        <pc:sldMkLst>
          <pc:docMk/>
          <pc:sldMk cId="3037673838" sldId="372"/>
        </pc:sldMkLst>
      </pc:sldChg>
      <pc:sldChg chg="delSp modSp mod">
        <pc:chgData name="Tr.A ." userId="71594aaa30a32cc1" providerId="LiveId" clId="{0C6791EE-F942-436A-BAC7-0521545FBFAB}" dt="2022-06-04T21:14:59.553" v="453" actId="1076"/>
        <pc:sldMkLst>
          <pc:docMk/>
          <pc:sldMk cId="945531326" sldId="419"/>
        </pc:sldMkLst>
        <pc:spChg chg="mod">
          <ac:chgData name="Tr.A ." userId="71594aaa30a32cc1" providerId="LiveId" clId="{0C6791EE-F942-436A-BAC7-0521545FBFAB}" dt="2022-06-04T21:14:59.553" v="453" actId="1076"/>
          <ac:spMkLst>
            <pc:docMk/>
            <pc:sldMk cId="945531326" sldId="419"/>
            <ac:spMk id="5" creationId="{21D693F5-7D81-4DE8-8B44-BDA4345CF096}"/>
          </ac:spMkLst>
        </pc:spChg>
        <pc:picChg chg="del">
          <ac:chgData name="Tr.A ." userId="71594aaa30a32cc1" providerId="LiveId" clId="{0C6791EE-F942-436A-BAC7-0521545FBFAB}" dt="2022-06-04T21:13:59.937" v="437" actId="478"/>
          <ac:picMkLst>
            <pc:docMk/>
            <pc:sldMk cId="945531326" sldId="419"/>
            <ac:picMk id="2" creationId="{0B9C722D-4CD5-4206-BB5B-30658CE92CE7}"/>
          </ac:picMkLst>
        </pc:picChg>
        <pc:picChg chg="mod">
          <ac:chgData name="Tr.A ." userId="71594aaa30a32cc1" providerId="LiveId" clId="{0C6791EE-F942-436A-BAC7-0521545FBFAB}" dt="2022-06-04T21:14:29.667" v="446" actId="1076"/>
          <ac:picMkLst>
            <pc:docMk/>
            <pc:sldMk cId="945531326" sldId="419"/>
            <ac:picMk id="4" creationId="{CC289549-9198-42A5-A4F8-D5349461F4C7}"/>
          </ac:picMkLst>
        </pc:picChg>
        <pc:picChg chg="del">
          <ac:chgData name="Tr.A ." userId="71594aaa30a32cc1" providerId="LiveId" clId="{0C6791EE-F942-436A-BAC7-0521545FBFAB}" dt="2022-06-04T21:14:01.229" v="438" actId="478"/>
          <ac:picMkLst>
            <pc:docMk/>
            <pc:sldMk cId="945531326" sldId="419"/>
            <ac:picMk id="8" creationId="{A8D09A79-E562-4E3A-A584-0F78033DB68B}"/>
          </ac:picMkLst>
        </pc:picChg>
        <pc:picChg chg="mod">
          <ac:chgData name="Tr.A ." userId="71594aaa30a32cc1" providerId="LiveId" clId="{0C6791EE-F942-436A-BAC7-0521545FBFAB}" dt="2022-06-04T21:14:32.505" v="448" actId="1076"/>
          <ac:picMkLst>
            <pc:docMk/>
            <pc:sldMk cId="945531326" sldId="419"/>
            <ac:picMk id="1026" creationId="{082EA74C-9358-4105-9EF6-A2B43DD9FC9B}"/>
          </ac:picMkLst>
        </pc:picChg>
        <pc:picChg chg="del">
          <ac:chgData name="Tr.A ." userId="71594aaa30a32cc1" providerId="LiveId" clId="{0C6791EE-F942-436A-BAC7-0521545FBFAB}" dt="2022-06-04T21:14:06.212" v="440" actId="478"/>
          <ac:picMkLst>
            <pc:docMk/>
            <pc:sldMk cId="945531326" sldId="419"/>
            <ac:picMk id="5124" creationId="{DD5D38E9-561A-42AD-A6FE-900116819462}"/>
          </ac:picMkLst>
        </pc:picChg>
        <pc:picChg chg="del">
          <ac:chgData name="Tr.A ." userId="71594aaa30a32cc1" providerId="LiveId" clId="{0C6791EE-F942-436A-BAC7-0521545FBFAB}" dt="2022-06-04T21:14:02.840" v="439" actId="478"/>
          <ac:picMkLst>
            <pc:docMk/>
            <pc:sldMk cId="945531326" sldId="419"/>
            <ac:picMk id="5126" creationId="{14D84B9F-FF83-478C-A36F-BBE1CC4B44C3}"/>
          </ac:picMkLst>
        </pc:picChg>
        <pc:picChg chg="del">
          <ac:chgData name="Tr.A ." userId="71594aaa30a32cc1" providerId="LiveId" clId="{0C6791EE-F942-436A-BAC7-0521545FBFAB}" dt="2022-06-04T21:14:08.494" v="441" actId="478"/>
          <ac:picMkLst>
            <pc:docMk/>
            <pc:sldMk cId="945531326" sldId="419"/>
            <ac:picMk id="5128" creationId="{B5F51A4A-4846-4425-9CC5-10CB9566EF34}"/>
          </ac:picMkLst>
        </pc:picChg>
      </pc:sldChg>
      <pc:sldChg chg="del">
        <pc:chgData name="Tr.A ." userId="71594aaa30a32cc1" providerId="LiveId" clId="{0C6791EE-F942-436A-BAC7-0521545FBFAB}" dt="2022-06-04T21:15:21.873" v="456" actId="2696"/>
        <pc:sldMkLst>
          <pc:docMk/>
          <pc:sldMk cId="1727390966" sldId="472"/>
        </pc:sldMkLst>
      </pc:sldChg>
      <pc:sldChg chg="addSp delSp modSp mod">
        <pc:chgData name="Tr.A ." userId="71594aaa30a32cc1" providerId="LiveId" clId="{0C6791EE-F942-436A-BAC7-0521545FBFAB}" dt="2022-06-04T20:11:36.115" v="179" actId="1076"/>
        <pc:sldMkLst>
          <pc:docMk/>
          <pc:sldMk cId="327499643" sldId="477"/>
        </pc:sldMkLst>
        <pc:spChg chg="del">
          <ac:chgData name="Tr.A ." userId="71594aaa30a32cc1" providerId="LiveId" clId="{0C6791EE-F942-436A-BAC7-0521545FBFAB}" dt="2022-06-04T19:59:16.151" v="143" actId="478"/>
          <ac:spMkLst>
            <pc:docMk/>
            <pc:sldMk cId="327499643" sldId="477"/>
            <ac:spMk id="3" creationId="{0DD5B6EE-AF7B-443C-86AF-DFEF8F25057C}"/>
          </ac:spMkLst>
        </pc:spChg>
        <pc:spChg chg="mod">
          <ac:chgData name="Tr.A ." userId="71594aaa30a32cc1" providerId="LiveId" clId="{0C6791EE-F942-436A-BAC7-0521545FBFAB}" dt="2022-06-04T20:10:30.779" v="168" actId="1076"/>
          <ac:spMkLst>
            <pc:docMk/>
            <pc:sldMk cId="327499643" sldId="477"/>
            <ac:spMk id="8" creationId="{7DF0D741-147E-4994-9B86-FA566DCBA948}"/>
          </ac:spMkLst>
        </pc:spChg>
        <pc:spChg chg="mod">
          <ac:chgData name="Tr.A ." userId="71594aaa30a32cc1" providerId="LiveId" clId="{0C6791EE-F942-436A-BAC7-0521545FBFAB}" dt="2022-06-04T20:11:36.115" v="179" actId="1076"/>
          <ac:spMkLst>
            <pc:docMk/>
            <pc:sldMk cId="327499643" sldId="477"/>
            <ac:spMk id="10" creationId="{C2D7272A-7A6D-4EF8-8570-98E6EA5551D2}"/>
          </ac:spMkLst>
        </pc:spChg>
        <pc:spChg chg="mod">
          <ac:chgData name="Tr.A ." userId="71594aaa30a32cc1" providerId="LiveId" clId="{0C6791EE-F942-436A-BAC7-0521545FBFAB}" dt="2022-06-04T20:11:05.209" v="173" actId="1076"/>
          <ac:spMkLst>
            <pc:docMk/>
            <pc:sldMk cId="327499643" sldId="477"/>
            <ac:spMk id="11" creationId="{0C9FC998-8C55-4669-AB9B-57B490B1F765}"/>
          </ac:spMkLst>
        </pc:spChg>
        <pc:spChg chg="mod">
          <ac:chgData name="Tr.A ." userId="71594aaa30a32cc1" providerId="LiveId" clId="{0C6791EE-F942-436A-BAC7-0521545FBFAB}" dt="2022-06-04T20:11:23.126" v="176" actId="1076"/>
          <ac:spMkLst>
            <pc:docMk/>
            <pc:sldMk cId="327499643" sldId="477"/>
            <ac:spMk id="12" creationId="{22F50B46-2875-4C74-9344-18966155AFA7}"/>
          </ac:spMkLst>
        </pc:spChg>
        <pc:picChg chg="del">
          <ac:chgData name="Tr.A ." userId="71594aaa30a32cc1" providerId="LiveId" clId="{0C6791EE-F942-436A-BAC7-0521545FBFAB}" dt="2022-06-04T19:59:17.415" v="144" actId="478"/>
          <ac:picMkLst>
            <pc:docMk/>
            <pc:sldMk cId="327499643" sldId="477"/>
            <ac:picMk id="2" creationId="{0500A312-F2B8-4212-904D-F38133218FFB}"/>
          </ac:picMkLst>
        </pc:picChg>
        <pc:picChg chg="del">
          <ac:chgData name="Tr.A ." userId="71594aaa30a32cc1" providerId="LiveId" clId="{0C6791EE-F942-436A-BAC7-0521545FBFAB}" dt="2022-06-04T19:59:13.769" v="142" actId="478"/>
          <ac:picMkLst>
            <pc:docMk/>
            <pc:sldMk cId="327499643" sldId="477"/>
            <ac:picMk id="4" creationId="{07A7D239-8E27-449C-8DE7-4426F37D1276}"/>
          </ac:picMkLst>
        </pc:picChg>
        <pc:picChg chg="del">
          <ac:chgData name="Tr.A ." userId="71594aaa30a32cc1" providerId="LiveId" clId="{0C6791EE-F942-436A-BAC7-0521545FBFAB}" dt="2022-06-04T19:59:22.226" v="145" actId="478"/>
          <ac:picMkLst>
            <pc:docMk/>
            <pc:sldMk cId="327499643" sldId="477"/>
            <ac:picMk id="5" creationId="{16FFEE3F-7FA2-43FD-8F28-90C498A75605}"/>
          </ac:picMkLst>
        </pc:picChg>
        <pc:picChg chg="del">
          <ac:chgData name="Tr.A ." userId="71594aaa30a32cc1" providerId="LiveId" clId="{0C6791EE-F942-436A-BAC7-0521545FBFAB}" dt="2022-06-04T19:59:22.226" v="145" actId="478"/>
          <ac:picMkLst>
            <pc:docMk/>
            <pc:sldMk cId="327499643" sldId="477"/>
            <ac:picMk id="6" creationId="{EB2CD70C-CDB0-4BD2-9A9A-74CD7281AF17}"/>
          </ac:picMkLst>
        </pc:picChg>
        <pc:picChg chg="del">
          <ac:chgData name="Tr.A ." userId="71594aaa30a32cc1" providerId="LiveId" clId="{0C6791EE-F942-436A-BAC7-0521545FBFAB}" dt="2022-06-04T19:59:22.226" v="145" actId="478"/>
          <ac:picMkLst>
            <pc:docMk/>
            <pc:sldMk cId="327499643" sldId="477"/>
            <ac:picMk id="7" creationId="{078F994C-89C6-4939-923D-11F5F88EC36D}"/>
          </ac:picMkLst>
        </pc:picChg>
        <pc:picChg chg="del">
          <ac:chgData name="Tr.A ." userId="71594aaa30a32cc1" providerId="LiveId" clId="{0C6791EE-F942-436A-BAC7-0521545FBFAB}" dt="2022-06-04T20:07:28.510" v="146" actId="478"/>
          <ac:picMkLst>
            <pc:docMk/>
            <pc:sldMk cId="327499643" sldId="477"/>
            <ac:picMk id="14" creationId="{4CC86375-B91D-4F1F-B830-DECB53A63411}"/>
          </ac:picMkLst>
        </pc:picChg>
        <pc:picChg chg="del mod">
          <ac:chgData name="Tr.A ." userId="71594aaa30a32cc1" providerId="LiveId" clId="{0C6791EE-F942-436A-BAC7-0521545FBFAB}" dt="2022-06-04T20:07:31.374" v="150" actId="478"/>
          <ac:picMkLst>
            <pc:docMk/>
            <pc:sldMk cId="327499643" sldId="477"/>
            <ac:picMk id="1026" creationId="{145F36B9-E659-4D3A-A163-D2116A3C8B38}"/>
          </ac:picMkLst>
        </pc:picChg>
        <pc:picChg chg="del mod">
          <ac:chgData name="Tr.A ." userId="71594aaa30a32cc1" providerId="LiveId" clId="{0C6791EE-F942-436A-BAC7-0521545FBFAB}" dt="2022-06-04T20:07:30.013" v="148" actId="478"/>
          <ac:picMkLst>
            <pc:docMk/>
            <pc:sldMk cId="327499643" sldId="477"/>
            <ac:picMk id="1030" creationId="{BEC56AC9-2DB2-4265-9D69-F3F664A770E7}"/>
          </ac:picMkLst>
        </pc:picChg>
        <pc:picChg chg="add mod">
          <ac:chgData name="Tr.A ." userId="71594aaa30a32cc1" providerId="LiveId" clId="{0C6791EE-F942-436A-BAC7-0521545FBFAB}" dt="2022-06-04T20:11:28.473" v="178" actId="1076"/>
          <ac:picMkLst>
            <pc:docMk/>
            <pc:sldMk cId="327499643" sldId="477"/>
            <ac:picMk id="4098" creationId="{AC2448E4-E5CC-A14B-69E0-F06F60FD974E}"/>
          </ac:picMkLst>
        </pc:picChg>
      </pc:sldChg>
      <pc:sldChg chg="delSp modSp mod">
        <pc:chgData name="Tr.A ." userId="71594aaa30a32cc1" providerId="LiveId" clId="{0C6791EE-F942-436A-BAC7-0521545FBFAB}" dt="2022-06-04T20:53:17.666" v="336" actId="1076"/>
        <pc:sldMkLst>
          <pc:docMk/>
          <pc:sldMk cId="2855246139" sldId="498"/>
        </pc:sldMkLst>
        <pc:spChg chg="mod ord">
          <ac:chgData name="Tr.A ." userId="71594aaa30a32cc1" providerId="LiveId" clId="{0C6791EE-F942-436A-BAC7-0521545FBFAB}" dt="2022-06-04T20:53:09.007" v="334" actId="170"/>
          <ac:spMkLst>
            <pc:docMk/>
            <pc:sldMk cId="2855246139" sldId="498"/>
            <ac:spMk id="4" creationId="{B1913E7D-7DE7-4A06-A19B-05898AEA5B59}"/>
          </ac:spMkLst>
        </pc:spChg>
        <pc:picChg chg="mod">
          <ac:chgData name="Tr.A ." userId="71594aaa30a32cc1" providerId="LiveId" clId="{0C6791EE-F942-436A-BAC7-0521545FBFAB}" dt="2022-06-04T20:52:59.248" v="332" actId="14100"/>
          <ac:picMkLst>
            <pc:docMk/>
            <pc:sldMk cId="2855246139" sldId="498"/>
            <ac:picMk id="2" creationId="{98C00A15-31B2-4156-B547-0705E9307DAE}"/>
          </ac:picMkLst>
        </pc:picChg>
        <pc:picChg chg="del">
          <ac:chgData name="Tr.A ." userId="71594aaa30a32cc1" providerId="LiveId" clId="{0C6791EE-F942-436A-BAC7-0521545FBFAB}" dt="2022-06-04T20:52:30.500" v="324" actId="478"/>
          <ac:picMkLst>
            <pc:docMk/>
            <pc:sldMk cId="2855246139" sldId="498"/>
            <ac:picMk id="3" creationId="{D524AA57-F3F1-4532-9FBC-0748926AE74C}"/>
          </ac:picMkLst>
        </pc:picChg>
        <pc:picChg chg="del">
          <ac:chgData name="Tr.A ." userId="71594aaa30a32cc1" providerId="LiveId" clId="{0C6791EE-F942-436A-BAC7-0521545FBFAB}" dt="2022-06-04T20:52:32.023" v="325" actId="478"/>
          <ac:picMkLst>
            <pc:docMk/>
            <pc:sldMk cId="2855246139" sldId="498"/>
            <ac:picMk id="5" creationId="{BF37C9C4-CD25-415D-9DCE-FB5D9EDF7DCE}"/>
          </ac:picMkLst>
        </pc:picChg>
        <pc:picChg chg="del">
          <ac:chgData name="Tr.A ." userId="71594aaa30a32cc1" providerId="LiveId" clId="{0C6791EE-F942-436A-BAC7-0521545FBFAB}" dt="2022-06-04T20:52:25.750" v="322" actId="478"/>
          <ac:picMkLst>
            <pc:docMk/>
            <pc:sldMk cId="2855246139" sldId="498"/>
            <ac:picMk id="6" creationId="{E98C3FDF-5E4B-4BA1-987E-2E1B01720DF2}"/>
          </ac:picMkLst>
        </pc:picChg>
        <pc:picChg chg="del">
          <ac:chgData name="Tr.A ." userId="71594aaa30a32cc1" providerId="LiveId" clId="{0C6791EE-F942-436A-BAC7-0521545FBFAB}" dt="2022-06-04T20:52:28.362" v="323" actId="478"/>
          <ac:picMkLst>
            <pc:docMk/>
            <pc:sldMk cId="2855246139" sldId="498"/>
            <ac:picMk id="7" creationId="{9A7033A4-1D08-43F4-AD17-19DDB2C4B25E}"/>
          </ac:picMkLst>
        </pc:picChg>
        <pc:picChg chg="mod">
          <ac:chgData name="Tr.A ." userId="71594aaa30a32cc1" providerId="LiveId" clId="{0C6791EE-F942-436A-BAC7-0521545FBFAB}" dt="2022-06-04T20:53:17.666" v="336" actId="1076"/>
          <ac:picMkLst>
            <pc:docMk/>
            <pc:sldMk cId="2855246139" sldId="498"/>
            <ac:picMk id="8" creationId="{90522F1A-A305-4883-8536-51D69F52E491}"/>
          </ac:picMkLst>
        </pc:picChg>
      </pc:sldChg>
      <pc:sldChg chg="del">
        <pc:chgData name="Tr.A ." userId="71594aaa30a32cc1" providerId="LiveId" clId="{0C6791EE-F942-436A-BAC7-0521545FBFAB}" dt="2022-06-04T21:13:53.733" v="436" actId="2696"/>
        <pc:sldMkLst>
          <pc:docMk/>
          <pc:sldMk cId="3280538614" sldId="505"/>
        </pc:sldMkLst>
      </pc:sldChg>
      <pc:sldChg chg="del">
        <pc:chgData name="Tr.A ." userId="71594aaa30a32cc1" providerId="LiveId" clId="{0C6791EE-F942-436A-BAC7-0521545FBFAB}" dt="2022-06-04T21:15:40.438" v="459" actId="2696"/>
        <pc:sldMkLst>
          <pc:docMk/>
          <pc:sldMk cId="3268509718" sldId="506"/>
        </pc:sldMkLst>
      </pc:sldChg>
      <pc:sldChg chg="delSp modSp mod">
        <pc:chgData name="Tr.A ." userId="71594aaa30a32cc1" providerId="LiveId" clId="{0C6791EE-F942-436A-BAC7-0521545FBFAB}" dt="2022-06-04T21:20:20.847" v="469" actId="478"/>
        <pc:sldMkLst>
          <pc:docMk/>
          <pc:sldMk cId="2652434152" sldId="507"/>
        </pc:sldMkLst>
        <pc:spChg chg="mod">
          <ac:chgData name="Tr.A ." userId="71594aaa30a32cc1" providerId="LiveId" clId="{0C6791EE-F942-436A-BAC7-0521545FBFAB}" dt="2022-06-04T21:17:11.803" v="463" actId="1076"/>
          <ac:spMkLst>
            <pc:docMk/>
            <pc:sldMk cId="2652434152" sldId="507"/>
            <ac:spMk id="11" creationId="{89FE5F20-7891-44FC-AD38-AAC2E5A7C36A}"/>
          </ac:spMkLst>
        </pc:spChg>
        <pc:spChg chg="mod">
          <ac:chgData name="Tr.A ." userId="71594aaa30a32cc1" providerId="LiveId" clId="{0C6791EE-F942-436A-BAC7-0521545FBFAB}" dt="2022-06-04T21:16:56.508" v="461" actId="403"/>
          <ac:spMkLst>
            <pc:docMk/>
            <pc:sldMk cId="2652434152" sldId="507"/>
            <ac:spMk id="12" creationId="{7AF48DF6-C120-4CD0-ADA4-60A995730526}"/>
          </ac:spMkLst>
        </pc:spChg>
        <pc:spChg chg="mod">
          <ac:chgData name="Tr.A ." userId="71594aaa30a32cc1" providerId="LiveId" clId="{0C6791EE-F942-436A-BAC7-0521545FBFAB}" dt="2022-06-04T21:17:07.416" v="462" actId="1076"/>
          <ac:spMkLst>
            <pc:docMk/>
            <pc:sldMk cId="2652434152" sldId="507"/>
            <ac:spMk id="13" creationId="{3458ECEE-BDC7-4D38-B707-1637B213CFC7}"/>
          </ac:spMkLst>
        </pc:spChg>
        <pc:spChg chg="mod">
          <ac:chgData name="Tr.A ." userId="71594aaa30a32cc1" providerId="LiveId" clId="{0C6791EE-F942-436A-BAC7-0521545FBFAB}" dt="2022-06-04T21:17:26.442" v="467" actId="1076"/>
          <ac:spMkLst>
            <pc:docMk/>
            <pc:sldMk cId="2652434152" sldId="507"/>
            <ac:spMk id="14" creationId="{4BC1E505-B803-4704-BA66-538EC59993CD}"/>
          </ac:spMkLst>
        </pc:spChg>
        <pc:spChg chg="mod">
          <ac:chgData name="Tr.A ." userId="71594aaa30a32cc1" providerId="LiveId" clId="{0C6791EE-F942-436A-BAC7-0521545FBFAB}" dt="2022-06-04T21:17:20.982" v="466" actId="1076"/>
          <ac:spMkLst>
            <pc:docMk/>
            <pc:sldMk cId="2652434152" sldId="507"/>
            <ac:spMk id="15" creationId="{31C833E9-C31E-41F0-BF57-A83DF4ADAB95}"/>
          </ac:spMkLst>
        </pc:spChg>
        <pc:picChg chg="del">
          <ac:chgData name="Tr.A ." userId="71594aaa30a32cc1" providerId="LiveId" clId="{0C6791EE-F942-436A-BAC7-0521545FBFAB}" dt="2022-06-04T21:20:19.098" v="468" actId="478"/>
          <ac:picMkLst>
            <pc:docMk/>
            <pc:sldMk cId="2652434152" sldId="507"/>
            <ac:picMk id="7" creationId="{F1267D4C-1EF8-48E6-81AB-BAE78F4E72C3}"/>
          </ac:picMkLst>
        </pc:picChg>
        <pc:picChg chg="del">
          <ac:chgData name="Tr.A ." userId="71594aaa30a32cc1" providerId="LiveId" clId="{0C6791EE-F942-436A-BAC7-0521545FBFAB}" dt="2022-06-04T21:20:20.847" v="469" actId="478"/>
          <ac:picMkLst>
            <pc:docMk/>
            <pc:sldMk cId="2652434152" sldId="507"/>
            <ac:picMk id="8" creationId="{28891D57-65FF-4602-94A6-167BD3DD7D8C}"/>
          </ac:picMkLst>
        </pc:picChg>
        <pc:picChg chg="mod">
          <ac:chgData name="Tr.A ." userId="71594aaa30a32cc1" providerId="LiveId" clId="{0C6791EE-F942-436A-BAC7-0521545FBFAB}" dt="2022-06-04T21:17:15.477" v="465" actId="1076"/>
          <ac:picMkLst>
            <pc:docMk/>
            <pc:sldMk cId="2652434152" sldId="507"/>
            <ac:picMk id="9" creationId="{9FABA2CB-3D26-4C83-B0B7-0ED3E6AF6BDC}"/>
          </ac:picMkLst>
        </pc:picChg>
      </pc:sldChg>
      <pc:sldChg chg="delSp modSp mod">
        <pc:chgData name="Tr.A ." userId="71594aaa30a32cc1" providerId="LiveId" clId="{0C6791EE-F942-436A-BAC7-0521545FBFAB}" dt="2022-06-04T20:55:36.566" v="349" actId="14100"/>
        <pc:sldMkLst>
          <pc:docMk/>
          <pc:sldMk cId="1789493878" sldId="509"/>
        </pc:sldMkLst>
        <pc:spChg chg="del">
          <ac:chgData name="Tr.A ." userId="71594aaa30a32cc1" providerId="LiveId" clId="{0C6791EE-F942-436A-BAC7-0521545FBFAB}" dt="2022-06-04T20:54:59.504" v="340" actId="478"/>
          <ac:spMkLst>
            <pc:docMk/>
            <pc:sldMk cId="1789493878" sldId="509"/>
            <ac:spMk id="4" creationId="{B1913E7D-7DE7-4A06-A19B-05898AEA5B59}"/>
          </ac:spMkLst>
        </pc:spChg>
        <pc:picChg chg="mod">
          <ac:chgData name="Tr.A ." userId="71594aaa30a32cc1" providerId="LiveId" clId="{0C6791EE-F942-436A-BAC7-0521545FBFAB}" dt="2022-06-04T20:55:36.566" v="349" actId="14100"/>
          <ac:picMkLst>
            <pc:docMk/>
            <pc:sldMk cId="1789493878" sldId="509"/>
            <ac:picMk id="2" creationId="{DD33CECD-657F-4DF4-A635-D41122AC6279}"/>
          </ac:picMkLst>
        </pc:picChg>
        <pc:picChg chg="del mod">
          <ac:chgData name="Tr.A ." userId="71594aaa30a32cc1" providerId="LiveId" clId="{0C6791EE-F942-436A-BAC7-0521545FBFAB}" dt="2022-06-04T20:53:55.616" v="338" actId="478"/>
          <ac:picMkLst>
            <pc:docMk/>
            <pc:sldMk cId="1789493878" sldId="509"/>
            <ac:picMk id="3" creationId="{D524AA57-F3F1-4532-9FBC-0748926AE74C}"/>
          </ac:picMkLst>
        </pc:picChg>
        <pc:picChg chg="mod">
          <ac:chgData name="Tr.A ." userId="71594aaa30a32cc1" providerId="LiveId" clId="{0C6791EE-F942-436A-BAC7-0521545FBFAB}" dt="2022-06-04T20:55:27.485" v="348" actId="14100"/>
          <ac:picMkLst>
            <pc:docMk/>
            <pc:sldMk cId="1789493878" sldId="509"/>
            <ac:picMk id="5" creationId="{4B02F4D0-1DFD-459B-91B1-4E9589A36742}"/>
          </ac:picMkLst>
        </pc:picChg>
        <pc:picChg chg="del">
          <ac:chgData name="Tr.A ." userId="71594aaa30a32cc1" providerId="LiveId" clId="{0C6791EE-F942-436A-BAC7-0521545FBFAB}" dt="2022-06-04T20:55:06.605" v="342" actId="478"/>
          <ac:picMkLst>
            <pc:docMk/>
            <pc:sldMk cId="1789493878" sldId="509"/>
            <ac:picMk id="6" creationId="{A9A43AFD-28A4-4241-A1B6-FFFFC6C39F1D}"/>
          </ac:picMkLst>
        </pc:picChg>
        <pc:picChg chg="del">
          <ac:chgData name="Tr.A ." userId="71594aaa30a32cc1" providerId="LiveId" clId="{0C6791EE-F942-436A-BAC7-0521545FBFAB}" dt="2022-06-04T20:55:07.896" v="343" actId="478"/>
          <ac:picMkLst>
            <pc:docMk/>
            <pc:sldMk cId="1789493878" sldId="509"/>
            <ac:picMk id="7" creationId="{2E494F01-AA3C-40B9-937E-EF8112DB655F}"/>
          </ac:picMkLst>
        </pc:picChg>
      </pc:sldChg>
      <pc:sldChg chg="delSp modSp mod">
        <pc:chgData name="Tr.A ." userId="71594aaa30a32cc1" providerId="LiveId" clId="{0C6791EE-F942-436A-BAC7-0521545FBFAB}" dt="2022-06-04T21:12:33.337" v="422" actId="21"/>
        <pc:sldMkLst>
          <pc:docMk/>
          <pc:sldMk cId="2505333245" sldId="510"/>
        </pc:sldMkLst>
        <pc:spChg chg="del">
          <ac:chgData name="Tr.A ." userId="71594aaa30a32cc1" providerId="LiveId" clId="{0C6791EE-F942-436A-BAC7-0521545FBFAB}" dt="2022-06-04T20:56:17.300" v="350" actId="478"/>
          <ac:spMkLst>
            <pc:docMk/>
            <pc:sldMk cId="2505333245" sldId="510"/>
            <ac:spMk id="4" creationId="{B1913E7D-7DE7-4A06-A19B-05898AEA5B59}"/>
          </ac:spMkLst>
        </pc:spChg>
        <pc:spChg chg="mod">
          <ac:chgData name="Tr.A ." userId="71594aaa30a32cc1" providerId="LiveId" clId="{0C6791EE-F942-436A-BAC7-0521545FBFAB}" dt="2022-06-04T21:12:33.337" v="422" actId="21"/>
          <ac:spMkLst>
            <pc:docMk/>
            <pc:sldMk cId="2505333245" sldId="510"/>
            <ac:spMk id="6" creationId="{253C29CA-41C5-4EFF-9A7D-5DAA2C7E0EFE}"/>
          </ac:spMkLst>
        </pc:spChg>
        <pc:picChg chg="del mod">
          <ac:chgData name="Tr.A ." userId="71594aaa30a32cc1" providerId="LiveId" clId="{0C6791EE-F942-436A-BAC7-0521545FBFAB}" dt="2022-06-04T20:56:19.650" v="352" actId="478"/>
          <ac:picMkLst>
            <pc:docMk/>
            <pc:sldMk cId="2505333245" sldId="510"/>
            <ac:picMk id="3" creationId="{D524AA57-F3F1-4532-9FBC-0748926AE74C}"/>
          </ac:picMkLst>
        </pc:picChg>
      </pc:sldChg>
      <pc:sldChg chg="delSp modSp mod">
        <pc:chgData name="Tr.A ." userId="71594aaa30a32cc1" providerId="LiveId" clId="{0C6791EE-F942-436A-BAC7-0521545FBFAB}" dt="2022-06-04T20:47:13.013" v="321" actId="1076"/>
        <pc:sldMkLst>
          <pc:docMk/>
          <pc:sldMk cId="412613429" sldId="511"/>
        </pc:sldMkLst>
        <pc:spChg chg="del">
          <ac:chgData name="Tr.A ." userId="71594aaa30a32cc1" providerId="LiveId" clId="{0C6791EE-F942-436A-BAC7-0521545FBFAB}" dt="2022-06-04T20:32:28.593" v="276" actId="478"/>
          <ac:spMkLst>
            <pc:docMk/>
            <pc:sldMk cId="412613429" sldId="511"/>
            <ac:spMk id="4" creationId="{15765CD0-5DAE-40B5-8776-9AF4B223102A}"/>
          </ac:spMkLst>
        </pc:spChg>
        <pc:spChg chg="mod">
          <ac:chgData name="Tr.A ." userId="71594aaa30a32cc1" providerId="LiveId" clId="{0C6791EE-F942-436A-BAC7-0521545FBFAB}" dt="2022-06-04T20:47:13.013" v="321" actId="1076"/>
          <ac:spMkLst>
            <pc:docMk/>
            <pc:sldMk cId="412613429" sldId="511"/>
            <ac:spMk id="5" creationId="{781F98AD-D08E-41C1-9676-3D27AB6E064D}"/>
          </ac:spMkLst>
        </pc:spChg>
        <pc:picChg chg="mod modCrop">
          <ac:chgData name="Tr.A ." userId="71594aaa30a32cc1" providerId="LiveId" clId="{0C6791EE-F942-436A-BAC7-0521545FBFAB}" dt="2022-06-04T20:42:17.257" v="289"/>
          <ac:picMkLst>
            <pc:docMk/>
            <pc:sldMk cId="412613429" sldId="511"/>
            <ac:picMk id="2" creationId="{F7BC8210-FCF4-4B6D-803A-B5812E977213}"/>
          </ac:picMkLst>
        </pc:picChg>
        <pc:picChg chg="mod">
          <ac:chgData name="Tr.A ." userId="71594aaa30a32cc1" providerId="LiveId" clId="{0C6791EE-F942-436A-BAC7-0521545FBFAB}" dt="2022-06-04T20:46:56.661" v="318" actId="14100"/>
          <ac:picMkLst>
            <pc:docMk/>
            <pc:sldMk cId="412613429" sldId="511"/>
            <ac:picMk id="7" creationId="{47E5B487-0C37-44C6-9852-D60C8DCC75FE}"/>
          </ac:picMkLst>
        </pc:picChg>
      </pc:sldChg>
      <pc:sldChg chg="addSp delSp modSp mod setBg modAnim">
        <pc:chgData name="Tr.A ." userId="71594aaa30a32cc1" providerId="LiveId" clId="{0C6791EE-F942-436A-BAC7-0521545FBFAB}" dt="2022-06-04T20:30:05.378" v="275"/>
        <pc:sldMkLst>
          <pc:docMk/>
          <pc:sldMk cId="1192476989" sldId="512"/>
        </pc:sldMkLst>
        <pc:spChg chg="mod">
          <ac:chgData name="Tr.A ." userId="71594aaa30a32cc1" providerId="LiveId" clId="{0C6791EE-F942-436A-BAC7-0521545FBFAB}" dt="2022-06-04T20:29:29.983" v="270" actId="1076"/>
          <ac:spMkLst>
            <pc:docMk/>
            <pc:sldMk cId="1192476989" sldId="512"/>
            <ac:spMk id="2" creationId="{051C610B-072E-4AB3-9C51-B630CEA80ADE}"/>
          </ac:spMkLst>
        </pc:spChg>
        <pc:spChg chg="del">
          <ac:chgData name="Tr.A ." userId="71594aaa30a32cc1" providerId="LiveId" clId="{0C6791EE-F942-436A-BAC7-0521545FBFAB}" dt="2022-06-04T20:18:01.009" v="181" actId="478"/>
          <ac:spMkLst>
            <pc:docMk/>
            <pc:sldMk cId="1192476989" sldId="512"/>
            <ac:spMk id="3" creationId="{EE0268CC-F5FD-424A-A869-DADAF7F615F7}"/>
          </ac:spMkLst>
        </pc:spChg>
        <pc:spChg chg="mod">
          <ac:chgData name="Tr.A ." userId="71594aaa30a32cc1" providerId="LiveId" clId="{0C6791EE-F942-436A-BAC7-0521545FBFAB}" dt="2022-06-04T20:25:25.851" v="250" actId="1076"/>
          <ac:spMkLst>
            <pc:docMk/>
            <pc:sldMk cId="1192476989" sldId="512"/>
            <ac:spMk id="4" creationId="{247FC4F2-378D-40D1-B267-7C171B80A1A4}"/>
          </ac:spMkLst>
        </pc:spChg>
        <pc:picChg chg="del">
          <ac:chgData name="Tr.A ." userId="71594aaa30a32cc1" providerId="LiveId" clId="{0C6791EE-F942-436A-BAC7-0521545FBFAB}" dt="2022-06-04T20:18:02.678" v="182" actId="478"/>
          <ac:picMkLst>
            <pc:docMk/>
            <pc:sldMk cId="1192476989" sldId="512"/>
            <ac:picMk id="7" creationId="{61E9DDF6-6BD5-4D6B-BC45-274609E35D92}"/>
          </ac:picMkLst>
        </pc:picChg>
        <pc:picChg chg="del mod">
          <ac:chgData name="Tr.A ." userId="71594aaa30a32cc1" providerId="LiveId" clId="{0C6791EE-F942-436A-BAC7-0521545FBFAB}" dt="2022-06-04T20:19:07.344" v="196" actId="478"/>
          <ac:picMkLst>
            <pc:docMk/>
            <pc:sldMk cId="1192476989" sldId="512"/>
            <ac:picMk id="2050" creationId="{622CC56F-3211-4EE0-81C9-1F1A60193F8A}"/>
          </ac:picMkLst>
        </pc:picChg>
        <pc:picChg chg="del mod">
          <ac:chgData name="Tr.A ." userId="71594aaa30a32cc1" providerId="LiveId" clId="{0C6791EE-F942-436A-BAC7-0521545FBFAB}" dt="2022-06-04T20:18:44.567" v="191" actId="478"/>
          <ac:picMkLst>
            <pc:docMk/>
            <pc:sldMk cId="1192476989" sldId="512"/>
            <ac:picMk id="2052" creationId="{262C2BFB-FC48-4E29-A284-A894B11D9147}"/>
          </ac:picMkLst>
        </pc:picChg>
        <pc:picChg chg="add mod">
          <ac:chgData name="Tr.A ." userId="71594aaa30a32cc1" providerId="LiveId" clId="{0C6791EE-F942-436A-BAC7-0521545FBFAB}" dt="2022-06-04T20:19:02.994" v="194" actId="171"/>
          <ac:picMkLst>
            <pc:docMk/>
            <pc:sldMk cId="1192476989" sldId="512"/>
            <ac:picMk id="5122" creationId="{ED8F6BAA-A665-75BF-ADF3-249397313BC1}"/>
          </ac:picMkLst>
        </pc:picChg>
        <pc:picChg chg="add mod">
          <ac:chgData name="Tr.A ." userId="71594aaa30a32cc1" providerId="LiveId" clId="{0C6791EE-F942-436A-BAC7-0521545FBFAB}" dt="2022-06-04T20:24:31.707" v="232" actId="171"/>
          <ac:picMkLst>
            <pc:docMk/>
            <pc:sldMk cId="1192476989" sldId="512"/>
            <ac:picMk id="5124" creationId="{FC0EA346-C7F3-DF6B-F434-22CE804F9A0F}"/>
          </ac:picMkLst>
        </pc:picChg>
        <pc:picChg chg="add mod">
          <ac:chgData name="Tr.A ." userId="71594aaa30a32cc1" providerId="LiveId" clId="{0C6791EE-F942-436A-BAC7-0521545FBFAB}" dt="2022-06-04T20:29:44.213" v="274" actId="1076"/>
          <ac:picMkLst>
            <pc:docMk/>
            <pc:sldMk cId="1192476989" sldId="512"/>
            <ac:picMk id="5126" creationId="{932AA915-73DF-04F8-B29F-6A22201CAC9B}"/>
          </ac:picMkLst>
        </pc:picChg>
      </pc:sldChg>
      <pc:sldChg chg="del">
        <pc:chgData name="Tr.A ." userId="71594aaa30a32cc1" providerId="LiveId" clId="{0C6791EE-F942-436A-BAC7-0521545FBFAB}" dt="2022-06-04T21:15:13.348" v="454" actId="2696"/>
        <pc:sldMkLst>
          <pc:docMk/>
          <pc:sldMk cId="2946455888" sldId="513"/>
        </pc:sldMkLst>
      </pc:sldChg>
      <pc:sldChg chg="del">
        <pc:chgData name="Tr.A ." userId="71594aaa30a32cc1" providerId="LiveId" clId="{0C6791EE-F942-436A-BAC7-0521545FBFAB}" dt="2022-06-04T21:15:18.109" v="455" actId="2696"/>
        <pc:sldMkLst>
          <pc:docMk/>
          <pc:sldMk cId="902757329" sldId="514"/>
        </pc:sldMkLst>
      </pc:sldChg>
      <pc:sldChg chg="del">
        <pc:chgData name="Tr.A ." userId="71594aaa30a32cc1" providerId="LiveId" clId="{0C6791EE-F942-436A-BAC7-0521545FBFAB}" dt="2022-06-04T21:15:25.216" v="457" actId="2696"/>
        <pc:sldMkLst>
          <pc:docMk/>
          <pc:sldMk cId="1430262279" sldId="515"/>
        </pc:sldMkLst>
      </pc:sldChg>
      <pc:sldChg chg="addSp delSp modSp new mod">
        <pc:chgData name="Tr.A ." userId="71594aaa30a32cc1" providerId="LiveId" clId="{0C6791EE-F942-436A-BAC7-0521545FBFAB}" dt="2022-06-04T19:57:50.885" v="136" actId="1076"/>
        <pc:sldMkLst>
          <pc:docMk/>
          <pc:sldMk cId="3100000759" sldId="516"/>
        </pc:sldMkLst>
        <pc:spChg chg="add mod">
          <ac:chgData name="Tr.A ." userId="71594aaa30a32cc1" providerId="LiveId" clId="{0C6791EE-F942-436A-BAC7-0521545FBFAB}" dt="2022-06-04T19:57:50.885" v="136" actId="1076"/>
          <ac:spMkLst>
            <pc:docMk/>
            <pc:sldMk cId="3100000759" sldId="516"/>
            <ac:spMk id="5" creationId="{6977C254-C131-1AD7-4675-66EE569B9065}"/>
          </ac:spMkLst>
        </pc:spChg>
        <pc:picChg chg="add del mod">
          <ac:chgData name="Tr.A ." userId="71594aaa30a32cc1" providerId="LiveId" clId="{0C6791EE-F942-436A-BAC7-0521545FBFAB}" dt="2022-06-04T19:49:37.297" v="81" actId="478"/>
          <ac:picMkLst>
            <pc:docMk/>
            <pc:sldMk cId="3100000759" sldId="516"/>
            <ac:picMk id="2050" creationId="{F7A6B83B-E769-0D7A-A0D8-89E63765796D}"/>
          </ac:picMkLst>
        </pc:picChg>
        <pc:picChg chg="add mod">
          <ac:chgData name="Tr.A ." userId="71594aaa30a32cc1" providerId="LiveId" clId="{0C6791EE-F942-436A-BAC7-0521545FBFAB}" dt="2022-06-04T19:50:06.316" v="84" actId="14100"/>
          <ac:picMkLst>
            <pc:docMk/>
            <pc:sldMk cId="3100000759" sldId="516"/>
            <ac:picMk id="2052" creationId="{C4EB8A57-E045-87E6-DE4B-667BA567B033}"/>
          </ac:picMkLst>
        </pc:picChg>
      </pc:sldChg>
      <pc:sldChg chg="addSp delSp modSp new mod">
        <pc:chgData name="Tr.A ." userId="71594aaa30a32cc1" providerId="LiveId" clId="{0C6791EE-F942-436A-BAC7-0521545FBFAB}" dt="2022-06-04T19:55:28.384" v="128" actId="1076"/>
        <pc:sldMkLst>
          <pc:docMk/>
          <pc:sldMk cId="275336266" sldId="517"/>
        </pc:sldMkLst>
        <pc:spChg chg="add mod">
          <ac:chgData name="Tr.A ." userId="71594aaa30a32cc1" providerId="LiveId" clId="{0C6791EE-F942-436A-BAC7-0521545FBFAB}" dt="2022-06-04T19:55:28.384" v="128" actId="1076"/>
          <ac:spMkLst>
            <pc:docMk/>
            <pc:sldMk cId="275336266" sldId="517"/>
            <ac:spMk id="4" creationId="{ACDCCC36-3413-390C-B4FA-2518B713C742}"/>
          </ac:spMkLst>
        </pc:spChg>
        <pc:picChg chg="add mod">
          <ac:chgData name="Tr.A ." userId="71594aaa30a32cc1" providerId="LiveId" clId="{0C6791EE-F942-436A-BAC7-0521545FBFAB}" dt="2022-06-04T19:53:43.005" v="112" actId="14100"/>
          <ac:picMkLst>
            <pc:docMk/>
            <pc:sldMk cId="275336266" sldId="517"/>
            <ac:picMk id="3074" creationId="{325ED40D-AFA1-9F4B-F71A-C6002A5640CE}"/>
          </ac:picMkLst>
        </pc:picChg>
        <pc:picChg chg="add del">
          <ac:chgData name="Tr.A ." userId="71594aaa30a32cc1" providerId="LiveId" clId="{0C6791EE-F942-436A-BAC7-0521545FBFAB}" dt="2022-06-04T19:53:48.527" v="114" actId="478"/>
          <ac:picMkLst>
            <pc:docMk/>
            <pc:sldMk cId="275336266" sldId="517"/>
            <ac:picMk id="3076" creationId="{8E373A32-B3DE-8AB4-0E9C-2C5D91900FDD}"/>
          </ac:picMkLst>
        </pc:picChg>
      </pc:sldChg>
      <pc:sldChg chg="addSp modSp new mod modAnim">
        <pc:chgData name="Tr.A ." userId="71594aaa30a32cc1" providerId="LiveId" clId="{0C6791EE-F942-436A-BAC7-0521545FBFAB}" dt="2022-06-04T21:10:03.459" v="402"/>
        <pc:sldMkLst>
          <pc:docMk/>
          <pc:sldMk cId="57008986" sldId="518"/>
        </pc:sldMkLst>
        <pc:spChg chg="add mod">
          <ac:chgData name="Tr.A ." userId="71594aaa30a32cc1" providerId="LiveId" clId="{0C6791EE-F942-436A-BAC7-0521545FBFAB}" dt="2022-06-04T21:05:52.986" v="371" actId="113"/>
          <ac:spMkLst>
            <pc:docMk/>
            <pc:sldMk cId="57008986" sldId="518"/>
            <ac:spMk id="4" creationId="{328BEC2F-AEFA-3AB5-58EE-5E3064F5437A}"/>
          </ac:spMkLst>
        </pc:spChg>
        <pc:spChg chg="add mod">
          <ac:chgData name="Tr.A ." userId="71594aaa30a32cc1" providerId="LiveId" clId="{0C6791EE-F942-436A-BAC7-0521545FBFAB}" dt="2022-06-04T21:07:24.356" v="381" actId="1076"/>
          <ac:spMkLst>
            <pc:docMk/>
            <pc:sldMk cId="57008986" sldId="518"/>
            <ac:spMk id="6" creationId="{3FD6A384-33AC-3061-2C3E-A70C9E201070}"/>
          </ac:spMkLst>
        </pc:spChg>
        <pc:picChg chg="add mod">
          <ac:chgData name="Tr.A ." userId="71594aaa30a32cc1" providerId="LiveId" clId="{0C6791EE-F942-436A-BAC7-0521545FBFAB}" dt="2022-06-04T21:04:29.546" v="356" actId="14100"/>
          <ac:picMkLst>
            <pc:docMk/>
            <pc:sldMk cId="57008986" sldId="518"/>
            <ac:picMk id="6146" creationId="{6FCC1FAC-9613-8A11-8F78-0D4927CA36FC}"/>
          </ac:picMkLst>
        </pc:picChg>
      </pc:sldChg>
      <pc:sldChg chg="modSp add mod modAnim">
        <pc:chgData name="Tr.A ." userId="71594aaa30a32cc1" providerId="LiveId" clId="{0C6791EE-F942-436A-BAC7-0521545FBFAB}" dt="2022-06-04T21:10:14.351" v="405"/>
        <pc:sldMkLst>
          <pc:docMk/>
          <pc:sldMk cId="210305355" sldId="519"/>
        </pc:sldMkLst>
        <pc:spChg chg="mod">
          <ac:chgData name="Tr.A ." userId="71594aaa30a32cc1" providerId="LiveId" clId="{0C6791EE-F942-436A-BAC7-0521545FBFAB}" dt="2022-06-04T21:08:11.405" v="386" actId="1076"/>
          <ac:spMkLst>
            <pc:docMk/>
            <pc:sldMk cId="210305355" sldId="519"/>
            <ac:spMk id="4" creationId="{328BEC2F-AEFA-3AB5-58EE-5E3064F5437A}"/>
          </ac:spMkLst>
        </pc:spChg>
        <pc:spChg chg="mod">
          <ac:chgData name="Tr.A ." userId="71594aaa30a32cc1" providerId="LiveId" clId="{0C6791EE-F942-436A-BAC7-0521545FBFAB}" dt="2022-06-04T21:09:06.095" v="393" actId="1076"/>
          <ac:spMkLst>
            <pc:docMk/>
            <pc:sldMk cId="210305355" sldId="519"/>
            <ac:spMk id="6" creationId="{3FD6A384-33AC-3061-2C3E-A70C9E201070}"/>
          </ac:spMkLst>
        </pc:spChg>
      </pc:sldChg>
      <pc:sldChg chg="modSp add mod modAnim">
        <pc:chgData name="Tr.A ." userId="71594aaa30a32cc1" providerId="LiveId" clId="{0C6791EE-F942-436A-BAC7-0521545FBFAB}" dt="2022-06-04T21:11:18.063" v="415"/>
        <pc:sldMkLst>
          <pc:docMk/>
          <pc:sldMk cId="179193881" sldId="520"/>
        </pc:sldMkLst>
        <pc:spChg chg="mod">
          <ac:chgData name="Tr.A ." userId="71594aaa30a32cc1" providerId="LiveId" clId="{0C6791EE-F942-436A-BAC7-0521545FBFAB}" dt="2022-06-04T21:09:54.678" v="401" actId="113"/>
          <ac:spMkLst>
            <pc:docMk/>
            <pc:sldMk cId="179193881" sldId="520"/>
            <ac:spMk id="4" creationId="{328BEC2F-AEFA-3AB5-58EE-5E3064F5437A}"/>
          </ac:spMkLst>
        </pc:spChg>
        <pc:spChg chg="mod">
          <ac:chgData name="Tr.A ." userId="71594aaa30a32cc1" providerId="LiveId" clId="{0C6791EE-F942-436A-BAC7-0521545FBFAB}" dt="2022-06-04T21:10:50.794" v="413" actId="207"/>
          <ac:spMkLst>
            <pc:docMk/>
            <pc:sldMk cId="179193881" sldId="520"/>
            <ac:spMk id="6" creationId="{3FD6A384-33AC-3061-2C3E-A70C9E201070}"/>
          </ac:spMkLst>
        </pc:spChg>
      </pc:sldChg>
      <pc:sldChg chg="modSp add mod">
        <pc:chgData name="Tr.A ." userId="71594aaa30a32cc1" providerId="LiveId" clId="{0C6791EE-F942-436A-BAC7-0521545FBFAB}" dt="2022-06-04T21:13:41.330" v="435" actId="122"/>
        <pc:sldMkLst>
          <pc:docMk/>
          <pc:sldMk cId="1883591250" sldId="521"/>
        </pc:sldMkLst>
        <pc:spChg chg="mod">
          <ac:chgData name="Tr.A ." userId="71594aaa30a32cc1" providerId="LiveId" clId="{0C6791EE-F942-436A-BAC7-0521545FBFAB}" dt="2022-06-04T21:11:55.485" v="421" actId="113"/>
          <ac:spMkLst>
            <pc:docMk/>
            <pc:sldMk cId="1883591250" sldId="521"/>
            <ac:spMk id="4" creationId="{328BEC2F-AEFA-3AB5-58EE-5E3064F5437A}"/>
          </ac:spMkLst>
        </pc:spChg>
        <pc:spChg chg="mod">
          <ac:chgData name="Tr.A ." userId="71594aaa30a32cc1" providerId="LiveId" clId="{0C6791EE-F942-436A-BAC7-0521545FBFAB}" dt="2022-06-04T21:13:41.330" v="435" actId="122"/>
          <ac:spMkLst>
            <pc:docMk/>
            <pc:sldMk cId="1883591250" sldId="521"/>
            <ac:spMk id="6" creationId="{3FD6A384-33AC-3061-2C3E-A70C9E20107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06/11/43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6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06/11/43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99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06/11/43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094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06/11/43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06/11/43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06/11/43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58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06/11/43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45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06/11/43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909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06/11/43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85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06/11/43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814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06/11/43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33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11E2-0185-4704-AAF9-63E7264FE11C}" type="datetimeFigureOut">
              <a:rPr lang="ar-SA" smtClean="0"/>
              <a:t>06/11/43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67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6DB31FA-24C6-C10B-F177-A502561A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E12EAB9-45F5-44F8-8721-0201CAF11965}"/>
              </a:ext>
            </a:extLst>
          </p:cNvPr>
          <p:cNvSpPr/>
          <p:nvPr/>
        </p:nvSpPr>
        <p:spPr>
          <a:xfrm>
            <a:off x="484177" y="1700808"/>
            <a:ext cx="71287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masis MT Pro Medium" panose="020B0604020202020204" pitchFamily="18" charset="0"/>
              </a:rPr>
              <a:t>Practice reading strategy: using context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1A42AB5-8A58-4D6E-9444-8FE2588C7605}"/>
              </a:ext>
            </a:extLst>
          </p:cNvPr>
          <p:cNvSpPr/>
          <p:nvPr/>
        </p:nvSpPr>
        <p:spPr>
          <a:xfrm>
            <a:off x="484177" y="3105834"/>
            <a:ext cx="7071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B050"/>
                </a:solidFill>
                <a:latin typeface="Amasis MT Pro Medium" panose="02040604050005020304" pitchFamily="18" charset="0"/>
              </a:rPr>
              <a:t>Answer questions about a text</a:t>
            </a:r>
          </a:p>
        </p:txBody>
      </p:sp>
      <p:sp>
        <p:nvSpPr>
          <p:cNvPr id="13" name="مخطط انسيابي: محطة طرفية 12">
            <a:extLst>
              <a:ext uri="{FF2B5EF4-FFF2-40B4-BE49-F238E27FC236}">
                <a16:creationId xmlns:a16="http://schemas.microsoft.com/office/drawing/2014/main" id="{0829FECB-F52B-9A2F-822C-6C86EA85DCD5}"/>
              </a:ext>
            </a:extLst>
          </p:cNvPr>
          <p:cNvSpPr/>
          <p:nvPr/>
        </p:nvSpPr>
        <p:spPr>
          <a:xfrm>
            <a:off x="467544" y="286761"/>
            <a:ext cx="5616624" cy="108198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4400" b="1" dirty="0">
                <a:latin typeface="Baguet Script" panose="00000500000000000000" pitchFamily="2" charset="0"/>
              </a:rPr>
              <a:t>Learning Objectives:</a:t>
            </a:r>
          </a:p>
        </p:txBody>
      </p:sp>
    </p:spTree>
    <p:extLst>
      <p:ext uri="{BB962C8B-B14F-4D97-AF65-F5344CB8AC3E}">
        <p14:creationId xmlns:p14="http://schemas.microsoft.com/office/powerpoint/2010/main" val="311667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FCC1FAC-9613-8A11-8F78-0D4927CA3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28BEC2F-AEFA-3AB5-58EE-5E3064F5437A}"/>
              </a:ext>
            </a:extLst>
          </p:cNvPr>
          <p:cNvSpPr txBox="1"/>
          <p:nvPr/>
        </p:nvSpPr>
        <p:spPr>
          <a:xfrm>
            <a:off x="971600" y="692696"/>
            <a:ext cx="6984776" cy="1514773"/>
          </a:xfrm>
          <a:prstGeom prst="flowChartTerminator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Why are camels called "</a:t>
            </a:r>
            <a:r>
              <a:rPr lang="en-US" sz="32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ships of the desert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"?</a:t>
            </a:r>
            <a:endParaRPr lang="ar-SA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FD6A384-33AC-3061-2C3E-A70C9E201070}"/>
              </a:ext>
            </a:extLst>
          </p:cNvPr>
          <p:cNvSpPr txBox="1"/>
          <p:nvPr/>
        </p:nvSpPr>
        <p:spPr>
          <a:xfrm>
            <a:off x="611560" y="4296589"/>
            <a:ext cx="813690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Because they have been used as a means of transport in the desert due to their ability to withstand the hot, dry climate.</a:t>
            </a:r>
          </a:p>
        </p:txBody>
      </p:sp>
    </p:spTree>
    <p:extLst>
      <p:ext uri="{BB962C8B-B14F-4D97-AF65-F5344CB8AC3E}">
        <p14:creationId xmlns:p14="http://schemas.microsoft.com/office/powerpoint/2010/main" val="5700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FCC1FAC-9613-8A11-8F78-0D4927CA3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28BEC2F-AEFA-3AB5-58EE-5E3064F5437A}"/>
              </a:ext>
            </a:extLst>
          </p:cNvPr>
          <p:cNvSpPr txBox="1"/>
          <p:nvPr/>
        </p:nvSpPr>
        <p:spPr>
          <a:xfrm>
            <a:off x="287524" y="764704"/>
            <a:ext cx="8568952" cy="1514773"/>
          </a:xfrm>
          <a:prstGeom prst="flowChartTerminator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How is riding a camel different from riding a horse?</a:t>
            </a:r>
            <a:endParaRPr lang="ar-SA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FD6A384-33AC-3061-2C3E-A70C9E201070}"/>
              </a:ext>
            </a:extLst>
          </p:cNvPr>
          <p:cNvSpPr txBox="1"/>
          <p:nvPr/>
        </p:nvSpPr>
        <p:spPr>
          <a:xfrm>
            <a:off x="611560" y="4365104"/>
            <a:ext cx="813690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 rider must sit two meters above the ground on the camel’s hump, and the movement of the camel swings the rider from side to side.</a:t>
            </a:r>
          </a:p>
        </p:txBody>
      </p:sp>
    </p:spTree>
    <p:extLst>
      <p:ext uri="{BB962C8B-B14F-4D97-AF65-F5344CB8AC3E}">
        <p14:creationId xmlns:p14="http://schemas.microsoft.com/office/powerpoint/2010/main" val="2103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FCC1FAC-9613-8A11-8F78-0D4927CA3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28BEC2F-AEFA-3AB5-58EE-5E3064F5437A}"/>
              </a:ext>
            </a:extLst>
          </p:cNvPr>
          <p:cNvSpPr txBox="1"/>
          <p:nvPr/>
        </p:nvSpPr>
        <p:spPr>
          <a:xfrm>
            <a:off x="287524" y="764704"/>
            <a:ext cx="8568952" cy="1514773"/>
          </a:xfrm>
          <a:prstGeom prst="flowChartTerminator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What are two characteristics of camels?</a:t>
            </a:r>
            <a:endParaRPr lang="ar-SA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FD6A384-33AC-3061-2C3E-A70C9E201070}"/>
              </a:ext>
            </a:extLst>
          </p:cNvPr>
          <p:cNvSpPr txBox="1"/>
          <p:nvPr/>
        </p:nvSpPr>
        <p:spPr>
          <a:xfrm>
            <a:off x="611560" y="4365104"/>
            <a:ext cx="813690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Camels are emotional and intelligent.</a:t>
            </a:r>
          </a:p>
        </p:txBody>
      </p:sp>
    </p:spTree>
    <p:extLst>
      <p:ext uri="{BB962C8B-B14F-4D97-AF65-F5344CB8AC3E}">
        <p14:creationId xmlns:p14="http://schemas.microsoft.com/office/powerpoint/2010/main" val="1791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FCC1FAC-9613-8A11-8F78-0D4927CA3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28BEC2F-AEFA-3AB5-58EE-5E3064F5437A}"/>
              </a:ext>
            </a:extLst>
          </p:cNvPr>
          <p:cNvSpPr txBox="1"/>
          <p:nvPr/>
        </p:nvSpPr>
        <p:spPr>
          <a:xfrm>
            <a:off x="287524" y="764704"/>
            <a:ext cx="8568952" cy="1514773"/>
          </a:xfrm>
          <a:prstGeom prst="flowChartTerminator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Which tip do you think is the most important and why?</a:t>
            </a:r>
            <a:endParaRPr lang="ar-SA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FD6A384-33AC-3061-2C3E-A70C9E201070}"/>
              </a:ext>
            </a:extLst>
          </p:cNvPr>
          <p:cNvSpPr txBox="1"/>
          <p:nvPr/>
        </p:nvSpPr>
        <p:spPr>
          <a:xfrm>
            <a:off x="287524" y="4437112"/>
            <a:ext cx="853244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Relax in the saddle and bend your knees at a 90° angle because this will help you balance</a:t>
            </a:r>
            <a:endParaRPr lang="ar-SA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9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iral Notebook Stock Photos And Images - 123RF">
            <a:extLst>
              <a:ext uri="{FF2B5EF4-FFF2-40B4-BE49-F238E27FC236}">
                <a16:creationId xmlns:a16="http://schemas.microsoft.com/office/drawing/2014/main" id="{082EA74C-9358-4105-9EF6-A2B43DD9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56895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C289549-9198-42A5-A4F8-D5349461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8152">
            <a:off x="5982827" y="1921134"/>
            <a:ext cx="1769950" cy="64737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21D693F5-7D81-4DE8-8B44-BDA4345CF096}"/>
              </a:ext>
            </a:extLst>
          </p:cNvPr>
          <p:cNvSpPr/>
          <p:nvPr/>
        </p:nvSpPr>
        <p:spPr>
          <a:xfrm>
            <a:off x="1348548" y="2521059"/>
            <a:ext cx="288032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800" dirty="0"/>
              <a:t>Assign page </a:t>
            </a:r>
            <a:r>
              <a:rPr lang="en-US" sz="2800" dirty="0">
                <a:solidFill>
                  <a:srgbClr val="C00000"/>
                </a:solidFill>
              </a:rPr>
              <a:t>122</a:t>
            </a:r>
            <a:r>
              <a:rPr lang="en-US" sz="2800" dirty="0"/>
              <a:t> for practice reading</a:t>
            </a:r>
          </a:p>
          <a:p>
            <a:pPr algn="ctr" rtl="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 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DE56B3B3-E0C8-441B-AF52-2B7C6F22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88" y="242925"/>
            <a:ext cx="48768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531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5F2A958-0BDB-4778-972C-B7F9278F7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8686"/>
            <a:ext cx="1762125" cy="485775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DFEE8079-4459-42DF-9C78-8A37C0A6CA89}"/>
              </a:ext>
            </a:extLst>
          </p:cNvPr>
          <p:cNvSpPr/>
          <p:nvPr/>
        </p:nvSpPr>
        <p:spPr>
          <a:xfrm>
            <a:off x="7616422" y="198092"/>
            <a:ext cx="118494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122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9C3B451-D5D5-4907-8959-BE76BCD55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629" y="257312"/>
            <a:ext cx="1443959" cy="31011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F884F4A-98D3-47C8-87D6-FC7896F67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38" y="479840"/>
            <a:ext cx="1390650" cy="2857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7450B2-D527-4128-B322-6E95A97A5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9" y="765591"/>
            <a:ext cx="5328592" cy="341820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FABA2CB-3D26-4C83-B0B7-0ED3E6AF6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543" y="4251640"/>
            <a:ext cx="7414300" cy="238644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89FE5F20-7891-44FC-AD38-AAC2E5A7C36A}"/>
              </a:ext>
            </a:extLst>
          </p:cNvPr>
          <p:cNvSpPr/>
          <p:nvPr/>
        </p:nvSpPr>
        <p:spPr>
          <a:xfrm>
            <a:off x="932484" y="4535300"/>
            <a:ext cx="359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AF48DF6-C120-4CD0-ADA4-60A995730526}"/>
              </a:ext>
            </a:extLst>
          </p:cNvPr>
          <p:cNvSpPr/>
          <p:nvPr/>
        </p:nvSpPr>
        <p:spPr>
          <a:xfrm>
            <a:off x="925454" y="4983559"/>
            <a:ext cx="349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458ECEE-BDC7-4D38-B707-1637B213CFC7}"/>
              </a:ext>
            </a:extLst>
          </p:cNvPr>
          <p:cNvSpPr/>
          <p:nvPr/>
        </p:nvSpPr>
        <p:spPr>
          <a:xfrm>
            <a:off x="926221" y="5354052"/>
            <a:ext cx="349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BC1E505-B803-4704-BA66-538EC59993CD}"/>
              </a:ext>
            </a:extLst>
          </p:cNvPr>
          <p:cNvSpPr/>
          <p:nvPr/>
        </p:nvSpPr>
        <p:spPr>
          <a:xfrm>
            <a:off x="914361" y="6170484"/>
            <a:ext cx="349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1C833E9-C31E-41F0-BF57-A83DF4ADAB95}"/>
              </a:ext>
            </a:extLst>
          </p:cNvPr>
          <p:cNvSpPr/>
          <p:nvPr/>
        </p:nvSpPr>
        <p:spPr>
          <a:xfrm>
            <a:off x="915482" y="5734459"/>
            <a:ext cx="359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43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C4EB8A57-E045-87E6-DE4B-667BA567B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977C254-C131-1AD7-4675-66EE569B9065}"/>
              </a:ext>
            </a:extLst>
          </p:cNvPr>
          <p:cNvSpPr txBox="1"/>
          <p:nvPr/>
        </p:nvSpPr>
        <p:spPr>
          <a:xfrm>
            <a:off x="143508" y="836712"/>
            <a:ext cx="8856984" cy="908864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 algn="ctr" rtl="0">
              <a:buFont typeface="Wingdings" panose="05000000000000000000" pitchFamily="2" charset="2"/>
              <a:buChar char="Ø"/>
            </a:pPr>
            <a:r>
              <a:rPr lang="en-US" sz="3600" dirty="0">
                <a:latin typeface="Berlin Sans FB Demi" panose="020E0802020502020306" pitchFamily="34" charset="0"/>
              </a:rPr>
              <a:t>What do you know about camels?</a:t>
            </a:r>
            <a:endParaRPr lang="ar-SA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0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25ED40D-AFA1-9F4B-F71A-C6002A564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CDCCC36-3413-390C-B4FA-2518B713C742}"/>
              </a:ext>
            </a:extLst>
          </p:cNvPr>
          <p:cNvSpPr txBox="1"/>
          <p:nvPr/>
        </p:nvSpPr>
        <p:spPr>
          <a:xfrm>
            <a:off x="827584" y="1196752"/>
            <a:ext cx="7488832" cy="908864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571500" indent="-571500" algn="ctr" rtl="0">
              <a:buFont typeface="Wingdings" panose="05000000000000000000" pitchFamily="2" charset="2"/>
              <a:buChar char="Ø"/>
            </a:pPr>
            <a:r>
              <a:rPr lang="en-US" sz="3600" dirty="0">
                <a:latin typeface="Berlin Sans FB Demi" panose="020E0802020502020306" pitchFamily="34" charset="0"/>
              </a:rPr>
              <a:t>Have you ever ridden one?</a:t>
            </a:r>
            <a:endParaRPr lang="ar-SA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C2448E4-E5CC-A14B-69E0-F06F60FD9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7DF0D741-147E-4994-9B86-FA566DCBA948}"/>
              </a:ext>
            </a:extLst>
          </p:cNvPr>
          <p:cNvSpPr/>
          <p:nvPr/>
        </p:nvSpPr>
        <p:spPr>
          <a:xfrm>
            <a:off x="191962" y="33695"/>
            <a:ext cx="7008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Noto Naskh Arabic UI"/>
              </a:rPr>
              <a:t>Camels </a:t>
            </a:r>
          </a:p>
          <a:p>
            <a:pPr algn="l" rtl="0"/>
            <a:r>
              <a:rPr lang="en-US" sz="2000" b="1" dirty="0">
                <a:latin typeface="Noto Naskh Arabic UI"/>
              </a:rPr>
              <a:t>are mammals with long legs. Some camels </a:t>
            </a:r>
            <a:r>
              <a:rPr lang="en-US" sz="2000" b="1" dirty="0"/>
              <a:t>have one hump others have two humps</a:t>
            </a:r>
            <a:r>
              <a:rPr lang="en-US" sz="2000" b="1" dirty="0">
                <a:latin typeface="Noto Naskh Arabic UI"/>
              </a:rPr>
              <a:t> </a:t>
            </a:r>
            <a:endParaRPr lang="ar-SA" sz="2000" b="1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2D7272A-7A6D-4EF8-8570-98E6EA5551D2}"/>
              </a:ext>
            </a:extLst>
          </p:cNvPr>
          <p:cNvSpPr/>
          <p:nvPr/>
        </p:nvSpPr>
        <p:spPr>
          <a:xfrm>
            <a:off x="110567" y="2082291"/>
            <a:ext cx="8484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7030A0"/>
                </a:solidFill>
                <a:latin typeface="Open Sans"/>
              </a:rPr>
              <a:t>Humans have used camels as a means of transport for thousands of years.</a:t>
            </a:r>
            <a:endParaRPr lang="ar-SA" sz="2000" b="1" dirty="0">
              <a:solidFill>
                <a:srgbClr val="7030A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C9FC998-8C55-4669-AB9B-57B490B1F765}"/>
              </a:ext>
            </a:extLst>
          </p:cNvPr>
          <p:cNvSpPr/>
          <p:nvPr/>
        </p:nvSpPr>
        <p:spPr>
          <a:xfrm>
            <a:off x="94769" y="1153011"/>
            <a:ext cx="8645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06600"/>
                </a:solidFill>
                <a:latin typeface="Open Sans"/>
              </a:rPr>
              <a:t>Camels have other ways to adapt to their environment</a:t>
            </a:r>
            <a:r>
              <a:rPr lang="en-US" sz="2000" b="1" dirty="0">
                <a:latin typeface="Open Sans"/>
              </a:rPr>
              <a:t>.</a:t>
            </a:r>
            <a:r>
              <a:rPr lang="en-US" sz="2000" b="1" dirty="0"/>
              <a:t>  </a:t>
            </a:r>
          </a:p>
          <a:p>
            <a:pPr algn="l" rtl="0"/>
            <a:r>
              <a:rPr lang="en-US" sz="2000" b="1" dirty="0">
                <a:solidFill>
                  <a:srgbClr val="C00000"/>
                </a:solidFill>
              </a:rPr>
              <a:t>"ships of the desert."</a:t>
            </a:r>
            <a:r>
              <a:rPr lang="en-US" sz="2000" b="1" dirty="0">
                <a:solidFill>
                  <a:srgbClr val="C00000"/>
                </a:solidFill>
                <a:latin typeface="Open Sans"/>
              </a:rPr>
              <a:t> 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2F50B46-2875-4C74-9344-18966155AFA7}"/>
              </a:ext>
            </a:extLst>
          </p:cNvPr>
          <p:cNvSpPr/>
          <p:nvPr/>
        </p:nvSpPr>
        <p:spPr>
          <a:xfrm>
            <a:off x="149733" y="3041110"/>
            <a:ext cx="8844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Open Sans"/>
              </a:rPr>
              <a:t>Camels are often the main source of meat, milk and even leather or wool products.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32749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is contains an image of: Man in the Desert, Abu Dhabi">
            <a:extLst>
              <a:ext uri="{FF2B5EF4-FFF2-40B4-BE49-F238E27FC236}">
                <a16:creationId xmlns:a16="http://schemas.microsoft.com/office/drawing/2014/main" id="{ED8F6BAA-A665-75BF-ADF3-249397313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2" y="62156"/>
            <a:ext cx="4536504" cy="6823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051C610B-072E-4AB3-9C51-B630CEA80ADE}"/>
              </a:ext>
            </a:extLst>
          </p:cNvPr>
          <p:cNvSpPr/>
          <p:nvPr/>
        </p:nvSpPr>
        <p:spPr>
          <a:xfrm>
            <a:off x="4932042" y="3559042"/>
            <a:ext cx="4066896" cy="2726591"/>
          </a:xfrm>
          <a:prstGeom prst="flowChartTerminator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sz="2000" b="1" i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reins </a:t>
            </a:r>
            <a:r>
              <a:rPr lang="en-US" sz="20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 rtl="0"/>
            <a:r>
              <a:rPr lang="en-US" sz="20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is something you hold to control a camel, it must be</a:t>
            </a:r>
          </a:p>
          <a:p>
            <a:pPr algn="ctr" rtl="0"/>
            <a:r>
              <a:rPr lang="en-US" sz="2000" b="1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something that resembles a rope.</a:t>
            </a:r>
            <a:endParaRPr lang="ar-SA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C0EA346-C7F3-DF6B-F434-22CE804F9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2500">
                        <a14:foregroundMark x1="90000" y1="43333" x2="92500" y2="55278"/>
                        <a14:foregroundMark x1="16944" y1="44722" x2="18056" y2="53611"/>
                        <a14:backgroundMark x1="22500" y1="31944" x2="34722" y2="29722"/>
                        <a14:backgroundMark x1="42500" y1="68611" x2="42500" y2="68611"/>
                        <a14:backgroundMark x1="71944" y1="60833" x2="71944" y2="6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1" t="25200" r="3043" b="28601"/>
          <a:stretch/>
        </p:blipFill>
        <p:spPr bwMode="auto">
          <a:xfrm>
            <a:off x="4608003" y="617651"/>
            <a:ext cx="442693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247FC4F2-378D-40D1-B267-7C171B80A1A4}"/>
              </a:ext>
            </a:extLst>
          </p:cNvPr>
          <p:cNvSpPr/>
          <p:nvPr/>
        </p:nvSpPr>
        <p:spPr>
          <a:xfrm>
            <a:off x="5436096" y="105807"/>
            <a:ext cx="3097505" cy="2618393"/>
          </a:xfrm>
          <a:prstGeom prst="flowChartTerminator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0"/>
            <a:r>
              <a:rPr lang="en-US" sz="11500" b="1" dirty="0">
                <a:solidFill>
                  <a:srgbClr val="C00000"/>
                </a:solidFill>
                <a:latin typeface="MoolBoran" panose="020B0604020202020204" pitchFamily="34" charset="0"/>
                <a:cs typeface="MoolBoran" panose="020B0604020202020204" pitchFamily="34" charset="0"/>
              </a:rPr>
              <a:t>reins</a:t>
            </a:r>
            <a:endParaRPr lang="ar-SA" sz="11500" dirty="0">
              <a:latin typeface="MoolBoran" panose="020B0604020202020204" pitchFamily="34" charset="0"/>
            </a:endParaRPr>
          </a:p>
        </p:txBody>
      </p:sp>
      <p:pic>
        <p:nvPicPr>
          <p:cNvPr id="5126" name="Picture 6" descr="مشاهدة صورة المصدر">
            <a:extLst>
              <a:ext uri="{FF2B5EF4-FFF2-40B4-BE49-F238E27FC236}">
                <a16:creationId xmlns:a16="http://schemas.microsoft.com/office/drawing/2014/main" id="{932AA915-73DF-04F8-B29F-6A22201CA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0" b="89906" l="7171" r="93625">
                        <a14:foregroundMark x1="90677" y1="85734" x2="90677" y2="85734"/>
                        <a14:foregroundMark x1="93705" y1="86541" x2="93705" y2="86541"/>
                        <a14:foregroundMark x1="7171" y1="63122" x2="7171" y2="63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0" t="6103" r="4325" b="7435"/>
          <a:stretch/>
        </p:blipFill>
        <p:spPr bwMode="auto">
          <a:xfrm>
            <a:off x="5086622" y="2480339"/>
            <a:ext cx="375773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7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7BC8210-FCF4-4B6D-803A-B5812E977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56"/>
          <a:stretch/>
        </p:blipFill>
        <p:spPr>
          <a:xfrm>
            <a:off x="159618" y="-31224"/>
            <a:ext cx="5204470" cy="687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781F98AD-D08E-41C1-9676-3D27AB6E064D}"/>
              </a:ext>
            </a:extLst>
          </p:cNvPr>
          <p:cNvSpPr/>
          <p:nvPr/>
        </p:nvSpPr>
        <p:spPr>
          <a:xfrm>
            <a:off x="5348808" y="2204864"/>
            <a:ext cx="36202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rtl="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6600"/>
                </a:solidFill>
                <a:latin typeface="MyriadPro-SemiboldIt"/>
              </a:rPr>
              <a:t>What are the men doing?</a:t>
            </a:r>
          </a:p>
          <a:p>
            <a:pPr algn="ctr" rtl="0"/>
            <a:endParaRPr lang="en-US" sz="2400" b="1" dirty="0">
              <a:solidFill>
                <a:srgbClr val="006600"/>
              </a:solidFill>
              <a:latin typeface="MyriadPro-SemiboldIt"/>
            </a:endParaRPr>
          </a:p>
          <a:p>
            <a:pPr algn="ctr" rtl="0"/>
            <a:endParaRPr lang="en-US" sz="2400" b="1" dirty="0">
              <a:solidFill>
                <a:srgbClr val="006600"/>
              </a:solidFill>
              <a:latin typeface="MyriadPro-SemiboldIt"/>
            </a:endParaRPr>
          </a:p>
          <a:p>
            <a:pPr marL="285750" indent="-285750" algn="ctr" rtl="0">
              <a:buFont typeface="Wingdings" panose="05000000000000000000" pitchFamily="2" charset="2"/>
              <a:buChar char="q"/>
            </a:pPr>
            <a:r>
              <a:rPr lang="en-US" sz="2400" b="1" dirty="0">
                <a:latin typeface="MyriadPro-SemiboldIt"/>
              </a:rPr>
              <a:t>What part of the world are they in? </a:t>
            </a:r>
          </a:p>
          <a:p>
            <a:pPr algn="ctr" rtl="0"/>
            <a:endParaRPr lang="en-US" sz="2400" b="1" dirty="0">
              <a:latin typeface="MyriadPro-SemiboldIt"/>
            </a:endParaRPr>
          </a:p>
          <a:p>
            <a:pPr algn="ctr" rtl="0"/>
            <a:endParaRPr lang="en-US" sz="2400" b="1" dirty="0">
              <a:latin typeface="MyriadPro-SemiboldIt"/>
            </a:endParaRPr>
          </a:p>
          <a:p>
            <a:pPr marL="285750" indent="-285750" algn="ctr" rtl="0">
              <a:buFont typeface="Wingdings" panose="05000000000000000000" pitchFamily="2" charset="2"/>
              <a:buChar char="q"/>
            </a:pPr>
            <a:r>
              <a:rPr lang="en-US" sz="2400" b="1" dirty="0">
                <a:latin typeface="MyriadPro-Light"/>
              </a:rPr>
              <a:t>what do you think</a:t>
            </a:r>
          </a:p>
          <a:p>
            <a:pPr algn="ctr" rtl="0"/>
            <a:r>
              <a:rPr lang="en-US" sz="2400" b="1" dirty="0">
                <a:latin typeface="MyriadPro-Ligh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MyriadPro-LightIt"/>
              </a:rPr>
              <a:t>ships of the desert </a:t>
            </a:r>
          </a:p>
          <a:p>
            <a:pPr algn="ctr" rtl="0"/>
            <a:r>
              <a:rPr lang="en-US" sz="2400" b="1" dirty="0">
                <a:latin typeface="MyriadPro-Light"/>
              </a:rPr>
              <a:t>refers to?</a:t>
            </a:r>
            <a:endParaRPr lang="ar-SA" sz="2400" b="1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7E5B487-0C37-44C6-9852-D60C8DCC7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9227"/>
            <a:ext cx="2448272" cy="14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8C00A15-31B2-4156-B547-0705E9307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49" y="366376"/>
            <a:ext cx="8772439" cy="6282113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1913E7D-7DE7-4A06-A19B-05898AEA5B59}"/>
              </a:ext>
            </a:extLst>
          </p:cNvPr>
          <p:cNvSpPr/>
          <p:nvPr/>
        </p:nvSpPr>
        <p:spPr>
          <a:xfrm>
            <a:off x="7456746" y="209511"/>
            <a:ext cx="1348446" cy="46166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Page 69</a:t>
            </a:r>
            <a:endParaRPr lang="ar-SA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SG Bk 4 F-SA_'15_2-25">
            <a:hlinkClick r:id="" action="ppaction://media"/>
            <a:extLst>
              <a:ext uri="{FF2B5EF4-FFF2-40B4-BE49-F238E27FC236}">
                <a16:creationId xmlns:a16="http://schemas.microsoft.com/office/drawing/2014/main" id="{90522F1A-A305-4883-8536-51D69F52E4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40343"/>
            <a:ext cx="953562" cy="95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1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B02F4D0-1DFD-459B-91B1-4E9589A36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4" y="692696"/>
            <a:ext cx="8649168" cy="605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D33CECD-657F-4DF4-A635-D41122AC6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88" y="188640"/>
            <a:ext cx="8649168" cy="4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9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1EF7F15-438B-40A7-A200-690C5CDC7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2273622" cy="49584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B8166D6-C353-46DB-8A01-8CDFEC5CF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77" y="1404563"/>
            <a:ext cx="5877025" cy="1542818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253C29CA-41C5-4EFF-9A7D-5DAA2C7E0EFE}"/>
              </a:ext>
            </a:extLst>
          </p:cNvPr>
          <p:cNvSpPr/>
          <p:nvPr/>
        </p:nvSpPr>
        <p:spPr>
          <a:xfrm>
            <a:off x="139759" y="3429000"/>
            <a:ext cx="88644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Bold"/>
              </a:rPr>
              <a:t>1. </a:t>
            </a:r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Because they have been used as a means of transport in the desert due to their ability to withstand the hot, dry climate.</a:t>
            </a:r>
          </a:p>
          <a:p>
            <a:pPr algn="l" rtl="0"/>
            <a:endParaRPr lang="en-US" sz="2000" b="1" dirty="0">
              <a:solidFill>
                <a:srgbClr val="C00000"/>
              </a:solidFill>
              <a:latin typeface="MyriadPro-Light"/>
            </a:endParaRP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Bold"/>
              </a:rPr>
              <a:t>2. </a:t>
            </a:r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The rider must sit two meters above the ground on the camel’s hump, and the movement of the camel swings the rider from side to side.</a:t>
            </a:r>
          </a:p>
          <a:p>
            <a:pPr algn="l" rtl="0"/>
            <a:endParaRPr lang="en-US" sz="2000" b="1" dirty="0">
              <a:solidFill>
                <a:srgbClr val="C00000"/>
              </a:solidFill>
              <a:latin typeface="MyriadPro-Light"/>
            </a:endParaRP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Bold"/>
              </a:rPr>
              <a:t>3. </a:t>
            </a:r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Camels are emotional and intelligent.</a:t>
            </a:r>
          </a:p>
          <a:p>
            <a:pPr algn="l" rtl="0"/>
            <a:endParaRPr lang="en-US" sz="2000" b="1" dirty="0">
              <a:solidFill>
                <a:srgbClr val="C00000"/>
              </a:solidFill>
              <a:latin typeface="MyriadPro-Light"/>
            </a:endParaRP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4.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3324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340</Words>
  <Application>Microsoft Office PowerPoint</Application>
  <PresentationFormat>عرض على الشاشة (4:3)</PresentationFormat>
  <Paragraphs>48</Paragraphs>
  <Slides>15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31" baseType="lpstr">
      <vt:lpstr>Amasis MT Pro Medium</vt:lpstr>
      <vt:lpstr>Arial</vt:lpstr>
      <vt:lpstr>Baguet Script</vt:lpstr>
      <vt:lpstr>Berlin Sans FB Demi</vt:lpstr>
      <vt:lpstr>Calibri</vt:lpstr>
      <vt:lpstr>Cavolini</vt:lpstr>
      <vt:lpstr>Comic Sans MS</vt:lpstr>
      <vt:lpstr>MoolBoran</vt:lpstr>
      <vt:lpstr>MyriadPro-Bold</vt:lpstr>
      <vt:lpstr>MyriadPro-Light</vt:lpstr>
      <vt:lpstr>MyriadPro-LightIt</vt:lpstr>
      <vt:lpstr>MyriadPro-SemiboldIt</vt:lpstr>
      <vt:lpstr>Noto Naskh Arabic UI</vt:lpstr>
      <vt:lpstr>Open Sans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Tr.A .</cp:lastModifiedBy>
  <cp:revision>421</cp:revision>
  <dcterms:created xsi:type="dcterms:W3CDTF">2019-11-21T04:55:51Z</dcterms:created>
  <dcterms:modified xsi:type="dcterms:W3CDTF">2022-06-05T06:19:15Z</dcterms:modified>
</cp:coreProperties>
</file>