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E7A535-813A-4FAB-BE90-A09D38E4DB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7971608-7F98-4A94-AA53-C15761AD5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7FCFF94-1CEB-4BF0-BC68-44050FB3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D30A74-3D06-4DEB-AB3E-828A7F4CA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A62F8B-9BFD-4049-8444-2DE0C0ABE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95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7EC465-FDDF-45BC-B27C-9DBFF90CB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EA94AD4-50B5-461D-8BDA-18832C3E0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85C048-5EEE-4757-B2E9-E92B9B69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C44BA9-A91D-467B-AA16-DFF9819B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EC15E4-6848-42CC-889F-3BB50155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733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CBB5C50-DF35-457A-A9EC-EE8F1509D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F1850DB-D625-4F9A-8763-0015056DC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C4C3F7-BE2E-4579-BB38-6C47538CB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941498-2628-47A8-8088-7B7BDA674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C32F41-B21F-46F4-A2A9-AFC21A36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273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3382CF-B683-491F-AECC-074B102B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7D81B65-E285-4719-9521-C684E3143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88B8CCF-9555-4A6E-B57B-21E03A744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6305073-CF5E-4C5F-B4F4-A3DA23804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F8A738-0087-47BA-BC24-0267FB16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257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60B68B9-8C30-4425-AF82-F3897587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E5021E2-FAA7-4724-9391-874690581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3EF8FB-9086-49FA-A798-8EC0775C9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35927D-1966-49E7-AB4F-9C093ED77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7948138-02A2-4276-9612-69DF9FBAC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4861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E2B7AD6-B325-4F05-8CAF-C97C67D38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AF6B01-B0E8-4645-943E-69D2A2E8C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D47B923-D441-4146-8D90-6BF4A8D7B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C65D75E-3302-4193-AC1A-167F5AC6E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2D6187E-AEDA-4602-916F-4B39E7A5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453B0BC-9BAB-4B5D-AAF3-CC588081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926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4C358E-B0E1-4DEB-8829-D3C9249AB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A1815AB-FE34-411E-8F63-F0941082B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B3686E5-0880-4499-9B12-6D5C88F57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6067E23-DBE7-4CC3-8622-354124B1EC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EB4B002-9186-4CE2-9B5C-BE5D854AC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EE47FFE-EAA9-4623-9183-6EDB1C40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620EC3F-E757-494E-A95D-53651269E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C39D79C-7DD2-447A-BF3C-E60BBFF0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668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D11D60-9126-4098-8E31-CF5942F51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E2D266D-213C-4E4E-9597-9EF3EB4E7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44ECA44-B8F5-43AA-9B07-FC46C6D0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06A75B1-3864-4D85-934A-69FFBD75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712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EF01515-DA5F-4EB9-BDB8-945D8427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98BD7E0-1FFD-463B-8277-52B8AF38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C4E46B4-A5D6-4914-9C7B-ADECE63D1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613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89BD6C-25DB-4417-9CC4-D18BD172B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66EE89A-A048-458E-ACA3-1CFFDEF6D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B881E3-71B2-42C3-99BD-D0A216584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9B815F-97E6-4E64-9F1A-6022DAEFB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41DF912-CAD5-41E1-AC4A-786E4082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88FF89-26BC-4C9B-A51B-E21088827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435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BF6171-61A5-4686-A834-DFB046B6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E76630E-5FC3-454A-969A-79310D5254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CDC532-6BE6-4FCE-AC7A-20A76A6DB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EEED307-5B04-4ECF-B216-C43C281D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ADB888-713E-4D37-8238-585F12FB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62DCF8-3B57-43C4-8D59-10C10C8A1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705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779A074-A4AF-4402-8083-0BE2663B2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F6C79D6-C7BD-4AAA-9417-74120E279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2E84BF-562D-469D-A7E3-1F9C4A1C8E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2A9A2-0BE1-4F8D-AB8C-56C2A5423287}" type="datetimeFigureOut">
              <a:rPr lang="ar-SA" smtClean="0"/>
              <a:t>07/08/43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E58CAF6-85F7-4927-AAC9-37387778D8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CDBEA7-1DA5-455D-A96E-43AD0A15A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F6E4A-81C4-4319-8D73-22779CCADCA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5764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236371" y="2318586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مقارنة الكسور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58337" y="2211126"/>
            <a:ext cx="2302087" cy="263948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أقارن بين كسري وحدة .</a:t>
            </a: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أكبر من </a:t>
            </a:r>
            <a:r>
              <a:rPr lang="en-US" dirty="0"/>
              <a:t>&lt;</a:t>
            </a:r>
          </a:p>
          <a:p>
            <a:pPr algn="ctr"/>
            <a:r>
              <a:rPr lang="ar-SA" dirty="0" err="1"/>
              <a:t>أصغرمن</a:t>
            </a:r>
            <a:r>
              <a:rPr lang="ar-SA" dirty="0"/>
              <a:t> </a:t>
            </a:r>
            <a:r>
              <a:rPr lang="en-US" dirty="0"/>
              <a:t>&gt;</a:t>
            </a:r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A6EB49C-4782-479A-96DC-5E61095BE9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771650"/>
            <a:ext cx="6557962" cy="370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5588" y="1593605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64677C14-52DA-4CC2-979C-A187A0319E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429" y="2364580"/>
            <a:ext cx="9639299" cy="279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DFFD8708-6181-4437-93A0-CC18468660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1663" y="2152650"/>
            <a:ext cx="10008393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14488"/>
            <a:ext cx="1545140" cy="62150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2144354-817E-4D85-89D6-DA124C6635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712" y="2386012"/>
            <a:ext cx="9517567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7273573-261D-4152-B1E4-8CD3B9700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6" y="2158253"/>
            <a:ext cx="9320212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13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FD88A3C-5FDC-49F5-B480-B48FAEB2E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1" y="1921669"/>
            <a:ext cx="9625012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766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EBEB1B4-6E7A-48E3-A5B3-ABC68B7FB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318" y="2457450"/>
            <a:ext cx="7024687" cy="273843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C94FD4FD-535A-4264-9EEA-D89E32EA4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6493" y="2873049"/>
            <a:ext cx="2409825" cy="248742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A05AF91-FE08-4D1A-9040-4A7839E655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8225" y="1756381"/>
            <a:ext cx="3314699" cy="53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245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54</Words>
  <Application>Microsoft Office PowerPoint</Application>
  <PresentationFormat>شاشة عريضة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2022-03-10T00:55:56Z</dcterms:created>
  <dcterms:modified xsi:type="dcterms:W3CDTF">2022-03-10T01:05:19Z</dcterms:modified>
</cp:coreProperties>
</file>