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70736A-755A-42A2-B3C0-2336839FD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B30246-630E-4EA0-B7BF-ADEC5D492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CA34BC-8B3D-4A0D-939A-AFEC362F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C1E613-062F-4CB5-80A3-FC9A35F3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874B73-723B-43BB-B962-88A47732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95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43975-E5F4-4D45-8DD8-3955ED02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77542-3A54-4B87-B3DC-806CC27F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CCFB75-B70E-4974-8F30-F8331D6E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C22255-C88A-4938-B242-0FAAA1DB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F7DDB6-5D3C-4B35-902F-BD1F52D1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09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E363FBE-8D71-4233-A35A-02BADC5F9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5581808-4E63-4265-AE7D-0893B229D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E395C2-B7F8-4CEB-903B-BED2BB9F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96D921-306B-45E8-947A-2128D889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690CC7-F68A-4915-9B05-BCE7EB65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24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6AD0BD-4CA0-4C57-9FD1-22BA9577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BD3831-B73E-4B5E-93EC-42A012D9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E3095C-2CC7-467B-B096-CDD94EE95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34CE2C-AA6A-4CE4-8AFA-94D662E9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3F09A6-48AA-4CC8-8EC2-28E0A583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82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56334C-9E31-445F-AA14-E6EBD83D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B58352C-983C-4661-8419-5CCD660F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156618-5070-468E-B058-8B101534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B6DDB9-415D-4872-91EF-346B06B7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E23FCC-9CA4-4708-9B5E-5E3A5C2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44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C3088B-66CB-4BD2-AF37-8833A8CF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6AD43F-504D-498E-B073-9634B7545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9EE136-AF04-4FFB-A382-DED22CDB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14A90F-05F4-4458-B2C8-1AB771909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0C37EE-1D68-48C6-8140-9A89B6D9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A17C4-3C11-4AEF-818B-B1803E04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91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AA9463-8EC8-473E-851D-D17690C3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D5DF84-B648-4069-AE1D-F5A3F5CA8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B6410F9-E369-43D4-B1B7-E9CC35090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50F0A18-2A22-4FBF-8F66-3F3211A16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116CDB9-1A82-4AE4-8995-00A7B40E6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7CB688-63D5-4359-96B8-67A433DA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D014FC7-8C75-487C-85DE-8AE22674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D0F6125-9D01-454D-8347-5A4AB05C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66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93E885-AB6B-4DC9-A5AE-8B277735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4F675C6-E82F-41BC-A03B-63F9BC6C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3493042-4FCD-439C-811D-A1F87DE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C1A094E-8B73-446C-BD2A-A0D90338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46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4A4DC58-ACD3-4070-AD57-011C5961F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4F13EA-265D-489D-8F6A-07E71FA6B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C5851C8-6689-417E-A19B-34F53F1E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176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5C01F0-1C0A-4E90-ABB8-46ADC715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34CAEC-1D2B-44AB-8995-6020F0F43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2642DC-E673-41EB-8ACA-DA695C67E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9961B95-6314-4046-ACA8-3BE0E622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E4E1C4F-2D4B-4A29-8A54-00118803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7104822-7690-4415-906C-D6DD5313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76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8E889E-E0F5-43A1-9B7F-589A82AB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9BAF60-8285-4829-ABC9-4B84D18AA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5EECB7-5F81-48F1-916A-E5612769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1863BCC-C909-4656-A20A-3DF9236F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2B48BC-C46E-4484-8FF5-5A13694A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71C10F-3458-4A47-8226-D1F00D2D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10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AF3B654-2DB5-4B01-814D-9D24CB75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7541D7-3F4F-4861-BEA7-9B02FA5B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D5BD6C-FAF4-4B96-BF34-08F329F57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9A44-E29B-4AAE-B672-1C510A5EF828}" type="datetimeFigureOut">
              <a:rPr lang="ar-SA" smtClean="0"/>
              <a:t>07/08/43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D2414A-FBA5-4100-9999-0EC7F2E77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E8EC23-5E5C-4CC4-B520-572A4AFE2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DD9E1-F91E-4F98-88BE-6510386653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1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657725" y="2368592"/>
            <a:ext cx="521612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8 - 6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الكسور كأجزاء من مجموعة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58337" y="2211125"/>
            <a:ext cx="2302087" cy="3075249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اعبر بالكسور عن شيء واحد أو أكثر من الأشياء المتماثلة ضمن مجموعة</a:t>
            </a:r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المجموعة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8E26696-2F2A-4C85-B35F-635B8C266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9" y="2028826"/>
            <a:ext cx="6407943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C863C10-ACF5-4E6F-B7AA-B5D19E8B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588" y="1593605"/>
            <a:ext cx="1545140" cy="6936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FFD2326-392B-44EB-9203-C91D03658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106" y="2393157"/>
            <a:ext cx="9853322" cy="2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D2A95EA-60E1-4F1B-B953-9F5A7AF4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8" y="2386012"/>
            <a:ext cx="10044111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C6C118-86F5-446A-91CC-F75699DD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140" y="1614488"/>
            <a:ext cx="1545140" cy="6215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7FBE7E7-17EC-4E04-A07D-CFCF47857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7" y="2500312"/>
            <a:ext cx="9532143" cy="28105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EB5474D-901B-4B70-8D96-8117DC374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8" y="1571625"/>
            <a:ext cx="3094435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EF502C-5E33-4A0B-9EE0-59BE2AB55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956" y="1885950"/>
            <a:ext cx="8843962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54F5273-2F72-4B0C-AC62-CC62FD879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9" y="2285999"/>
            <a:ext cx="7477125" cy="156154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2399E3-8B2E-457D-8769-4C6B69E8F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305" y="4064793"/>
            <a:ext cx="7598569" cy="16144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01D9046-3CD5-4B6D-8F8D-2D5B5FFE7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099" y="1720802"/>
            <a:ext cx="1914525" cy="5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317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41</Words>
  <Application>Microsoft Office PowerPoint</Application>
  <PresentationFormat>شاشة عريضة</PresentationFormat>
  <Paragraphs>11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2022-03-10T01:06:21Z</dcterms:created>
  <dcterms:modified xsi:type="dcterms:W3CDTF">2022-03-12T14:23:47Z</dcterms:modified>
</cp:coreProperties>
</file>