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FBA527-CFBB-4CF1-9558-20E9E3101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928C1EA-5963-4141-9B7B-36E49976C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F5B54E-43AB-465B-963E-12FA0BDAD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B27F6D-FB2A-49D8-B497-73A5FDDB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BA65626-8B93-4D58-9245-9EDC6F7D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122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0C5A26-639C-431C-8450-9C889ADF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13F4171-8DF8-4027-972B-3D53E53EF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9F5D53D-6682-4344-A526-6FFBA4AE4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50C2049-A384-4C24-8BC0-87C041F2A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7A3B094-6973-4ECC-8DEA-9BD2EA5C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76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C359DB5-6CD7-4F75-BCCF-BA9D8EE1A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B3E0CA1-512A-493A-BEDD-14D77852D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9C976C2-C4F4-403A-BD8C-99DD1F01D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58DA54-3B7C-4C4A-B11D-E05553C8D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5264E2-1A88-4668-9111-407EBAFA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4502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251893-65FF-451A-81F6-04ED3AA8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EC9FB73-EE2F-4784-834F-1DF604CCE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4177E-B740-42DF-A42C-13ABA607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38920D8-3A88-4E47-A19A-556A2289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C79C3F-9197-45BE-A3F7-8DA4B955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45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157456C-3DEA-41FE-8BDA-A253ED04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80DF7B9-A0DD-49FB-8758-D31D6AAA1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B8CBE8B-010E-4B38-8533-4625F8E8F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8F187C-9838-48B5-8B17-1F66943E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04D271-E056-46C3-9E37-8C5143B2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321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D2F2BE4-DEBB-412B-9F88-3B1FC28C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1A18FB-4108-4A71-902E-931497948B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603397E-A380-41E6-A3C8-92A8000E7F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CAFB38A-DC97-4E17-8BD3-2D32BF368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971AA45-39A6-4645-AAE8-E9FD6AF0C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96B40ED-D4CA-458C-AB1E-C61DC67B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84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A09EF2-E9F2-4521-B532-99031446F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62D117-DC8D-44C3-9FBB-1039202EC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710A62D-5FA7-46DD-BDF3-CF60C6F9C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5F701BA-5706-4E9A-B3C1-CDA401DE10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E5F673B-27B1-4FBA-8B2D-834275018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6317A20-C615-4293-9FD2-125A75B8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9B7F0EA-BFE5-4D97-91F4-57BC19B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5E8D4CE-83A4-4FE5-A581-AF9AC7FF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865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3037510-0DBE-4362-9D0A-86B724B9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0D95BAB-4545-4B34-B2F4-25930A86A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B0B02C0-9A1B-4558-8074-BC61F8A76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0D7BA4E-0335-47E3-9747-3F714F060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271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D4686DB-3EAC-4A42-B2AF-223A2D66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534BAD2-D3ED-4C19-970F-B55E5922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F310217-1020-4ED6-AE36-A5F4D52D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6690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B77BCC-770F-4D69-A375-9CF2873C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68B3519-15CF-45B8-AA73-DB9569A51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8BABF9A-04A9-4530-9CE4-412E08E540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2A3601F-E873-4190-872E-6A73D46FF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3CD455D-08BA-4EBB-A9BC-B51534806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0A4BC0-FA4A-4ECF-9D4E-439D05C2E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98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BAAB1D-A153-46ED-897C-AC0453714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5F8A195A-15F6-4CA6-B69D-6B052F14A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E40AFE4-F744-4032-BE66-4432AFD715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29F0284-0972-4402-B6CC-BD00BEF99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A843C8-E639-4778-8A83-61B27B7CF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787A201-02B2-49C8-A275-486843A9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6567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014957E7-0F91-411A-A9F3-AD3A53FBD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277FF59-EDD7-4AB9-A005-D58779080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9ADA2C0-9806-46F4-ACA6-52A362FC11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2375B8-2B42-42DE-B656-6D337C56CE3B}" type="datetimeFigureOut">
              <a:rPr lang="ar-SA" smtClean="0"/>
              <a:t>09/08/43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3982150-1BF6-43A1-A90F-5D6BB203B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83A0809-425E-4491-9768-EE0733B3B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CB176-E864-46E8-BA1D-0D2807C730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127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658349" y="5383306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943" y="2741485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414965" y="2218573"/>
            <a:ext cx="487322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8 - 7</a:t>
            </a:r>
          </a:p>
          <a:p>
            <a:pPr algn="ctr"/>
            <a:r>
              <a:rPr lang="ar-SA" sz="54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استقصاء حل المسألة</a:t>
            </a:r>
          </a:p>
        </p:txBody>
      </p:sp>
    </p:spTree>
    <p:extLst>
      <p:ext uri="{BB962C8B-B14F-4D97-AF65-F5344CB8AC3E}">
        <p14:creationId xmlns:p14="http://schemas.microsoft.com/office/powerpoint/2010/main" val="110743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CD8D6248-16DC-41C1-8313-729BE06CE479}"/>
              </a:ext>
            </a:extLst>
          </p:cNvPr>
          <p:cNvSpPr txBox="1"/>
          <p:nvPr/>
        </p:nvSpPr>
        <p:spPr>
          <a:xfrm>
            <a:off x="9754499" y="5657579"/>
            <a:ext cx="17406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4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4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pPr algn="ctr"/>
            <a:endParaRPr lang="ar-SA" sz="240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446419" y="2235723"/>
            <a:ext cx="2356856" cy="275061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u="sng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dirty="0"/>
              <a:t>أختار خطة مناسبة</a:t>
            </a:r>
          </a:p>
          <a:p>
            <a:pPr algn="ctr"/>
            <a:r>
              <a:rPr lang="ar-SA" dirty="0"/>
              <a:t>لأحل المسألة</a:t>
            </a:r>
          </a:p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3AD5846-28F8-42BF-BA7E-32942AA62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868" y="2158253"/>
            <a:ext cx="6996113" cy="302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3EDD552-3C54-42D2-86C0-45F3A9492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3256" y="1907381"/>
            <a:ext cx="7505700" cy="35504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9884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947BBAF-149A-4350-8F41-D06B8D77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882" y="1919286"/>
            <a:ext cx="8017668" cy="33885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964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A7DED8B-A733-4430-94E6-340AF3D85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457" y="1695450"/>
            <a:ext cx="3390900" cy="7524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2768C92-9B7E-47B1-8DD4-DA0045D87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1175" y="1695450"/>
            <a:ext cx="2547938" cy="6286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2C167A3-F5FF-43D8-86AB-BC53957021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737" y="2447925"/>
            <a:ext cx="9384506" cy="229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31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6A0AD1B-2734-4CE0-8DA8-FA6227429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806" y="1764507"/>
            <a:ext cx="891539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65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694"/>
            <a:ext cx="1364456" cy="136711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C394DD2-E05F-4957-BF02-B188A6351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644" y="1819275"/>
            <a:ext cx="8815387" cy="280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742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25</Words>
  <Application>Microsoft Office PowerPoint</Application>
  <PresentationFormat>شاشة عريضة</PresentationFormat>
  <Paragraphs>8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2022-03-12T14:26:23Z</dcterms:created>
  <dcterms:modified xsi:type="dcterms:W3CDTF">2022-03-12T14:35:38Z</dcterms:modified>
</cp:coreProperties>
</file>