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1" r:id="rId14"/>
    <p:sldId id="276" r:id="rId15"/>
    <p:sldId id="272" r:id="rId16"/>
    <p:sldId id="274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9C9"/>
    <a:srgbClr val="23A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CB0696-D2C3-2B42-85C5-5A41134A389A}" v="54" dt="2023-05-20T13:45:46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0"/>
    <p:restoredTop sz="94649"/>
  </p:normalViewPr>
  <p:slideViewPr>
    <p:cSldViewPr>
      <p:cViewPr>
        <p:scale>
          <a:sx n="45" d="100"/>
          <a:sy n="45" d="100"/>
        </p:scale>
        <p:origin x="-9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0T13:19:56.432"/>
    </inkml:context>
    <inkml:brush xml:id="br0">
      <inkml:brushProperty name="width" value="0.35" units="cm"/>
      <inkml:brushProperty name="height" value="0.35" units="cm"/>
      <inkml:brushProperty name="color" value="#FEFEFE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0T13:20:08.201"/>
    </inkml:context>
    <inkml:brush xml:id="br0">
      <inkml:brushProperty name="width" value="0.35" units="cm"/>
      <inkml:brushProperty name="height" value="0.35" units="cm"/>
      <inkml:brushProperty name="color" value="#FEFEFE"/>
    </inkml:brush>
  </inkml:definitions>
  <inkml:trace contextRef="#ctx0" brushRef="#br0">1 215 24575,'94'-5'0,"1"0"0,-7 5 0,-8 0 0,0 0 0,1 0 0,2-5 0,6-3 0,-11 0 0,-14-1 0,-11 3 0,-6 0 0,-3-1 0,2 2 0,0-1 0,4 1 0,5 0 0,12-1 0,11-1 0,10-2 0,8 0 0,2-1 0,-47 6 0,0 0 0,47-3 0,-2-1 0,1 0 0,0-2 0,0-1 0,-6-1 0,-10 2 0,-15 1 0,-9 3 0,-13 3 0,-10 2 0,-8 1 0,-10 0 0,-6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0T13:20:11.301"/>
    </inkml:context>
    <inkml:brush xml:id="br0">
      <inkml:brushProperty name="width" value="0.35" units="cm"/>
      <inkml:brushProperty name="height" value="0.35" units="cm"/>
      <inkml:brushProperty name="color" value="#FEFEFE"/>
    </inkml:brush>
  </inkml:definitions>
  <inkml:trace contextRef="#ctx0" brushRef="#br0">1 78 24575,'74'0'0,"-1"0"0,8 0 0,-13 0 0,-8 0 0,-5 0 0,-2 0 0,6 0 0,1 0 0,0 0 0,-1 0 0,-4 0 0,0 0 0,-2 0 0,2 0 0,7 0 0,2 0 0,3 0 0,-3 0 0,-8 0 0,-1 0 0,1 0 0,8 0 0,5 0 0,4 0 0,3-3 0,-3-3 0,-6-2 0,-9 1 0,-7 1 0,-5 3 0,1 0 0,0 1 0,3 2 0,8-3 0,6 0 0,7-1 0,4 1 0,3 3 0,3 0 0,1 0 0,4 0 0,1 0 0,-4 0 0,-7 0 0,-9 0 0,-4 0 0,0 0 0,-2 0 0,-1 0 0,1 0 0,1 0 0,9 0 0,13 0 0,8 0 0,6 0 0,-5 0 0,-4 0 0,-6 0 0,-4 0 0,-1 0 0,-5 0 0,0 0 0,5 0 0,5 0 0,14 0 0,-45 0 0,1 0 0,1 0 0,1 0 0,-1 0 0,0 0 0,-3 0 0,0 0 0,44 0 0,-9 0 0,-6 0 0,-4 0 0,2 0 0,2 0 0,1-3 0,-4 0 0,-4-1 0,-5-2 0,-4 2 0,-3 1 0,-9 0 0,-9 3 0,-10 0 0,-3 0 0,5 0 0,8 0 0,15 0 0,12 0 0,13 0 0,8 0 0,2 0 0,-1 0 0,-9 0 0,-9 0 0,-9 0 0,-9 0 0,-2 0 0,-3 0 0,4 0 0,1 0 0,4 0 0,5 0 0,4 0 0,3 0 0,-9 0 0,-9 0 0,-16 0 0,-12 0 0,-9 0 0,-1 0 0,3 0 0,10 0 0,13 0 0,10 2 0,11 1 0,9 0 0,-3 0 0,-6 0 0,-14 0 0,-25 0 0,-9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0T13:20:17.124"/>
    </inkml:context>
    <inkml:brush xml:id="br0">
      <inkml:brushProperty name="width" value="0.35" units="cm"/>
      <inkml:brushProperty name="height" value="0.35" units="cm"/>
      <inkml:brushProperty name="color" value="#FEFEFE"/>
    </inkml:brush>
  </inkml:definitions>
  <inkml:trace contextRef="#ctx0" brushRef="#br0">6699 263 24575,'-94'0'0,"44"0"0,-1 0 0,-7 0 0,0 0 0,-42 0 0,18 0 0,13 0 0,15 0 0,-1 0 0,6 0 0,2 0 0,4 0 0,6 0 0,9 0 0,7 0 0,-6 0 0,-16 0 0,-23 0 0,-16 0 0,-5 0 0,5 0 0,10 0 0,9 0 0,7 0 0,0 0 0,-4 0 0,-15 0 0,-11 0 0,-4 0 0,8 0 0,20 0 0,20 0 0,19 0 0,7 0 0,-6 0 0,-17 0 0,-26 0 0,-16 0 0,-2 0 0,12 0 0,21 0 0,19 0 0,14 0 0,-9 0 0,-16 0 0,-27 3 0,-22 4 0,40-1 0,0-1 0,-48 7 0,12-3 0,13-2 0,22-2 0,12 1 0,14 0 0,3 6 0,-10 4 0,-17 9 0,-18 10 0,-1 4 0,11-1 0,19-6 0,18-11 0,12-7 0,4-3 0,3-5 0,2 4 0,-16-1 0,-13 6 0,-41-1 0,-26 4 0,42-9 0,-2-2 0,3 0 0,2-1 0,-27 1 0,17-7 0,-3 0 0,-12 0 0,-18 0 0,-3 0 0,14 0 0,12 0 0,14 0 0,6 0 0,-1-1 0,4-3 0,3-3 0,10-2 0,8 1 0,1-3 0,-6-1 0,-11 1 0,-8 0 0,0 4 0,4 1 0,7 1 0,0 1 0,-4 2 0,-1 0 0,1-1 0,9 0 0,11-2 0,3 3 0,-3-1 0,-11 2 0,-15 1 0,-6 0 0,1 0 0,0 0 0,4-2 0,-5-3 0,1-1 0,3-5 0,1-1 0,8-2 0,3-5 0,3-4 0,2-5 0,0-4 0,-2-3 0,2 0 0,1 4 0,5 5 0,6 4 0,1 3 0,0 1 0,-1 1 0,-3 0 0,-2 0 0,1-1 0,-1 0 0,1-2 0,3 0 0,1 0 0,5 2 0,5 4 0,3 4 0,7 5 0,25 3 0,0 2 0,20 0 0,-7 0 0,11 0 0,12-3 0,23-4 0,15-1 0,3 1 0,-7 4 0,-18 2 0,-15 1 0,-12 0 0,-7 0 0,-4 0 0,-2 0 0,2 0 0,2 0 0,1 0 0,1 0 0,-2 0 0,2 0 0,-1 0 0,-1 0 0,-3 0 0,-4 0 0,-2 0 0,1 0 0,3 0 0,7 0 0,7 0 0,1 0 0,-1 0 0,-4 0 0,-7 0 0,1 0 0,0 0 0,1 0 0,1 0 0,1 0 0,-3 0 0,1 0 0,-2 0 0,-2 2 0,-3 1 0,-5-1 0,-3 3 0,-4-2 0,-3 1 0,-3 1 0,-2-3 0,5 3 0,8-2 0,8 2 0,5 1 0,4-3 0,-1 0 0,-2-1 0,0 1 0,-2-1 0,4 0 0,4-2 0,5 0 0,2 0 0,4 0 0,4 0 0,0 0 0,1 0 0,-5 0 0,-4 0 0,-4 0 0,-4 0 0,-4 0 0,-6 0 0,-9 0 0,-5 0 0,-5 0 0,4-2 0,16-1 0,23 0 0,18 0 0,4 3 0,-11 0 0,-20 0 0,-8 0 0,7 0 0,14 0 0,20 0 0,6 0 0,-4 0 0,-13 0 0,-14 0 0,-9 0 0,-2 0 0,10 0 0,11 0 0,5 0 0,0 0 0,-5 0 0,-9 0 0,-3 0 0,2 0 0,3 0 0,5 0 0,-1 0 0,-9 0 0,-9 0 0,-8 0 0,-3 0 0,2 0 0,4 0 0,4 0 0,3 0 0,3 0 0,1 0 0,-1 3 0,-4 0 0,-10 0 0,-10-1 0,-10-2 0,-7 0 0,-2 0 0,4 0 0,14 3 0,17 0 0,13 1 0,9-1 0,-6-2 0,-12-1 0,-15 0 0,-13 0 0,-2 0 0,10 0 0,23 0 0,21 0 0,13 0 0,-2 0 0,-19 0 0,-16 0 0,-16 1 0,-5 1 0,14 3 0,19 1 0,22 1 0,12 0 0,-7 0 0,-17-1 0,-22-3 0,-18 2 0,-12 0 0,-5 3 0,2 3 0,10 1 0,16 1 0,21 1 0,23-3 0,-33-4 0,-3-4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0T13:20:20.069"/>
    </inkml:context>
    <inkml:brush xml:id="br0">
      <inkml:brushProperty name="width" value="0.35" units="cm"/>
      <inkml:brushProperty name="height" value="0.35" units="cm"/>
      <inkml:brushProperty name="color" value="#FEFEFE"/>
    </inkml:brush>
  </inkml:definitions>
  <inkml:trace contextRef="#ctx0" brushRef="#br0">9671 128 24575,'-98'0'0,"44"0"0,-2 0 0,-7 0 0,0 0 0,4 0 0,1 0 0,-4 0 0,0 0 0,2 0 0,-1 0 0,-10 0 0,-3 0 0,-21 0 0,-4 0-261,29 0 1,-1 0-1,-1 0 261,-3 0 0,-1 0 0,0 0 0,1 0 0,-1 0 0,0 0 0,-2 0 0,-1-1 0,-1 2 0,-1 1 0,0 1 0,0 0 0,-2 1 0,0 1 0,-1 1 0,-1 0 0,0 1 0,0 0 0,4 1 0,0 0 0,0-1 0,-1 0 0,-1 0 0,2-1 0,3 1 0,1-1 0,0 0 0,2 0 0,1 1 0,0-2 0,-1 1 0,1-2 0,0 1 0,-1-2 0,1 0 0,-1 0 0,0-2 0,0 1 0,1-1 0,3-1 0,1 0 0,1 0 0,-28 0 0,4 0 96,9 0 1,2 0-97,5 0 0,2 0 0,-1 0 0,0 0 0,0 0 0,-1 0 0,-2 0 0,1 0 0,2 0 0,2 0 294,4 0 1,2 0-295,5 1 0,0 1 0,4 1 0,0 1 0,2-1 0,1 1 0,-1 2 0,1-1 0,2-1 0,1-1 0,-45 2 0,8-2 0,8-3 0,-4 0 0,-5 1 0,-7 2 0,-1 1 0,2 1 0,5 0 0,6-1 0,-2-1 0,-6-2 0,41-1 0,-1 0 0,-2 0 0,-1 0 0,2 0 0,2 0 0,-34 0 0,26 0 0,20 0 0,14 0 0,-2 0 0,-5-2 0,-2-4 0,-3-3 0,2-4 0,2-3 0,2-3 0,3-1 0,1 2 0,0 2 0,-5 0 0,-8-2 0,-11 0 0,-6-1 0,-2 0 0,5 6 0,10 0 0,9 5 0,12 5 0,8 1 0,6 2 0,4 0 0,-3 0 0,-4 0 0,-10 5 0,-6 4 0,-7 6 0,-4 2 0,-3-1 0,-5-1 0,-5 0 0,-8 1 0,-5 0 0,-3-3 0,6-5 0,10-4 0,12-4 0,12 0 0,7 0 0,0 0 0,-3 0 0,-4-2 0,-3-3 0,5-4 0,6-2 0,8 1 0,8 1 0,4 3 0,25 1 0,15 2 0,34 1 0,-18 2 0,6 0 0,21 0 0,11 0 0,-7 0 0,7 0 0,6 0-197,-23 0 0,3 0 1,2 0-1,3 0 0,2 0 33,-4 0 0,2 0 0,1 0 0,2 0 0,1-1 0,1 0 0,7-1 0,1-1 0,1 0 0,1 0 0,0-1 0,0-1 23,-13 1 1,1-1-1,0 1 1,1-2-1,-1 1 1,0-1-1,-1 1-23,11-2 0,0 0 0,0 0 0,0 0 0,-2-1 0,0 1 0,-5-1 0,-1 1 0,0-1 0,-1 0 0,-1 1 0,-1 1-33,11 0 0,-1 0 1,-2 2-1,0-1 0,-2 1 0,-8 1 0,-1 0 1,0 1-1,-2 0 0,-1 0-49,15 0 0,-2 1 0,-1 0 0,-2 0 0,-5 0 0,-2 1 0,0 1 0,-2-1 573,19 0 1,-1 0 0,-3 0-174,-7 0 0,-3 0 0,-3 0-154,-11 0 0,-2 0 0,-3 0 491,19 0 1,-3 0-1,-11 1 1,-2 0-1,-8 1 1,-2 0-1,1 2 1,-2 0-1,1 1 1,1 1-1,1-1 1,2-1-1,2 0 1,1 0-1,2-1 1,0 1-227,3-2 1,2 1-266,7-1 0,2 0 0,14 1 0,5-2-328,-25-1 0,2 0 0,2 0 318,9 0 1,3 0-1,0 0 10,3 0 0,0 0 0,1 0 0,0 0 0,1 0 0,1 0 0,1 0 0,1 0 0,-1 0 0,-6 0 0,0 0 0,-2 0 0,-5 0 0,-1 0 0,-4 0-275,22 0 0,-9 0 275,-27 0 0,-9 0 0,7 0 0,-38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7353496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E018CAD-E85B-B056-2857-8934C0765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88"/>
          <a:stretch/>
        </p:blipFill>
        <p:spPr>
          <a:xfrm>
            <a:off x="755576" y="2603551"/>
            <a:ext cx="5258882" cy="16508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065"/>
            <a:ext cx="9144000" cy="67019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545688E-231F-EF3D-F3E7-3F816EF04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0"/>
          <a:stretch/>
        </p:blipFill>
        <p:spPr>
          <a:xfrm>
            <a:off x="971600" y="453115"/>
            <a:ext cx="4817853" cy="597082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9EAD4C24-A7AA-A8EE-705B-BFA43B719F38}"/>
              </a:ext>
            </a:extLst>
          </p:cNvPr>
          <p:cNvSpPr txBox="1"/>
          <p:nvPr/>
        </p:nvSpPr>
        <p:spPr>
          <a:xfrm>
            <a:off x="0" y="6750167"/>
            <a:ext cx="989856" cy="385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Kohinoor Devanagari" panose="02000000000000000000" pitchFamily="2" charset="0"/>
                <a:cs typeface="Kohinoor Devanagari" panose="02000000000000000000" pitchFamily="2" charset="0"/>
              </a:rPr>
              <a:t>Pg.142</a:t>
            </a:r>
            <a:endParaRPr lang="ar-SA" sz="1400" b="1" dirty="0">
              <a:latin typeface="Kohinoor Devanagari" panose="02000000000000000000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5" name="Slide">
            <a:extLst>
              <a:ext uri="{FF2B5EF4-FFF2-40B4-BE49-F238E27FC236}">
                <a16:creationId xmlns:a16="http://schemas.microsoft.com/office/drawing/2014/main" xmlns="" id="{FD61722C-F7E2-C941-8F82-4A8A61303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9" t="9346" r="5369" b="9346"/>
          <a:stretch/>
        </p:blipFill>
        <p:spPr>
          <a:xfrm>
            <a:off x="-1" y="0"/>
            <a:ext cx="9396685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7912CC50-77F6-C209-2C09-704639821396}"/>
              </a:ext>
            </a:extLst>
          </p:cNvPr>
          <p:cNvSpPr txBox="1"/>
          <p:nvPr/>
        </p:nvSpPr>
        <p:spPr>
          <a:xfrm>
            <a:off x="4254237" y="2411371"/>
            <a:ext cx="46460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1. Where did Andrew go on his vacation?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C48DDC2A-41FF-EC7D-9503-D410740097DD}"/>
              </a:ext>
            </a:extLst>
          </p:cNvPr>
          <p:cNvSpPr txBox="1"/>
          <p:nvPr/>
        </p:nvSpPr>
        <p:spPr>
          <a:xfrm>
            <a:off x="4254237" y="2749925"/>
            <a:ext cx="5383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He went shark diving in </a:t>
            </a:r>
            <a:r>
              <a:rPr lang="en-US" sz="1600" dirty="0" err="1">
                <a:latin typeface="Chalkboard SE" panose="03050602040202020205" pitchFamily="66" charset="0"/>
              </a:rPr>
              <a:t>Gansbaai</a:t>
            </a:r>
            <a:r>
              <a:rPr lang="en-US" sz="1600" dirty="0">
                <a:latin typeface="Chalkboard SE" panose="03050602040202020205" pitchFamily="66" charset="0"/>
              </a:rPr>
              <a:t>, South Africa.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28AB99BA-7A6A-999B-91F5-D732C81C4905}"/>
              </a:ext>
            </a:extLst>
          </p:cNvPr>
          <p:cNvSpPr txBox="1"/>
          <p:nvPr/>
        </p:nvSpPr>
        <p:spPr>
          <a:xfrm>
            <a:off x="4204310" y="3235553"/>
            <a:ext cx="469598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2. What kind of experience was it?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1C304222-A149-2111-DE8F-13909CADAA04}"/>
              </a:ext>
            </a:extLst>
          </p:cNvPr>
          <p:cNvSpPr txBox="1"/>
          <p:nvPr/>
        </p:nvSpPr>
        <p:spPr>
          <a:xfrm>
            <a:off x="4170949" y="3671908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It was an awesome experience, but it was scary.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47522EA-0332-3719-F1ED-AC012F788E29}"/>
              </a:ext>
            </a:extLst>
          </p:cNvPr>
          <p:cNvSpPr txBox="1"/>
          <p:nvPr/>
        </p:nvSpPr>
        <p:spPr>
          <a:xfrm>
            <a:off x="4221975" y="4146762"/>
            <a:ext cx="467832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3. How do they attract the sharks?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7F248E48-1D64-56C5-DC91-48B7D9C8A5AC}"/>
              </a:ext>
            </a:extLst>
          </p:cNvPr>
          <p:cNvSpPr txBox="1"/>
          <p:nvPr/>
        </p:nvSpPr>
        <p:spPr>
          <a:xfrm>
            <a:off x="4237489" y="453118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People throw out big pieces of fish.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1737D94C-74A4-AEF6-085A-29A3898E66FC}"/>
              </a:ext>
            </a:extLst>
          </p:cNvPr>
          <p:cNvSpPr txBox="1"/>
          <p:nvPr/>
        </p:nvSpPr>
        <p:spPr>
          <a:xfrm>
            <a:off x="4263792" y="4915600"/>
            <a:ext cx="46365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4. Was he scared?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876EEC52-6F2D-FC2C-76EB-DEF119397DC3}"/>
              </a:ext>
            </a:extLst>
          </p:cNvPr>
          <p:cNvSpPr txBox="1"/>
          <p:nvPr/>
        </p:nvSpPr>
        <p:spPr>
          <a:xfrm>
            <a:off x="4125163" y="5321822"/>
            <a:ext cx="4889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Yes, he was. Andrew says he was scared to death.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AE49E7EA-336E-08D6-FF40-77439100F099}"/>
              </a:ext>
            </a:extLst>
          </p:cNvPr>
          <p:cNvSpPr txBox="1"/>
          <p:nvPr/>
        </p:nvSpPr>
        <p:spPr>
          <a:xfrm>
            <a:off x="4204310" y="5724745"/>
            <a:ext cx="469598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5. What does Michael think?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38027780-D992-1A4E-23A8-1E278B066119}"/>
              </a:ext>
            </a:extLst>
          </p:cNvPr>
          <p:cNvSpPr txBox="1"/>
          <p:nvPr/>
        </p:nvSpPr>
        <p:spPr>
          <a:xfrm>
            <a:off x="4283968" y="616530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 SE" panose="03050602040202020205" pitchFamily="66" charset="0"/>
              </a:rPr>
              <a:t>Michael thinks that Andrew is crazy.</a:t>
            </a:r>
            <a:endParaRPr lang="ar-SA" sz="1600" dirty="0">
              <a:latin typeface="Chalkboard SE" panose="03050602040202020205" pitchFamily="66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D7169C93-01E9-7988-0357-F66B1B1D1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0"/>
          <a:stretch/>
        </p:blipFill>
        <p:spPr>
          <a:xfrm>
            <a:off x="109220" y="555198"/>
            <a:ext cx="3942462" cy="5747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9" grpId="0"/>
      <p:bldP spid="11" grpId="0" animBg="1"/>
      <p:bldP spid="14" grpId="0"/>
      <p:bldP spid="16" grpId="0" animBg="1"/>
      <p:bldP spid="18" grpId="0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43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FBBBACE-B32D-5400-8F18-E2B1291B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72816"/>
            <a:ext cx="6192689" cy="35823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465FF2C-23CE-FAB4-DF7C-B42DF899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1178939"/>
            <a:ext cx="882967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3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428361EB-124D-6DB5-1549-F505C0874337}"/>
              </a:ext>
            </a:extLst>
          </p:cNvPr>
          <p:cNvSpPr txBox="1"/>
          <p:nvPr/>
        </p:nvSpPr>
        <p:spPr>
          <a:xfrm>
            <a:off x="6012160" y="2636912"/>
            <a:ext cx="15841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Chalkboard SE" panose="03050602040202020205" pitchFamily="66" charset="0"/>
              </a:rPr>
              <a:t>255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t="10615"/>
          <a:stretch/>
        </p:blipFill>
        <p:spPr>
          <a:xfrm>
            <a:off x="0" y="1412777"/>
            <a:ext cx="9144000" cy="459749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D488EA2C-5854-DF10-980C-4BC8B69AC17A}"/>
              </a:ext>
            </a:extLst>
          </p:cNvPr>
          <p:cNvSpPr txBox="1"/>
          <p:nvPr/>
        </p:nvSpPr>
        <p:spPr>
          <a:xfrm>
            <a:off x="467544" y="1916832"/>
            <a:ext cx="6120680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Share some experiences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Practice a conversation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Answer questions about a conversation</a:t>
            </a:r>
          </a:p>
          <a:p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AC03A390-A824-1B3C-F6E4-DDDDD17A8C08}"/>
              </a:ext>
            </a:extLst>
          </p:cNvPr>
          <p:cNvSpPr txBox="1"/>
          <p:nvPr/>
        </p:nvSpPr>
        <p:spPr>
          <a:xfrm>
            <a:off x="-252536" y="787642"/>
            <a:ext cx="4672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>
                <a:latin typeface="Chalkboard SE" panose="03050602040202020205" pitchFamily="66" charset="0"/>
                <a:cs typeface="MV Boli" panose="02000500030200090000" pitchFamily="2" charset="0"/>
              </a:rPr>
              <a:t>Learning Objectives: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xmlns="" id="{5944B346-871B-49C4-8B8B-8CC665BE8172}"/>
                  </a:ext>
                </a:extLst>
              </p14:cNvPr>
              <p14:cNvContentPartPr/>
              <p14:nvPr/>
            </p14:nvContentPartPr>
            <p14:xfrm>
              <a:off x="3290770" y="1607947"/>
              <a:ext cx="360" cy="36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5944B346-871B-49C4-8B8B-8CC665BE81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7770" y="154494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xmlns="" id="{33432804-44F1-4E40-8160-B4C672050F34}"/>
                  </a:ext>
                </a:extLst>
              </p14:cNvPr>
              <p14:cNvContentPartPr/>
              <p14:nvPr/>
            </p14:nvContentPartPr>
            <p14:xfrm>
              <a:off x="180730" y="1395547"/>
              <a:ext cx="943200" cy="7740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3432804-44F1-4E40-8160-B4C672050F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090" y="1332907"/>
                <a:ext cx="10688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xmlns="" id="{502A49E3-A6BC-FA19-5898-E3F2C1357CC8}"/>
                  </a:ext>
                </a:extLst>
              </p14:cNvPr>
              <p14:cNvContentPartPr/>
              <p14:nvPr/>
            </p14:nvContentPartPr>
            <p14:xfrm>
              <a:off x="431650" y="1520107"/>
              <a:ext cx="2898720" cy="280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502A49E3-A6BC-FA19-5898-E3F2C1357C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010" y="1457467"/>
                <a:ext cx="3024360" cy="15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مجموعة 11">
            <a:extLst>
              <a:ext uri="{FF2B5EF4-FFF2-40B4-BE49-F238E27FC236}">
                <a16:creationId xmlns:a16="http://schemas.microsoft.com/office/drawing/2014/main" xmlns="" id="{3BC2F297-0F3C-DD5F-9204-3057B500610C}"/>
              </a:ext>
            </a:extLst>
          </p:cNvPr>
          <p:cNvGrpSpPr/>
          <p:nvPr/>
        </p:nvGrpSpPr>
        <p:grpSpPr>
          <a:xfrm>
            <a:off x="261010" y="1414627"/>
            <a:ext cx="3632040" cy="245160"/>
            <a:chOff x="261010" y="1414627"/>
            <a:chExt cx="3632040" cy="24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xmlns="" id="{4CA67E96-B67B-44CF-8D75-4EBB0510C4A2}"/>
                    </a:ext>
                  </a:extLst>
                </p14:cNvPr>
                <p14:cNvContentPartPr/>
                <p14:nvPr/>
              </p14:nvContentPartPr>
              <p14:xfrm>
                <a:off x="1180450" y="1414627"/>
                <a:ext cx="2560320" cy="24516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4CA67E96-B67B-44CF-8D75-4EBB0510C4A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7450" y="1351627"/>
                  <a:ext cx="26859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xmlns="" id="{D9067E5E-82BB-BD69-4F54-CFAA7E9DEFCC}"/>
                    </a:ext>
                  </a:extLst>
                </p14:cNvPr>
                <p14:cNvContentPartPr/>
                <p14:nvPr/>
              </p14:nvContentPartPr>
              <p14:xfrm>
                <a:off x="261010" y="1443067"/>
                <a:ext cx="3632040" cy="12564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D9067E5E-82BB-BD69-4F54-CFAA7E9DEFC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8370" y="1380067"/>
                  <a:ext cx="3757680" cy="2512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" y="118885"/>
            <a:ext cx="9144000" cy="5143500"/>
          </a:xfrm>
          <a:prstGeom prst="rect">
            <a:avLst/>
          </a:prstGeom>
        </p:spPr>
      </p:pic>
      <p:pic>
        <p:nvPicPr>
          <p:cNvPr id="3" name="Slide">
            <a:extLst>
              <a:ext uri="{FF2B5EF4-FFF2-40B4-BE49-F238E27FC236}">
                <a16:creationId xmlns:a16="http://schemas.microsoft.com/office/drawing/2014/main" xmlns="" id="{A1A38A78-30D1-DFC8-C438-F9FA88E19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7477" r="33467" b="3401"/>
          <a:stretch/>
        </p:blipFill>
        <p:spPr>
          <a:xfrm>
            <a:off x="3059831" y="1159535"/>
            <a:ext cx="3023807" cy="4069666"/>
          </a:xfrm>
          <a:prstGeom prst="rect">
            <a:avLst/>
          </a:prstGeom>
        </p:spPr>
      </p:pic>
      <p:pic>
        <p:nvPicPr>
          <p:cNvPr id="4" name="صورة 3" descr="صورة تحتوي على تلبيس, شخص, امرأة, فستان&#10;&#10;تم إنشاء الوصف تلقائياً">
            <a:extLst>
              <a:ext uri="{FF2B5EF4-FFF2-40B4-BE49-F238E27FC236}">
                <a16:creationId xmlns:a16="http://schemas.microsoft.com/office/drawing/2014/main" xmlns="" id="{69B8EE83-310A-FA8F-2DC4-6C9F44321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2" y="1161894"/>
            <a:ext cx="2942972" cy="3902636"/>
          </a:xfrm>
          <a:prstGeom prst="rect">
            <a:avLst/>
          </a:prstGeom>
        </p:spPr>
      </p:pic>
      <p:pic>
        <p:nvPicPr>
          <p:cNvPr id="5" name="صورة 4" descr="صورة تحتوي على تلبيس, شخص, رقص, في الخارج&#10;&#10;تم إنشاء الوصف تلقائياً">
            <a:extLst>
              <a:ext uri="{FF2B5EF4-FFF2-40B4-BE49-F238E27FC236}">
                <a16:creationId xmlns:a16="http://schemas.microsoft.com/office/drawing/2014/main" xmlns="" id="{06943149-3A21-7592-AAB5-A8148CF85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70" y="1159535"/>
            <a:ext cx="2664294" cy="39049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4"/>
          <a:srcRect b="67801"/>
          <a:stretch/>
        </p:blipFill>
        <p:spPr>
          <a:xfrm>
            <a:off x="0" y="21704"/>
            <a:ext cx="9144000" cy="1535088"/>
          </a:xfrm>
          <a:prstGeom prst="rect">
            <a:avLst/>
          </a:prstGeom>
        </p:spPr>
      </p:pic>
      <p:pic>
        <p:nvPicPr>
          <p:cNvPr id="3" name="صورة 2" descr="صورة تحتوي على نص, لافتة, حائط, في الخارج&#10;&#10;تم إنشاء الوصف تلقائياً">
            <a:extLst>
              <a:ext uri="{FF2B5EF4-FFF2-40B4-BE49-F238E27FC236}">
                <a16:creationId xmlns:a16="http://schemas.microsoft.com/office/drawing/2014/main" xmlns="" id="{8CE1BF94-9AEF-AFDF-21D3-D6D9EC479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852389" cy="4653136"/>
          </a:xfrm>
          <a:prstGeom prst="rect">
            <a:avLst/>
          </a:prstGeom>
        </p:spPr>
      </p:pic>
      <p:pic>
        <p:nvPicPr>
          <p:cNvPr id="4" name="3878E343-CE31-41D7-9608-F3858D303F2A">
            <a:hlinkClick r:id="" action="ppaction://media"/>
            <a:extLst>
              <a:ext uri="{FF2B5EF4-FFF2-40B4-BE49-F238E27FC236}">
                <a16:creationId xmlns:a16="http://schemas.microsoft.com/office/drawing/2014/main" xmlns="" id="{34C324F0-1C50-404E-AD94-14C38E22E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2820" y="1680986"/>
            <a:ext cx="3189356" cy="5158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7273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3" name="7E5EC5EC-435C-4AC3-98F8-404F8E9E291B">
            <a:hlinkClick r:id="" action="ppaction://media"/>
            <a:extLst>
              <a:ext uri="{FF2B5EF4-FFF2-40B4-BE49-F238E27FC236}">
                <a16:creationId xmlns:a16="http://schemas.microsoft.com/office/drawing/2014/main" xmlns="" id="{D406E0D0-F8CB-719E-5B3D-8A6E3C62E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348" y="991535"/>
            <a:ext cx="3201303" cy="569120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63ECF1EE-998A-1BCE-D815-9B9B2E87A288}"/>
              </a:ext>
            </a:extLst>
          </p:cNvPr>
          <p:cNvSpPr txBox="1"/>
          <p:nvPr/>
        </p:nvSpPr>
        <p:spPr>
          <a:xfrm>
            <a:off x="827584" y="476672"/>
            <a:ext cx="6840760" cy="17281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3EB23106-086D-CA65-29E6-7FED6A79A5B5}"/>
              </a:ext>
            </a:extLst>
          </p:cNvPr>
          <p:cNvSpPr txBox="1"/>
          <p:nvPr/>
        </p:nvSpPr>
        <p:spPr>
          <a:xfrm>
            <a:off x="1259632" y="276617"/>
            <a:ext cx="6192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>
                <a:latin typeface="Chalkboard SE" panose="03050602040202020205" pitchFamily="66" charset="0"/>
                <a:cs typeface="MV Boli" panose="02000500030200090000" pitchFamily="2" charset="0"/>
              </a:rPr>
              <a:t>Do you want to try these types of experiences?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6667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1962" r="3150"/>
          <a:stretch/>
        </p:blipFill>
        <p:spPr>
          <a:xfrm>
            <a:off x="467544" y="857250"/>
            <a:ext cx="8676456" cy="51435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C9BF4A22-A3BC-B4EB-EAB2-85C0C0F23137}"/>
              </a:ext>
            </a:extLst>
          </p:cNvPr>
          <p:cNvSpPr txBox="1"/>
          <p:nvPr/>
        </p:nvSpPr>
        <p:spPr>
          <a:xfrm>
            <a:off x="11440" y="2348880"/>
            <a:ext cx="5686320" cy="13255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Kohinoor Devanagari" panose="02000000000000000000" pitchFamily="2" charset="0"/>
                <a:cs typeface="Kohinoor Devanagari" panose="02000000000000000000" pitchFamily="2" charset="0"/>
              </a:rPr>
              <a:t>What is the most dangerous experience you’ve ever had?  </a:t>
            </a:r>
            <a:endParaRPr lang="ar-SA" sz="2800" b="1" dirty="0">
              <a:latin typeface="Kohinoor Devanagari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" y="857250"/>
            <a:ext cx="9144000" cy="51435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CE30B6F4-BEF8-51D8-16C0-85377ABA7DAB}"/>
              </a:ext>
            </a:extLst>
          </p:cNvPr>
          <p:cNvSpPr txBox="1"/>
          <p:nvPr/>
        </p:nvSpPr>
        <p:spPr>
          <a:xfrm>
            <a:off x="1979712" y="2644319"/>
            <a:ext cx="62646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halkboard SE" panose="03050602040202020205" pitchFamily="66" charset="0"/>
                <a:cs typeface="Kohinoor Devanagari" panose="02000000000000000000" pitchFamily="2" charset="0"/>
              </a:rPr>
              <a:t>EXITING LIFE</a:t>
            </a:r>
            <a:endParaRPr lang="ar-SA" sz="4400" dirty="0">
              <a:solidFill>
                <a:schemeClr val="bg1"/>
              </a:solidFill>
              <a:latin typeface="Chalkboard SE" panose="03050602040202020205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FD4B6902-C9E4-E33F-8C72-EE54A7F2DD33}"/>
              </a:ext>
            </a:extLst>
          </p:cNvPr>
          <p:cNvSpPr txBox="1"/>
          <p:nvPr/>
        </p:nvSpPr>
        <p:spPr>
          <a:xfrm>
            <a:off x="361306" y="3429000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dirty="0">
                <a:solidFill>
                  <a:schemeClr val="bg1"/>
                </a:solidFill>
                <a:latin typeface="Chalkboard SE" panose="03050602040202020205" pitchFamily="66" charset="0"/>
                <a:cs typeface="MV Boli" panose="02000500030200090000" pitchFamily="2" charset="0"/>
              </a:rPr>
              <a:t>Would you like to have this kind of experience?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C20821E-B2AD-A3AE-686D-DBD5B3199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50"/>
          <a:stretch/>
        </p:blipFill>
        <p:spPr>
          <a:xfrm>
            <a:off x="2339752" y="57635"/>
            <a:ext cx="4803184" cy="5952640"/>
          </a:xfrm>
          <a:prstGeom prst="rect">
            <a:avLst/>
          </a:prstGeom>
        </p:spPr>
      </p:pic>
      <p:pic>
        <p:nvPicPr>
          <p:cNvPr id="5" name="SG Bk 4 F-SA_'15_2-24">
            <a:hlinkClick r:id="" action="ppaction://media"/>
            <a:extLst>
              <a:ext uri="{FF2B5EF4-FFF2-40B4-BE49-F238E27FC236}">
                <a16:creationId xmlns:a16="http://schemas.microsoft.com/office/drawing/2014/main" xmlns="" id="{99F5D1AB-C880-3CA9-CD0D-750923F56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4FCFF"/>
              </a:clrFrom>
              <a:clrTo>
                <a:srgbClr val="F4FCFF">
                  <a:alpha val="0"/>
                </a:srgbClr>
              </a:clrTo>
            </a:clrChange>
            <a:duotone>
              <a:prstClr val="black"/>
              <a:srgbClr val="23A9C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72" y="1340768"/>
            <a:ext cx="1435676" cy="120897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E266D5AD-1FCF-671A-08E7-5E10BE0CCC6C}"/>
              </a:ext>
            </a:extLst>
          </p:cNvPr>
          <p:cNvSpPr txBox="1"/>
          <p:nvPr/>
        </p:nvSpPr>
        <p:spPr>
          <a:xfrm>
            <a:off x="449796" y="5047616"/>
            <a:ext cx="925428" cy="469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Kohinoor Devanagari" panose="02000000000000000000" pitchFamily="2" charset="0"/>
                <a:cs typeface="Kohinoor Devanagari" panose="02000000000000000000" pitchFamily="2" charset="0"/>
              </a:rPr>
              <a:t>Pg.142</a:t>
            </a:r>
            <a:endParaRPr lang="ar-SA" sz="1800" b="1" dirty="0">
              <a:latin typeface="Kohinoor Devanagari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96">
  <a:themeElements>
    <a:clrScheme name="Theme9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139</Words>
  <Application>Microsoft Office PowerPoint</Application>
  <PresentationFormat>On-screen Show (4:3)</PresentationFormat>
  <Paragraphs>21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pc</cp:lastModifiedBy>
  <cp:revision>6</cp:revision>
  <dcterms:created xsi:type="dcterms:W3CDTF">2023-05-19T17:51:32Z</dcterms:created>
  <dcterms:modified xsi:type="dcterms:W3CDTF">2023-06-01T21:07:20Z</dcterms:modified>
</cp:coreProperties>
</file>