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8" r:id="rId2"/>
    <p:sldId id="256" r:id="rId3"/>
    <p:sldId id="281" r:id="rId4"/>
    <p:sldId id="264" r:id="rId5"/>
    <p:sldId id="302" r:id="rId6"/>
    <p:sldId id="273" r:id="rId7"/>
    <p:sldId id="292" r:id="rId8"/>
    <p:sldId id="284" r:id="rId9"/>
    <p:sldId id="294" r:id="rId10"/>
    <p:sldId id="296" r:id="rId11"/>
    <p:sldId id="295" r:id="rId12"/>
    <p:sldId id="285" r:id="rId13"/>
    <p:sldId id="298" r:id="rId14"/>
    <p:sldId id="299" r:id="rId15"/>
    <p:sldId id="300" r:id="rId16"/>
    <p:sldId id="301" r:id="rId17"/>
    <p:sldId id="286" r:id="rId18"/>
    <p:sldId id="287" r:id="rId19"/>
    <p:sldId id="288" r:id="rId20"/>
    <p:sldId id="289" r:id="rId21"/>
    <p:sldId id="291" r:id="rId22"/>
    <p:sldId id="290" r:id="rId23"/>
    <p:sldId id="275" r:id="rId24"/>
    <p:sldId id="276" r:id="rId25"/>
    <p:sldId id="277" r:id="rId26"/>
    <p:sldId id="28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D6B0"/>
    <a:srgbClr val="AAF8C8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732" y="856"/>
      </p:cViewPr>
      <p:guideLst>
        <p:guide orient="horz" pos="2160"/>
        <p:guide pos="3840"/>
      </p:guideLst>
    </p:cSldViewPr>
  </p:slideViewPr>
  <p:notesTextViewPr>
    <p:cViewPr>
      <p:scale>
        <a:sx n="50" d="100"/>
        <a:sy n="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E2C4A8-499E-4D3F-8E98-B898DE5CEDCD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773C1-7745-4885-AA1F-E1973DE0F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42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773C1-7745-4885-AA1F-E1973DE0F3F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51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C7C640-7883-43F7-8160-6D20A3EF3D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E895B55-E22F-46D0-B61A-E48104966A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4B2C4B-1834-4864-9474-2B18F7259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3137-021D-49E8-BCD1-5F96326670D1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A53CF1-D2E7-4D2B-9C5D-750E28C12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107812-2DB3-4F29-8B5C-31F0C1BE9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D26B9-91D5-4ACB-A7BC-CAFDAA25E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39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092855-D89C-442A-A6E2-F74ABB3A5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7638776-6B90-4FE9-B3B6-DEDDFAC71B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DE44CA-1D52-4BD5-A570-F5769F4FD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3137-021D-49E8-BCD1-5F96326670D1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6F97C5-F536-44BF-989E-CB3656702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E46718-DFE2-4E99-88AF-D4EE18FA8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D26B9-91D5-4ACB-A7BC-CAFDAA25E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12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61867D8-15B3-4566-ACE2-3EFC328DF1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D447B4F-4199-42A5-8F02-E80729B7E0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89BECF0-BB24-4A64-91AA-710231B42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3137-021D-49E8-BCD1-5F96326670D1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0888F9-E826-42AA-9822-349B9B09F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8E3438-8D26-43A6-8E2D-94F686AA3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D26B9-91D5-4ACB-A7BC-CAFDAA25E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08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4F44FA-5DBA-4CED-AEBA-71998535E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590D69-3843-49FE-B503-0F4AF159B1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6FB057-7819-4D32-B10B-96A1D01B3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3137-021D-49E8-BCD1-5F96326670D1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75248B-7DA4-45E8-819F-B02C259F6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0B0B9F-745D-4205-B015-AF16BF053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D26B9-91D5-4ACB-A7BC-CAFDAA25E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425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FA0F5C-C3BF-4218-A4A2-8A9AAB9B6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5109898-179E-419C-B7C9-32F9BB8B1C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A349C2-36D6-4545-998E-28B65B52E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3137-021D-49E8-BCD1-5F96326670D1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62AD61-508F-44B5-A957-9F668E05E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FEC937-987D-4651-8339-46EC40BD2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D26B9-91D5-4ACB-A7BC-CAFDAA25E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008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BE96E2-3767-4574-BDF1-ADD1F5824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884123C-1D81-4B66-AAA4-9D498906C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D16583F-4EE3-4A7D-A4EF-CAAD515157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2541EFF-E4A8-447A-9359-BE1D06DC1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3137-021D-49E8-BCD1-5F96326670D1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E82DD5A-DE73-4815-84A2-0DAE86F1E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D282690-DB37-46AE-9744-A7E573677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D26B9-91D5-4ACB-A7BC-CAFDAA25E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1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F00449-8083-4155-8D1E-6A8669FDD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9C2716-480B-45ED-AC32-62F27FE87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82EF199-B651-4CC3-9A09-33DCFEAA31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C214B58-85CA-4423-88C5-456B7A748D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7479083-FE84-4401-A84F-CC0FB8E4E9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15DE97A-8787-4849-A3F1-239B1A8F4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3137-021D-49E8-BCD1-5F96326670D1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6101903-3F85-4939-AA7F-8682DA559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8BE3A16-1832-48A8-936A-ADEA218C7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D26B9-91D5-4ACB-A7BC-CAFDAA25E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45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146853-C564-4AC7-AD93-234C58874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FF7282F-DE2F-4AF9-B6BF-75FA7B280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3137-021D-49E8-BCD1-5F96326670D1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4408F74-47FF-4463-988B-6C5F21540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5D56B95-803E-40D2-80A9-327632795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D26B9-91D5-4ACB-A7BC-CAFDAA25E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21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EEC06B7-5CC3-4028-BD22-99AABC294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3137-021D-49E8-BCD1-5F96326670D1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5C3C15E-44A2-4299-B415-0FAF9DAA8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AFFF009-98B1-4EE2-85E4-0970307C1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D26B9-91D5-4ACB-A7BC-CAFDAA25E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40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A7A221-B020-494E-AD40-A14451B04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5F5C2E7-53B6-428F-BF11-819C4A4FB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53857D0-C8FB-4930-BC15-746D73F4B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95993C-3A95-4CCB-A354-EC602D7A8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3137-021D-49E8-BCD1-5F96326670D1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07DDA51-C867-4935-9FE3-AE8AB0D65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01B3049-E6CB-4E1E-A517-0B388E814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D26B9-91D5-4ACB-A7BC-CAFDAA25E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10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4690B0-7581-4BBE-9608-9102F6BC7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254EB83-1553-4E5F-A611-4932E4239C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12A991-A640-49AF-9374-F3FA48C00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BB6C8B-E757-4C0B-9CDE-0D0149F5F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3137-021D-49E8-BCD1-5F96326670D1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42B0C91-7715-425E-AED4-F1116EB08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205662F-CA54-42E5-A916-7BAF8A22D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D26B9-91D5-4ACB-A7BC-CAFDAA25E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860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1E6E72B-BF0C-42F2-A946-D3A9EAF3A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5174128-BAAB-4881-B649-00473DED9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5D3582-23C9-40C5-99E8-A73F51F2BD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A3137-021D-49E8-BCD1-5F96326670D1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CFEA58-F273-4BFA-91A8-51DE15B299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36C144-9015-494E-ADC6-C922AC1FE9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D26B9-91D5-4ACB-A7BC-CAFDAA25E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817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31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0C894C-D9DE-4FD6-A73B-08375E0D6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83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7E07DFB-1899-4A70-A07D-CD32FCD4CC64}"/>
              </a:ext>
            </a:extLst>
          </p:cNvPr>
          <p:cNvSpPr/>
          <p:nvPr/>
        </p:nvSpPr>
        <p:spPr>
          <a:xfrm>
            <a:off x="-12020" y="5150940"/>
            <a:ext cx="12192000" cy="1197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3B5002F-18F5-4F0C-A591-5FE2F1655452}"/>
              </a:ext>
            </a:extLst>
          </p:cNvPr>
          <p:cNvSpPr/>
          <p:nvPr/>
        </p:nvSpPr>
        <p:spPr>
          <a:xfrm>
            <a:off x="0" y="4006685"/>
            <a:ext cx="12192000" cy="908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utoShape 2" descr="P2p - Free arrows icons">
            <a:extLst>
              <a:ext uri="{FF2B5EF4-FFF2-40B4-BE49-F238E27FC236}">
                <a16:creationId xmlns:a16="http://schemas.microsoft.com/office/drawing/2014/main" xmlns="" id="{AB576B8C-E603-40DF-B7DF-FA553B9AD3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A644867-4294-408D-95E3-321FFD8714B9}"/>
              </a:ext>
            </a:extLst>
          </p:cNvPr>
          <p:cNvSpPr txBox="1"/>
          <p:nvPr/>
        </p:nvSpPr>
        <p:spPr>
          <a:xfrm>
            <a:off x="10991654" y="6391375"/>
            <a:ext cx="110293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Pg.140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75ED913-0962-47AC-8932-01E5ADC99680}"/>
              </a:ext>
            </a:extLst>
          </p:cNvPr>
          <p:cNvSpPr txBox="1"/>
          <p:nvPr/>
        </p:nvSpPr>
        <p:spPr>
          <a:xfrm>
            <a:off x="0" y="65720"/>
            <a:ext cx="3704734" cy="461665"/>
          </a:xfrm>
          <a:prstGeom prst="rect">
            <a:avLst/>
          </a:prstGeom>
          <a:solidFill>
            <a:srgbClr val="F2D6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dirty="0"/>
              <a:t>Sunday              1-11-1444H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AD23C50-F4AE-4D72-8FF8-C38CD674E6D1}"/>
              </a:ext>
            </a:extLst>
          </p:cNvPr>
          <p:cNvSpPr txBox="1"/>
          <p:nvPr/>
        </p:nvSpPr>
        <p:spPr>
          <a:xfrm>
            <a:off x="227321" y="4181751"/>
            <a:ext cx="126861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He</a:t>
            </a:r>
            <a:endParaRPr lang="en-US" sz="2000" b="1" dirty="0">
              <a:ln>
                <a:solidFill>
                  <a:schemeClr val="bg1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54AF05F-3290-48CC-8B35-865916575CC6}"/>
              </a:ext>
            </a:extLst>
          </p:cNvPr>
          <p:cNvSpPr txBox="1"/>
          <p:nvPr/>
        </p:nvSpPr>
        <p:spPr>
          <a:xfrm>
            <a:off x="963935" y="4181751"/>
            <a:ext cx="126861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has</a:t>
            </a:r>
            <a:endParaRPr lang="en-US" sz="2000" b="1" dirty="0">
              <a:ln>
                <a:solidFill>
                  <a:schemeClr val="bg1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11E058E-BC73-4FE3-8349-1D2276532D35}"/>
              </a:ext>
            </a:extLst>
          </p:cNvPr>
          <p:cNvSpPr txBox="1"/>
          <p:nvPr/>
        </p:nvSpPr>
        <p:spPr>
          <a:xfrm>
            <a:off x="1752605" y="4194828"/>
            <a:ext cx="177062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eaten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endParaRPr lang="en-US" sz="2000" b="1" dirty="0">
              <a:ln>
                <a:solidFill>
                  <a:schemeClr val="bg1"/>
                </a:solidFill>
              </a:ln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8" name="Picture 4" descr="1,400+ Eating Durian Stock Photos, Pictures &amp; Royalty-Free Images - iStock  | Eating exotic food, Street food, Singapore">
            <a:extLst>
              <a:ext uri="{FF2B5EF4-FFF2-40B4-BE49-F238E27FC236}">
                <a16:creationId xmlns:a16="http://schemas.microsoft.com/office/drawing/2014/main" xmlns="" id="{0FC2F973-E91C-4210-8DAC-D05430FCF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120" y="394698"/>
            <a:ext cx="5829300" cy="3886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Thinking man PNG transparent image download, size: 252x323px">
            <a:extLst>
              <a:ext uri="{FF2B5EF4-FFF2-40B4-BE49-F238E27FC236}">
                <a16:creationId xmlns:a16="http://schemas.microsoft.com/office/drawing/2014/main" xmlns="" id="{57B61BAE-0236-4FFF-AF70-090B3420E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256" y="3276600"/>
            <a:ext cx="3136757" cy="364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8D877A-1960-44BC-918F-49AE84C8F250}"/>
              </a:ext>
            </a:extLst>
          </p:cNvPr>
          <p:cNvSpPr txBox="1"/>
          <p:nvPr/>
        </p:nvSpPr>
        <p:spPr>
          <a:xfrm>
            <a:off x="3159322" y="4178938"/>
            <a:ext cx="287870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durian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fruit.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endParaRPr lang="en-US" sz="2000" b="1" dirty="0">
              <a:ln>
                <a:solidFill>
                  <a:schemeClr val="bg1"/>
                </a:solidFill>
              </a:ln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E3D5D02-5898-4CCB-A782-A9C5E2A164E9}"/>
              </a:ext>
            </a:extLst>
          </p:cNvPr>
          <p:cNvSpPr txBox="1"/>
          <p:nvPr/>
        </p:nvSpPr>
        <p:spPr>
          <a:xfrm>
            <a:off x="4065731" y="3123643"/>
            <a:ext cx="1770629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Eat </a:t>
            </a:r>
            <a:endParaRPr lang="en-US" sz="2000" b="1" dirty="0">
              <a:ln>
                <a:solidFill>
                  <a:schemeClr val="bg1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9B8A937-F7D2-4723-82B6-7D76A32A2C18}"/>
              </a:ext>
            </a:extLst>
          </p:cNvPr>
          <p:cNvSpPr txBox="1"/>
          <p:nvPr/>
        </p:nvSpPr>
        <p:spPr>
          <a:xfrm>
            <a:off x="227321" y="4178938"/>
            <a:ext cx="126861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He</a:t>
            </a:r>
            <a:endParaRPr lang="en-US" sz="2000" b="1" dirty="0">
              <a:ln>
                <a:solidFill>
                  <a:schemeClr val="bg1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4A72E43-9444-4C14-911C-6669CD432E90}"/>
              </a:ext>
            </a:extLst>
          </p:cNvPr>
          <p:cNvSpPr txBox="1"/>
          <p:nvPr/>
        </p:nvSpPr>
        <p:spPr>
          <a:xfrm>
            <a:off x="179696" y="5213167"/>
            <a:ext cx="618426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He 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has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n’t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 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eaten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 durian fruit.</a:t>
            </a:r>
            <a:endParaRPr lang="en-US" sz="2000" b="1" dirty="0">
              <a:ln>
                <a:solidFill>
                  <a:schemeClr val="bg1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B85DFE9-7E73-4DA3-A168-7910F9A9FADA}"/>
              </a:ext>
            </a:extLst>
          </p:cNvPr>
          <p:cNvSpPr txBox="1"/>
          <p:nvPr/>
        </p:nvSpPr>
        <p:spPr>
          <a:xfrm>
            <a:off x="283492" y="5749542"/>
            <a:ext cx="618426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Has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 he 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eaten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 durian fruit?</a:t>
            </a:r>
            <a:endParaRPr lang="en-US" sz="2000" b="1" dirty="0">
              <a:ln>
                <a:solidFill>
                  <a:schemeClr val="bg1"/>
                </a:solidFill>
              </a:ln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70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79E1E77-941F-4C63-A124-2367F1E3C995}"/>
              </a:ext>
            </a:extLst>
          </p:cNvPr>
          <p:cNvSpPr/>
          <p:nvPr/>
        </p:nvSpPr>
        <p:spPr>
          <a:xfrm>
            <a:off x="-12020" y="5150940"/>
            <a:ext cx="12192000" cy="1197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B0EDE08-0554-4769-A381-020B32B26786}"/>
              </a:ext>
            </a:extLst>
          </p:cNvPr>
          <p:cNvSpPr/>
          <p:nvPr/>
        </p:nvSpPr>
        <p:spPr>
          <a:xfrm>
            <a:off x="0" y="3978111"/>
            <a:ext cx="12192000" cy="908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8" descr="Camel Rides in Marrakech - 2023 Travel Recommendations | Tours, Trips &amp;  Tickets | Viator">
            <a:extLst>
              <a:ext uri="{FF2B5EF4-FFF2-40B4-BE49-F238E27FC236}">
                <a16:creationId xmlns:a16="http://schemas.microsoft.com/office/drawing/2014/main" xmlns="" id="{B0FE7EF8-FC49-4C46-A001-D1B44DCE0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591" y="399030"/>
            <a:ext cx="5851829" cy="3901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AutoShape 2" descr="P2p - Free arrows icons">
            <a:extLst>
              <a:ext uri="{FF2B5EF4-FFF2-40B4-BE49-F238E27FC236}">
                <a16:creationId xmlns:a16="http://schemas.microsoft.com/office/drawing/2014/main" xmlns="" id="{AB576B8C-E603-40DF-B7DF-FA553B9AD3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A644867-4294-408D-95E3-321FFD8714B9}"/>
              </a:ext>
            </a:extLst>
          </p:cNvPr>
          <p:cNvSpPr txBox="1"/>
          <p:nvPr/>
        </p:nvSpPr>
        <p:spPr>
          <a:xfrm>
            <a:off x="10991654" y="6391375"/>
            <a:ext cx="110293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Pg.140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75ED913-0962-47AC-8932-01E5ADC99680}"/>
              </a:ext>
            </a:extLst>
          </p:cNvPr>
          <p:cNvSpPr txBox="1"/>
          <p:nvPr/>
        </p:nvSpPr>
        <p:spPr>
          <a:xfrm>
            <a:off x="0" y="65720"/>
            <a:ext cx="3704734" cy="461665"/>
          </a:xfrm>
          <a:prstGeom prst="rect">
            <a:avLst/>
          </a:prstGeom>
          <a:solidFill>
            <a:srgbClr val="F2D6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dirty="0"/>
              <a:t>Sunday              1-11-1444H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AD23C50-F4AE-4D72-8FF8-C38CD674E6D1}"/>
              </a:ext>
            </a:extLst>
          </p:cNvPr>
          <p:cNvSpPr txBox="1"/>
          <p:nvPr/>
        </p:nvSpPr>
        <p:spPr>
          <a:xfrm>
            <a:off x="310619" y="4173716"/>
            <a:ext cx="126861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She</a:t>
            </a:r>
            <a:endParaRPr lang="en-US" sz="2000" b="1" dirty="0">
              <a:ln>
                <a:solidFill>
                  <a:schemeClr val="bg1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54AF05F-3290-48CC-8B35-865916575CC6}"/>
              </a:ext>
            </a:extLst>
          </p:cNvPr>
          <p:cNvSpPr txBox="1"/>
          <p:nvPr/>
        </p:nvSpPr>
        <p:spPr>
          <a:xfrm>
            <a:off x="1112926" y="4160626"/>
            <a:ext cx="126861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has</a:t>
            </a:r>
            <a:endParaRPr lang="en-US" sz="2000" b="1" dirty="0">
              <a:ln>
                <a:solidFill>
                  <a:schemeClr val="bg1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11E058E-BC73-4FE3-8349-1D2276532D35}"/>
              </a:ext>
            </a:extLst>
          </p:cNvPr>
          <p:cNvSpPr txBox="1"/>
          <p:nvPr/>
        </p:nvSpPr>
        <p:spPr>
          <a:xfrm>
            <a:off x="1918889" y="4185068"/>
            <a:ext cx="177062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ridden </a:t>
            </a:r>
            <a:endParaRPr lang="en-US" sz="2000" b="1" dirty="0">
              <a:ln>
                <a:solidFill>
                  <a:schemeClr val="bg1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8D877A-1960-44BC-918F-49AE84C8F250}"/>
              </a:ext>
            </a:extLst>
          </p:cNvPr>
          <p:cNvSpPr txBox="1"/>
          <p:nvPr/>
        </p:nvSpPr>
        <p:spPr>
          <a:xfrm>
            <a:off x="3310378" y="4213642"/>
            <a:ext cx="215441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a camel.</a:t>
            </a:r>
            <a:endParaRPr lang="en-US" sz="2000" b="1" dirty="0">
              <a:ln>
                <a:solidFill>
                  <a:schemeClr val="bg1"/>
                </a:solidFill>
              </a:ln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E3D5D02-5898-4CCB-A782-A9C5E2A164E9}"/>
              </a:ext>
            </a:extLst>
          </p:cNvPr>
          <p:cNvSpPr txBox="1"/>
          <p:nvPr/>
        </p:nvSpPr>
        <p:spPr>
          <a:xfrm>
            <a:off x="4187696" y="3194980"/>
            <a:ext cx="1770629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Ride</a:t>
            </a:r>
            <a:endParaRPr lang="en-US" sz="2000" b="1" dirty="0">
              <a:ln>
                <a:solidFill>
                  <a:schemeClr val="bg1"/>
                </a:solidFill>
              </a:ln>
              <a:latin typeface="Comic Sans MS" panose="030F0702030302020204" pitchFamily="66" charset="0"/>
            </a:endParaRPr>
          </a:p>
        </p:txBody>
      </p:sp>
      <p:pic>
        <p:nvPicPr>
          <p:cNvPr id="2054" name="Picture 6" descr="Thinking Woman PNG Transparent Images - PNG All">
            <a:extLst>
              <a:ext uri="{FF2B5EF4-FFF2-40B4-BE49-F238E27FC236}">
                <a16:creationId xmlns:a16="http://schemas.microsoft.com/office/drawing/2014/main" xmlns="" id="{5C1BB241-AD47-4C68-B624-B467918B4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494" y="3301488"/>
            <a:ext cx="4412012" cy="355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866AD38-8B49-489B-B0A7-0E88CB2806BF}"/>
              </a:ext>
            </a:extLst>
          </p:cNvPr>
          <p:cNvSpPr txBox="1"/>
          <p:nvPr/>
        </p:nvSpPr>
        <p:spPr>
          <a:xfrm>
            <a:off x="317322" y="4172847"/>
            <a:ext cx="126861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She</a:t>
            </a:r>
            <a:endParaRPr lang="en-US" sz="2000" b="1" dirty="0">
              <a:ln>
                <a:solidFill>
                  <a:schemeClr val="bg1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97EE698-50F1-47C1-8CC1-9D4EAE4C66E7}"/>
              </a:ext>
            </a:extLst>
          </p:cNvPr>
          <p:cNvSpPr txBox="1"/>
          <p:nvPr/>
        </p:nvSpPr>
        <p:spPr>
          <a:xfrm>
            <a:off x="179676" y="5250174"/>
            <a:ext cx="588092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She 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has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n’t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 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ridden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 a camel.</a:t>
            </a:r>
            <a:endParaRPr lang="en-US" sz="2000" b="1" dirty="0">
              <a:ln>
                <a:solidFill>
                  <a:schemeClr val="bg1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937361C-A574-40C2-B406-2988353D4E77}"/>
              </a:ext>
            </a:extLst>
          </p:cNvPr>
          <p:cNvSpPr txBox="1"/>
          <p:nvPr/>
        </p:nvSpPr>
        <p:spPr>
          <a:xfrm>
            <a:off x="105047" y="5784985"/>
            <a:ext cx="572390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Has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 she 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ridden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 a camel?</a:t>
            </a:r>
            <a:endParaRPr lang="en-US" sz="2000" b="1" dirty="0">
              <a:ln>
                <a:solidFill>
                  <a:schemeClr val="bg1"/>
                </a:solidFill>
              </a:ln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77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P2p - Free arrows icons">
            <a:extLst>
              <a:ext uri="{FF2B5EF4-FFF2-40B4-BE49-F238E27FC236}">
                <a16:creationId xmlns:a16="http://schemas.microsoft.com/office/drawing/2014/main" xmlns="" id="{AB576B8C-E603-40DF-B7DF-FA553B9AD3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0186F69-DC2B-4EE6-BC17-0015C400F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822" y="2099479"/>
            <a:ext cx="10068356" cy="235939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0BEDC41-06BD-48FF-86CB-082A26381F51}"/>
              </a:ext>
            </a:extLst>
          </p:cNvPr>
          <p:cNvSpPr txBox="1"/>
          <p:nvPr/>
        </p:nvSpPr>
        <p:spPr>
          <a:xfrm>
            <a:off x="11019935" y="6400802"/>
            <a:ext cx="110293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Pg.140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9C5EA3A-EE9D-42BA-8C9D-058A3AC8C93B}"/>
              </a:ext>
            </a:extLst>
          </p:cNvPr>
          <p:cNvSpPr txBox="1"/>
          <p:nvPr/>
        </p:nvSpPr>
        <p:spPr>
          <a:xfrm>
            <a:off x="0" y="65720"/>
            <a:ext cx="3704734" cy="461665"/>
          </a:xfrm>
          <a:prstGeom prst="rect">
            <a:avLst/>
          </a:prstGeom>
          <a:solidFill>
            <a:srgbClr val="F2D6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dirty="0"/>
              <a:t>Sunday              1-11-1444H</a:t>
            </a:r>
          </a:p>
        </p:txBody>
      </p:sp>
    </p:spTree>
    <p:extLst>
      <p:ext uri="{BB962C8B-B14F-4D97-AF65-F5344CB8AC3E}">
        <p14:creationId xmlns:p14="http://schemas.microsoft.com/office/powerpoint/2010/main" val="2608209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 after-school routine to help kids and parents beat homework stress">
            <a:extLst>
              <a:ext uri="{FF2B5EF4-FFF2-40B4-BE49-F238E27FC236}">
                <a16:creationId xmlns:a16="http://schemas.microsoft.com/office/drawing/2014/main" xmlns="" id="{DD3E0493-3827-4164-B913-91914BE71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267" y="788592"/>
            <a:ext cx="5924665" cy="3952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AutoShape 2" descr="P2p - Free arrows icons">
            <a:extLst>
              <a:ext uri="{FF2B5EF4-FFF2-40B4-BE49-F238E27FC236}">
                <a16:creationId xmlns:a16="http://schemas.microsoft.com/office/drawing/2014/main" xmlns="" id="{AB576B8C-E603-40DF-B7DF-FA553B9AD3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0BEDC41-06BD-48FF-86CB-082A26381F51}"/>
              </a:ext>
            </a:extLst>
          </p:cNvPr>
          <p:cNvSpPr txBox="1"/>
          <p:nvPr/>
        </p:nvSpPr>
        <p:spPr>
          <a:xfrm>
            <a:off x="11019935" y="6400802"/>
            <a:ext cx="110293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Pg.140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9C5EA3A-EE9D-42BA-8C9D-058A3AC8C93B}"/>
              </a:ext>
            </a:extLst>
          </p:cNvPr>
          <p:cNvSpPr txBox="1"/>
          <p:nvPr/>
        </p:nvSpPr>
        <p:spPr>
          <a:xfrm>
            <a:off x="0" y="65720"/>
            <a:ext cx="3704734" cy="461665"/>
          </a:xfrm>
          <a:prstGeom prst="rect">
            <a:avLst/>
          </a:prstGeom>
          <a:solidFill>
            <a:srgbClr val="F2D6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dirty="0"/>
              <a:t>Sunday              1-11-1444H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D4B9B8D-BC7D-4B74-8132-AC0A1920B86F}"/>
              </a:ext>
            </a:extLst>
          </p:cNvPr>
          <p:cNvSpPr txBox="1"/>
          <p:nvPr/>
        </p:nvSpPr>
        <p:spPr>
          <a:xfrm>
            <a:off x="1118885" y="4992190"/>
            <a:ext cx="4329731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I did my homework 2 hours ago.</a:t>
            </a:r>
            <a:endParaRPr lang="en-US" sz="2000" b="1" dirty="0">
              <a:ln>
                <a:solidFill>
                  <a:schemeClr val="bg1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4C1565F-5890-46E3-9307-E4703B25D1A9}"/>
              </a:ext>
            </a:extLst>
          </p:cNvPr>
          <p:cNvSpPr txBox="1"/>
          <p:nvPr/>
        </p:nvSpPr>
        <p:spPr>
          <a:xfrm>
            <a:off x="6443220" y="4992190"/>
            <a:ext cx="3704733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I have done my homework.</a:t>
            </a:r>
          </a:p>
        </p:txBody>
      </p:sp>
    </p:spTree>
    <p:extLst>
      <p:ext uri="{BB962C8B-B14F-4D97-AF65-F5344CB8AC3E}">
        <p14:creationId xmlns:p14="http://schemas.microsoft.com/office/powerpoint/2010/main" val="299997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P2p - Free arrows icons">
            <a:extLst>
              <a:ext uri="{FF2B5EF4-FFF2-40B4-BE49-F238E27FC236}">
                <a16:creationId xmlns:a16="http://schemas.microsoft.com/office/drawing/2014/main" xmlns="" id="{AB576B8C-E603-40DF-B7DF-FA553B9AD3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0BEDC41-06BD-48FF-86CB-082A26381F51}"/>
              </a:ext>
            </a:extLst>
          </p:cNvPr>
          <p:cNvSpPr txBox="1"/>
          <p:nvPr/>
        </p:nvSpPr>
        <p:spPr>
          <a:xfrm>
            <a:off x="11019935" y="6400802"/>
            <a:ext cx="110293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Pg.140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9C5EA3A-EE9D-42BA-8C9D-058A3AC8C93B}"/>
              </a:ext>
            </a:extLst>
          </p:cNvPr>
          <p:cNvSpPr txBox="1"/>
          <p:nvPr/>
        </p:nvSpPr>
        <p:spPr>
          <a:xfrm>
            <a:off x="0" y="65720"/>
            <a:ext cx="3704734" cy="461665"/>
          </a:xfrm>
          <a:prstGeom prst="rect">
            <a:avLst/>
          </a:prstGeom>
          <a:solidFill>
            <a:srgbClr val="F2D6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dirty="0"/>
              <a:t>Sunday              1-11-1444H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D4B9B8D-BC7D-4B74-8132-AC0A1920B86F}"/>
              </a:ext>
            </a:extLst>
          </p:cNvPr>
          <p:cNvSpPr txBox="1"/>
          <p:nvPr/>
        </p:nvSpPr>
        <p:spPr>
          <a:xfrm>
            <a:off x="1279140" y="4925302"/>
            <a:ext cx="4329731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I read three chapters yesterday.</a:t>
            </a:r>
            <a:endParaRPr lang="en-US" sz="2000" b="1" dirty="0">
              <a:ln>
                <a:solidFill>
                  <a:schemeClr val="bg1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4C1565F-5890-46E3-9307-E4703B25D1A9}"/>
              </a:ext>
            </a:extLst>
          </p:cNvPr>
          <p:cNvSpPr txBox="1"/>
          <p:nvPr/>
        </p:nvSpPr>
        <p:spPr>
          <a:xfrm>
            <a:off x="6792013" y="4925302"/>
            <a:ext cx="3704733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I have read three chapters.</a:t>
            </a:r>
          </a:p>
        </p:txBody>
      </p:sp>
      <p:pic>
        <p:nvPicPr>
          <p:cNvPr id="2" name="Picture 2" descr="10 Benefits of Reading Books: Why You Should Read Every Day">
            <a:extLst>
              <a:ext uri="{FF2B5EF4-FFF2-40B4-BE49-F238E27FC236}">
                <a16:creationId xmlns:a16="http://schemas.microsoft.com/office/drawing/2014/main" xmlns="" id="{4F0485C1-A69C-42C4-9C2D-56546BAAB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126" y="850317"/>
            <a:ext cx="5846948" cy="3752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5597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P2p - Free arrows icons">
            <a:extLst>
              <a:ext uri="{FF2B5EF4-FFF2-40B4-BE49-F238E27FC236}">
                <a16:creationId xmlns:a16="http://schemas.microsoft.com/office/drawing/2014/main" xmlns="" id="{AB576B8C-E603-40DF-B7DF-FA553B9AD3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0BEDC41-06BD-48FF-86CB-082A26381F51}"/>
              </a:ext>
            </a:extLst>
          </p:cNvPr>
          <p:cNvSpPr txBox="1"/>
          <p:nvPr/>
        </p:nvSpPr>
        <p:spPr>
          <a:xfrm>
            <a:off x="11001081" y="6358630"/>
            <a:ext cx="110293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Pg.140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9C5EA3A-EE9D-42BA-8C9D-058A3AC8C93B}"/>
              </a:ext>
            </a:extLst>
          </p:cNvPr>
          <p:cNvSpPr txBox="1"/>
          <p:nvPr/>
        </p:nvSpPr>
        <p:spPr>
          <a:xfrm>
            <a:off x="0" y="65720"/>
            <a:ext cx="3704734" cy="461665"/>
          </a:xfrm>
          <a:prstGeom prst="rect">
            <a:avLst/>
          </a:prstGeom>
          <a:solidFill>
            <a:srgbClr val="F2D6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dirty="0"/>
              <a:t>Sunday              1-11-1444H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D4B9B8D-BC7D-4B74-8132-AC0A1920B86F}"/>
              </a:ext>
            </a:extLst>
          </p:cNvPr>
          <p:cNvSpPr txBox="1"/>
          <p:nvPr/>
        </p:nvSpPr>
        <p:spPr>
          <a:xfrm>
            <a:off x="843817" y="1528956"/>
            <a:ext cx="10504366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She 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wrote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 an article about traveling, 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last week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.</a:t>
            </a:r>
            <a:endParaRPr lang="en-US" sz="2000" b="1" dirty="0">
              <a:ln>
                <a:solidFill>
                  <a:schemeClr val="bg1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4C1565F-5890-46E3-9307-E4703B25D1A9}"/>
              </a:ext>
            </a:extLst>
          </p:cNvPr>
          <p:cNvSpPr txBox="1"/>
          <p:nvPr/>
        </p:nvSpPr>
        <p:spPr>
          <a:xfrm>
            <a:off x="4009532" y="2263767"/>
            <a:ext cx="3704733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Past simple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B904EF4-25B9-4F33-B040-763639C91BFC}"/>
              </a:ext>
            </a:extLst>
          </p:cNvPr>
          <p:cNvSpPr txBox="1"/>
          <p:nvPr/>
        </p:nvSpPr>
        <p:spPr>
          <a:xfrm>
            <a:off x="777829" y="3741203"/>
            <a:ext cx="10504366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She 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has written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 an article about traveling.</a:t>
            </a:r>
            <a:endParaRPr lang="en-US" sz="2000" b="1" dirty="0">
              <a:ln>
                <a:solidFill>
                  <a:schemeClr val="bg1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1B1467A-CBCA-4050-A663-25DE1DB24E08}"/>
              </a:ext>
            </a:extLst>
          </p:cNvPr>
          <p:cNvSpPr txBox="1"/>
          <p:nvPr/>
        </p:nvSpPr>
        <p:spPr>
          <a:xfrm>
            <a:off x="4009531" y="4479511"/>
            <a:ext cx="3704733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Present perfect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D133370-2D17-4E45-8F63-39E2A825445C}"/>
              </a:ext>
            </a:extLst>
          </p:cNvPr>
          <p:cNvSpPr txBox="1"/>
          <p:nvPr/>
        </p:nvSpPr>
        <p:spPr>
          <a:xfrm>
            <a:off x="609718" y="806680"/>
            <a:ext cx="10504366" cy="52322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/>
                <a:latin typeface="Comic Sans MS" panose="030F0702030302020204" pitchFamily="66" charset="0"/>
              </a:rPr>
              <a:t>What is the tense of the following sentence?</a:t>
            </a:r>
            <a:endParaRPr lang="en-US" b="1" dirty="0">
              <a:effectLst/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86AF2AE-E396-4488-9B36-656D54BD4AA4}"/>
              </a:ext>
            </a:extLst>
          </p:cNvPr>
          <p:cNvSpPr txBox="1"/>
          <p:nvPr/>
        </p:nvSpPr>
        <p:spPr>
          <a:xfrm>
            <a:off x="609715" y="3119988"/>
            <a:ext cx="10504366" cy="52322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/>
                <a:latin typeface="Comic Sans MS" panose="030F0702030302020204" pitchFamily="66" charset="0"/>
              </a:rPr>
              <a:t>Change the tense.</a:t>
            </a:r>
            <a:endParaRPr lang="en-US" b="1" dirty="0">
              <a:effectLst/>
              <a:latin typeface="Comic Sans MS" panose="030F0702030302020204" pitchFamily="66" charset="0"/>
            </a:endParaRPr>
          </a:p>
        </p:txBody>
      </p:sp>
      <p:pic>
        <p:nvPicPr>
          <p:cNvPr id="1026" name="Picture 2" descr="How to Write a Book by Starting With a Concept | Writing Forward">
            <a:extLst>
              <a:ext uri="{FF2B5EF4-FFF2-40B4-BE49-F238E27FC236}">
                <a16:creationId xmlns:a16="http://schemas.microsoft.com/office/drawing/2014/main" xmlns="" id="{C8E18373-7DE6-4FDA-BAD5-C838620AE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43" y="4479511"/>
            <a:ext cx="3266791" cy="2177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5752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P2p - Free arrows icons">
            <a:extLst>
              <a:ext uri="{FF2B5EF4-FFF2-40B4-BE49-F238E27FC236}">
                <a16:creationId xmlns:a16="http://schemas.microsoft.com/office/drawing/2014/main" xmlns="" id="{AB576B8C-E603-40DF-B7DF-FA553B9AD3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0BEDC41-06BD-48FF-86CB-082A26381F51}"/>
              </a:ext>
            </a:extLst>
          </p:cNvPr>
          <p:cNvSpPr txBox="1"/>
          <p:nvPr/>
        </p:nvSpPr>
        <p:spPr>
          <a:xfrm>
            <a:off x="11019935" y="6368057"/>
            <a:ext cx="110293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Pg.140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9C5EA3A-EE9D-42BA-8C9D-058A3AC8C93B}"/>
              </a:ext>
            </a:extLst>
          </p:cNvPr>
          <p:cNvSpPr txBox="1"/>
          <p:nvPr/>
        </p:nvSpPr>
        <p:spPr>
          <a:xfrm>
            <a:off x="0" y="65720"/>
            <a:ext cx="3704734" cy="461665"/>
          </a:xfrm>
          <a:prstGeom prst="rect">
            <a:avLst/>
          </a:prstGeom>
          <a:solidFill>
            <a:srgbClr val="F2D6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dirty="0"/>
              <a:t>Sunday              1-11-1444H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D4B9B8D-BC7D-4B74-8132-AC0A1920B86F}"/>
              </a:ext>
            </a:extLst>
          </p:cNvPr>
          <p:cNvSpPr txBox="1"/>
          <p:nvPr/>
        </p:nvSpPr>
        <p:spPr>
          <a:xfrm>
            <a:off x="843817" y="1550821"/>
            <a:ext cx="10504366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We 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have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 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seen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 this movie 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recently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.</a:t>
            </a:r>
            <a:endParaRPr lang="en-US" sz="2000" b="1" dirty="0">
              <a:ln>
                <a:solidFill>
                  <a:schemeClr val="bg1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4C1565F-5890-46E3-9307-E4703B25D1A9}"/>
              </a:ext>
            </a:extLst>
          </p:cNvPr>
          <p:cNvSpPr txBox="1"/>
          <p:nvPr/>
        </p:nvSpPr>
        <p:spPr>
          <a:xfrm>
            <a:off x="3808429" y="2247113"/>
            <a:ext cx="3704733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Present perfect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B904EF4-25B9-4F33-B040-763639C91BFC}"/>
              </a:ext>
            </a:extLst>
          </p:cNvPr>
          <p:cNvSpPr txBox="1"/>
          <p:nvPr/>
        </p:nvSpPr>
        <p:spPr>
          <a:xfrm>
            <a:off x="843817" y="3773146"/>
            <a:ext cx="10504366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We 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saw 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this movie 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yesterday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.</a:t>
            </a:r>
            <a:endParaRPr lang="en-US" sz="2000" b="1" dirty="0">
              <a:ln>
                <a:solidFill>
                  <a:schemeClr val="bg1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1B1467A-CBCA-4050-A663-25DE1DB24E08}"/>
              </a:ext>
            </a:extLst>
          </p:cNvPr>
          <p:cNvSpPr txBox="1"/>
          <p:nvPr/>
        </p:nvSpPr>
        <p:spPr>
          <a:xfrm>
            <a:off x="3808429" y="4568973"/>
            <a:ext cx="3704733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Past simple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D5F6619-8D40-42EA-B6AF-F59765362750}"/>
              </a:ext>
            </a:extLst>
          </p:cNvPr>
          <p:cNvSpPr txBox="1"/>
          <p:nvPr/>
        </p:nvSpPr>
        <p:spPr>
          <a:xfrm>
            <a:off x="609718" y="806680"/>
            <a:ext cx="10504366" cy="52322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/>
                <a:latin typeface="Comic Sans MS" panose="030F0702030302020204" pitchFamily="66" charset="0"/>
              </a:rPr>
              <a:t>What is the tense of the following sentence?</a:t>
            </a:r>
            <a:endParaRPr lang="en-US" b="1" dirty="0">
              <a:effectLst/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E28DB7A-2922-4E7C-9351-BD75CFF0875F}"/>
              </a:ext>
            </a:extLst>
          </p:cNvPr>
          <p:cNvSpPr txBox="1"/>
          <p:nvPr/>
        </p:nvSpPr>
        <p:spPr>
          <a:xfrm>
            <a:off x="515569" y="3106107"/>
            <a:ext cx="10504366" cy="52322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/>
                <a:latin typeface="Comic Sans MS" panose="030F0702030302020204" pitchFamily="66" charset="0"/>
              </a:rPr>
              <a:t>Change the tense.</a:t>
            </a:r>
            <a:endParaRPr lang="en-US" b="1" dirty="0">
              <a:effectLst/>
              <a:latin typeface="Comic Sans MS" panose="030F0702030302020204" pitchFamily="66" charset="0"/>
            </a:endParaRPr>
          </a:p>
        </p:txBody>
      </p:sp>
      <p:pic>
        <p:nvPicPr>
          <p:cNvPr id="2050" name="Picture 2" descr="Movie Escapes | Augusta Family Magazine">
            <a:extLst>
              <a:ext uri="{FF2B5EF4-FFF2-40B4-BE49-F238E27FC236}">
                <a16:creationId xmlns:a16="http://schemas.microsoft.com/office/drawing/2014/main" xmlns="" id="{1A6D2578-0174-4C68-B23B-97E07BF63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18" y="4584238"/>
            <a:ext cx="2969953" cy="2144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1426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P2p - Free arrows icons">
            <a:extLst>
              <a:ext uri="{FF2B5EF4-FFF2-40B4-BE49-F238E27FC236}">
                <a16:creationId xmlns:a16="http://schemas.microsoft.com/office/drawing/2014/main" xmlns="" id="{AB576B8C-E603-40DF-B7DF-FA553B9AD3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FEFD26C-D6CE-41FA-B58A-C666DE91806D}"/>
              </a:ext>
            </a:extLst>
          </p:cNvPr>
          <p:cNvSpPr/>
          <p:nvPr/>
        </p:nvSpPr>
        <p:spPr>
          <a:xfrm>
            <a:off x="791852" y="782425"/>
            <a:ext cx="10030119" cy="5386090"/>
          </a:xfrm>
          <a:prstGeom prst="rect">
            <a:avLst/>
          </a:prstGeom>
          <a:solidFill>
            <a:srgbClr val="F2D6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514350" indent="-514350">
              <a:buAutoNum type="alphaUcPeriod"/>
            </a:pPr>
            <a:r>
              <a:rPr lang="en-US" sz="2800" b="1" dirty="0"/>
              <a:t>Complete the conversations. Then practice with a partner.</a:t>
            </a:r>
          </a:p>
          <a:p>
            <a:endParaRPr lang="en-US" sz="3200" b="1" dirty="0"/>
          </a:p>
          <a:p>
            <a:pPr marL="514350" indent="-514350">
              <a:buAutoNum type="arabicPeriod"/>
            </a:pPr>
            <a:r>
              <a:rPr lang="en-US" sz="3200" dirty="0"/>
              <a:t>A: Have you ever _____ a snake?</a:t>
            </a:r>
          </a:p>
          <a:p>
            <a:r>
              <a:rPr lang="en-US" sz="3200" dirty="0"/>
              <a:t>      B: No, I _______. Have you?</a:t>
            </a:r>
          </a:p>
          <a:p>
            <a:r>
              <a:rPr lang="en-US" sz="3200" b="1" dirty="0"/>
              <a:t>      </a:t>
            </a:r>
            <a:r>
              <a:rPr lang="en-US" sz="3200" dirty="0"/>
              <a:t>A: Yes, I _____ one in the desert.</a:t>
            </a:r>
          </a:p>
          <a:p>
            <a:r>
              <a:rPr lang="en-US" sz="3200" b="1" dirty="0"/>
              <a:t>      </a:t>
            </a:r>
            <a:r>
              <a:rPr lang="en-US" sz="3200" dirty="0"/>
              <a:t>B: Were you frightened?</a:t>
            </a:r>
          </a:p>
          <a:p>
            <a:endParaRPr lang="en-US" sz="3200" b="1" dirty="0"/>
          </a:p>
          <a:p>
            <a:r>
              <a:rPr lang="en-US" sz="3200" dirty="0"/>
              <a:t>2. A: I _____ ants in Mexico years ago.</a:t>
            </a:r>
          </a:p>
          <a:p>
            <a:r>
              <a:rPr lang="en-US" sz="3200" b="1" dirty="0"/>
              <a:t>    </a:t>
            </a:r>
            <a:r>
              <a:rPr lang="en-US" sz="3200" dirty="0"/>
              <a:t>B: What did they taste like?</a:t>
            </a:r>
          </a:p>
          <a:p>
            <a:r>
              <a:rPr lang="en-US" sz="3200" b="1" dirty="0"/>
              <a:t>    </a:t>
            </a:r>
            <a:r>
              <a:rPr lang="en-US" sz="3200" dirty="0"/>
              <a:t>A: They _____ spicy.</a:t>
            </a:r>
          </a:p>
          <a:p>
            <a:endParaRPr lang="en-US" sz="28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B2D3188-B195-42AB-A7E7-ED540CA40BB7}"/>
              </a:ext>
            </a:extLst>
          </p:cNvPr>
          <p:cNvSpPr txBox="1"/>
          <p:nvPr/>
        </p:nvSpPr>
        <p:spPr>
          <a:xfrm>
            <a:off x="11010508" y="6400802"/>
            <a:ext cx="110293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Pg.140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157C293-A96E-4FD1-90BF-F3BD1165B570}"/>
              </a:ext>
            </a:extLst>
          </p:cNvPr>
          <p:cNvSpPr txBox="1"/>
          <p:nvPr/>
        </p:nvSpPr>
        <p:spPr>
          <a:xfrm>
            <a:off x="4152474" y="1664359"/>
            <a:ext cx="126861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latin typeface="Comic Sans MS" panose="030F0702030302020204" pitchFamily="66" charset="0"/>
              </a:rPr>
              <a:t>seen</a:t>
            </a:r>
            <a:endParaRPr lang="en-US" sz="2000" b="1" dirty="0">
              <a:ln>
                <a:solidFill>
                  <a:schemeClr val="bg1"/>
                </a:solidFill>
              </a:ln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B10CB34-429C-497E-B95D-86D415783F47}"/>
              </a:ext>
            </a:extLst>
          </p:cNvPr>
          <p:cNvSpPr txBox="1"/>
          <p:nvPr/>
        </p:nvSpPr>
        <p:spPr>
          <a:xfrm>
            <a:off x="2563575" y="2189161"/>
            <a:ext cx="172158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latin typeface="Comic Sans MS" panose="030F0702030302020204" pitchFamily="66" charset="0"/>
              </a:rPr>
              <a:t>haven't</a:t>
            </a:r>
            <a:endParaRPr lang="en-US" sz="2000" b="1" dirty="0">
              <a:ln>
                <a:solidFill>
                  <a:schemeClr val="bg1"/>
                </a:solidFill>
              </a:ln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C8858BF-C2A3-4397-B2B2-A477AAC6BFA3}"/>
              </a:ext>
            </a:extLst>
          </p:cNvPr>
          <p:cNvSpPr txBox="1"/>
          <p:nvPr/>
        </p:nvSpPr>
        <p:spPr>
          <a:xfrm>
            <a:off x="2563575" y="2672846"/>
            <a:ext cx="126861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latin typeface="Comic Sans MS" panose="030F0702030302020204" pitchFamily="66" charset="0"/>
              </a:rPr>
              <a:t>saw</a:t>
            </a:r>
            <a:endParaRPr lang="en-US" sz="2000" b="1" dirty="0">
              <a:ln>
                <a:solidFill>
                  <a:schemeClr val="bg1"/>
                </a:solidFill>
              </a:ln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4661F79-7F6E-4128-8443-03D1B9E3C91F}"/>
              </a:ext>
            </a:extLst>
          </p:cNvPr>
          <p:cNvSpPr txBox="1"/>
          <p:nvPr/>
        </p:nvSpPr>
        <p:spPr>
          <a:xfrm>
            <a:off x="1748286" y="4135837"/>
            <a:ext cx="126861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latin typeface="Comic Sans MS" panose="030F0702030302020204" pitchFamily="66" charset="0"/>
              </a:rPr>
              <a:t>ate</a:t>
            </a:r>
            <a:endParaRPr lang="en-US" sz="2000" b="1" dirty="0">
              <a:ln>
                <a:solidFill>
                  <a:schemeClr val="bg1"/>
                </a:solidFill>
              </a:ln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AF72B60-09B3-4214-B223-25525AC8684F}"/>
              </a:ext>
            </a:extLst>
          </p:cNvPr>
          <p:cNvSpPr txBox="1"/>
          <p:nvPr/>
        </p:nvSpPr>
        <p:spPr>
          <a:xfrm>
            <a:off x="2436122" y="5111323"/>
            <a:ext cx="126861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latin typeface="Comic Sans MS" panose="030F0702030302020204" pitchFamily="66" charset="0"/>
              </a:rPr>
              <a:t>were</a:t>
            </a:r>
            <a:endParaRPr lang="en-US" sz="2000" b="1" dirty="0">
              <a:ln>
                <a:solidFill>
                  <a:schemeClr val="bg1"/>
                </a:solidFill>
              </a:ln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0D2F547-313B-4732-B806-1845B466998B}"/>
              </a:ext>
            </a:extLst>
          </p:cNvPr>
          <p:cNvSpPr txBox="1"/>
          <p:nvPr/>
        </p:nvSpPr>
        <p:spPr>
          <a:xfrm>
            <a:off x="0" y="65720"/>
            <a:ext cx="3704734" cy="461665"/>
          </a:xfrm>
          <a:prstGeom prst="rect">
            <a:avLst/>
          </a:prstGeom>
          <a:solidFill>
            <a:srgbClr val="F2D6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dirty="0"/>
              <a:t>Sunday              1-11-1444H</a:t>
            </a:r>
          </a:p>
        </p:txBody>
      </p:sp>
      <p:pic>
        <p:nvPicPr>
          <p:cNvPr id="4" name="Graphic 3" descr="Paperclip">
            <a:extLst>
              <a:ext uri="{FF2B5EF4-FFF2-40B4-BE49-F238E27FC236}">
                <a16:creationId xmlns:a16="http://schemas.microsoft.com/office/drawing/2014/main" xmlns="" id="{977F23DA-AA9D-453C-8843-1F529B38E1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17928" y="527385"/>
            <a:ext cx="1194899" cy="119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3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P2p - Free arrows icons">
            <a:extLst>
              <a:ext uri="{FF2B5EF4-FFF2-40B4-BE49-F238E27FC236}">
                <a16:creationId xmlns:a16="http://schemas.microsoft.com/office/drawing/2014/main" xmlns="" id="{AB576B8C-E603-40DF-B7DF-FA553B9AD3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FEFD26C-D6CE-41FA-B58A-C666DE91806D}"/>
              </a:ext>
            </a:extLst>
          </p:cNvPr>
          <p:cNvSpPr/>
          <p:nvPr/>
        </p:nvSpPr>
        <p:spPr>
          <a:xfrm>
            <a:off x="1121790" y="1277060"/>
            <a:ext cx="9898145" cy="4832092"/>
          </a:xfrm>
          <a:prstGeom prst="rect">
            <a:avLst/>
          </a:prstGeom>
          <a:solidFill>
            <a:srgbClr val="F2D6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514350" indent="-514350">
              <a:buAutoNum type="alphaUcPeriod"/>
            </a:pPr>
            <a:r>
              <a:rPr lang="en-US" sz="2800" b="1" dirty="0"/>
              <a:t>Complete the conversations. Then practice with a partner.</a:t>
            </a:r>
          </a:p>
          <a:p>
            <a:endParaRPr lang="en-US" sz="2800" b="1" dirty="0"/>
          </a:p>
          <a:p>
            <a:r>
              <a:rPr lang="en-US" sz="2800" dirty="0"/>
              <a:t>3. A: _____ Nasser ever gone snorkeling?</a:t>
            </a:r>
          </a:p>
          <a:p>
            <a:r>
              <a:rPr lang="en-US" sz="2800" b="1" dirty="0"/>
              <a:t>    </a:t>
            </a:r>
            <a:r>
              <a:rPr lang="en-US" sz="2800" dirty="0"/>
              <a:t>B: Yes, he has.</a:t>
            </a:r>
          </a:p>
          <a:p>
            <a:r>
              <a:rPr lang="en-US" sz="2800" b="1" dirty="0"/>
              <a:t>    </a:t>
            </a:r>
            <a:r>
              <a:rPr lang="en-US" sz="2800" dirty="0"/>
              <a:t>A: _____ he like it?</a:t>
            </a:r>
          </a:p>
          <a:p>
            <a:r>
              <a:rPr lang="en-US" sz="2800" b="1" dirty="0"/>
              <a:t>    </a:t>
            </a:r>
            <a:r>
              <a:rPr lang="en-US" sz="2800" dirty="0"/>
              <a:t>B: No, he _______. He was scared.</a:t>
            </a:r>
          </a:p>
          <a:p>
            <a:endParaRPr lang="en-US" sz="2800" b="1" dirty="0"/>
          </a:p>
          <a:p>
            <a:r>
              <a:rPr lang="en-US" sz="2800" dirty="0"/>
              <a:t>4. A: I’ve never _______ in a helicopter.</a:t>
            </a:r>
          </a:p>
          <a:p>
            <a:r>
              <a:rPr lang="en-US" sz="2800" b="1" dirty="0"/>
              <a:t>    </a:t>
            </a:r>
            <a:r>
              <a:rPr lang="en-US" sz="2800" dirty="0"/>
              <a:t>B: I have. I ______ in one over the Red Sea.</a:t>
            </a:r>
          </a:p>
          <a:p>
            <a:r>
              <a:rPr lang="en-US" sz="2800" b="1" dirty="0"/>
              <a:t>    </a:t>
            </a:r>
            <a:r>
              <a:rPr lang="en-US" sz="2800" dirty="0"/>
              <a:t>A: I’d like to do that one day.</a:t>
            </a:r>
          </a:p>
          <a:p>
            <a:endParaRPr lang="en-US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71AB6F8-E26E-4CBC-B137-3EFD5038A6AF}"/>
              </a:ext>
            </a:extLst>
          </p:cNvPr>
          <p:cNvSpPr txBox="1"/>
          <p:nvPr/>
        </p:nvSpPr>
        <p:spPr>
          <a:xfrm>
            <a:off x="11019935" y="6400802"/>
            <a:ext cx="110293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Pg.140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737E094-D0D2-4213-AB40-BB5F93F2CA39}"/>
              </a:ext>
            </a:extLst>
          </p:cNvPr>
          <p:cNvSpPr txBox="1"/>
          <p:nvPr/>
        </p:nvSpPr>
        <p:spPr>
          <a:xfrm>
            <a:off x="1735845" y="2093567"/>
            <a:ext cx="126861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latin typeface="Comic Sans MS" panose="030F0702030302020204" pitchFamily="66" charset="0"/>
              </a:rPr>
              <a:t>Has </a:t>
            </a:r>
            <a:endParaRPr lang="en-US" sz="2000" b="1" dirty="0">
              <a:ln>
                <a:solidFill>
                  <a:schemeClr val="bg1"/>
                </a:solidFill>
              </a:ln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0572764-EDED-4F5A-8FA9-AFB302C70345}"/>
              </a:ext>
            </a:extLst>
          </p:cNvPr>
          <p:cNvSpPr txBox="1"/>
          <p:nvPr/>
        </p:nvSpPr>
        <p:spPr>
          <a:xfrm>
            <a:off x="1735845" y="2928736"/>
            <a:ext cx="126861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latin typeface="Comic Sans MS" panose="030F0702030302020204" pitchFamily="66" charset="0"/>
              </a:rPr>
              <a:t>Did</a:t>
            </a:r>
            <a:endParaRPr lang="en-US" sz="2000" b="1" dirty="0">
              <a:ln>
                <a:solidFill>
                  <a:schemeClr val="bg1"/>
                </a:solidFill>
              </a:ln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07C973D-1778-4966-BC91-79E17E8B7EEA}"/>
              </a:ext>
            </a:extLst>
          </p:cNvPr>
          <p:cNvSpPr txBox="1"/>
          <p:nvPr/>
        </p:nvSpPr>
        <p:spPr>
          <a:xfrm>
            <a:off x="2854443" y="3365946"/>
            <a:ext cx="14904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latin typeface="Comic Sans MS" panose="030F0702030302020204" pitchFamily="66" charset="0"/>
              </a:rPr>
              <a:t>didn’t</a:t>
            </a:r>
            <a:endParaRPr lang="en-US" sz="2000" b="1" dirty="0">
              <a:ln>
                <a:solidFill>
                  <a:schemeClr val="bg1"/>
                </a:solidFill>
              </a:ln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27BDD9C-6B62-4013-A590-D1ACCCC031D7}"/>
              </a:ext>
            </a:extLst>
          </p:cNvPr>
          <p:cNvSpPr txBox="1"/>
          <p:nvPr/>
        </p:nvSpPr>
        <p:spPr>
          <a:xfrm>
            <a:off x="3284088" y="4188990"/>
            <a:ext cx="14904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latin typeface="Comic Sans MS" panose="030F0702030302020204" pitchFamily="66" charset="0"/>
              </a:rPr>
              <a:t>flown</a:t>
            </a:r>
            <a:endParaRPr lang="en-US" sz="2000" b="1" dirty="0">
              <a:ln>
                <a:solidFill>
                  <a:schemeClr val="bg1"/>
                </a:solidFill>
              </a:ln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1620848-96CC-485E-A4F3-84367C21184B}"/>
              </a:ext>
            </a:extLst>
          </p:cNvPr>
          <p:cNvSpPr txBox="1"/>
          <p:nvPr/>
        </p:nvSpPr>
        <p:spPr>
          <a:xfrm>
            <a:off x="2830607" y="4631006"/>
            <a:ext cx="14904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latin typeface="Comic Sans MS" panose="030F0702030302020204" pitchFamily="66" charset="0"/>
              </a:rPr>
              <a:t>flew</a:t>
            </a:r>
            <a:endParaRPr lang="en-US" sz="2000" b="1" dirty="0">
              <a:ln>
                <a:solidFill>
                  <a:schemeClr val="bg1"/>
                </a:solidFill>
              </a:ln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34C8537-5E80-426B-9260-FFB6A4B497C5}"/>
              </a:ext>
            </a:extLst>
          </p:cNvPr>
          <p:cNvSpPr txBox="1"/>
          <p:nvPr/>
        </p:nvSpPr>
        <p:spPr>
          <a:xfrm>
            <a:off x="0" y="65720"/>
            <a:ext cx="3704734" cy="461665"/>
          </a:xfrm>
          <a:prstGeom prst="rect">
            <a:avLst/>
          </a:prstGeom>
          <a:solidFill>
            <a:srgbClr val="F2D6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dirty="0"/>
              <a:t>Sunday              1-11-1444H</a:t>
            </a:r>
          </a:p>
        </p:txBody>
      </p:sp>
      <p:pic>
        <p:nvPicPr>
          <p:cNvPr id="15" name="Graphic 14" descr="Paperclip">
            <a:extLst>
              <a:ext uri="{FF2B5EF4-FFF2-40B4-BE49-F238E27FC236}">
                <a16:creationId xmlns:a16="http://schemas.microsoft.com/office/drawing/2014/main" xmlns="" id="{7CE33D64-EA83-4662-A69A-F76CAC81A2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963024" y="1045859"/>
            <a:ext cx="1194899" cy="119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4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P2p - Free arrows icons">
            <a:extLst>
              <a:ext uri="{FF2B5EF4-FFF2-40B4-BE49-F238E27FC236}">
                <a16:creationId xmlns:a16="http://schemas.microsoft.com/office/drawing/2014/main" xmlns="" id="{AB576B8C-E603-40DF-B7DF-FA553B9AD3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71AB6F8-E26E-4CBC-B137-3EFD5038A6AF}"/>
              </a:ext>
            </a:extLst>
          </p:cNvPr>
          <p:cNvSpPr txBox="1"/>
          <p:nvPr/>
        </p:nvSpPr>
        <p:spPr>
          <a:xfrm>
            <a:off x="11019935" y="6400802"/>
            <a:ext cx="110293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Pg.141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6B3870B-B760-46B2-A23B-F06772FFB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06" y="1645926"/>
            <a:ext cx="11381105" cy="295065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47C36D4-5437-452C-9960-B7D4EE780031}"/>
              </a:ext>
            </a:extLst>
          </p:cNvPr>
          <p:cNvSpPr txBox="1"/>
          <p:nvPr/>
        </p:nvSpPr>
        <p:spPr>
          <a:xfrm>
            <a:off x="0" y="65720"/>
            <a:ext cx="3704734" cy="461665"/>
          </a:xfrm>
          <a:prstGeom prst="rect">
            <a:avLst/>
          </a:prstGeom>
          <a:solidFill>
            <a:srgbClr val="F2D6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dirty="0"/>
              <a:t>Sunday              1-11-1444H</a:t>
            </a:r>
          </a:p>
        </p:txBody>
      </p:sp>
      <p:pic>
        <p:nvPicPr>
          <p:cNvPr id="3" name="Graphic 2" descr="Chevron arrows">
            <a:extLst>
              <a:ext uri="{FF2B5EF4-FFF2-40B4-BE49-F238E27FC236}">
                <a16:creationId xmlns:a16="http://schemas.microsoft.com/office/drawing/2014/main" xmlns="" id="{5309FFBB-1938-46D6-A85D-BD77553816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14312" y="1479078"/>
            <a:ext cx="1416378" cy="141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731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E754557-10A9-43CB-B285-D84F1C755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66" y="-27542"/>
            <a:ext cx="12205866" cy="68855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57E823B-D43F-4802-BBA2-52659B774D1B}"/>
              </a:ext>
            </a:extLst>
          </p:cNvPr>
          <p:cNvSpPr txBox="1"/>
          <p:nvPr/>
        </p:nvSpPr>
        <p:spPr>
          <a:xfrm>
            <a:off x="10963373" y="6278251"/>
            <a:ext cx="110293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Pg.140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E60FE2E-80C7-4849-9400-9E46F51036AF}"/>
              </a:ext>
            </a:extLst>
          </p:cNvPr>
          <p:cNvSpPr txBox="1"/>
          <p:nvPr/>
        </p:nvSpPr>
        <p:spPr>
          <a:xfrm>
            <a:off x="0" y="65720"/>
            <a:ext cx="3704734" cy="461665"/>
          </a:xfrm>
          <a:prstGeom prst="rect">
            <a:avLst/>
          </a:prstGeom>
          <a:solidFill>
            <a:srgbClr val="F2D6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dirty="0"/>
              <a:t>Sunday              1-11-1444H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13E990C-54D8-463B-AFE1-6F5C24D9A95A}"/>
              </a:ext>
            </a:extLst>
          </p:cNvPr>
          <p:cNvSpPr txBox="1"/>
          <p:nvPr/>
        </p:nvSpPr>
        <p:spPr>
          <a:xfrm>
            <a:off x="7201180" y="2394857"/>
            <a:ext cx="51470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Preview irregular past participle forms.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778868C-7F6E-4862-8EDF-FD26CB3699F2}"/>
              </a:ext>
            </a:extLst>
          </p:cNvPr>
          <p:cNvSpPr txBox="1"/>
          <p:nvPr/>
        </p:nvSpPr>
        <p:spPr>
          <a:xfrm>
            <a:off x="7201180" y="3542922"/>
            <a:ext cx="51470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Compare present perfect to simple past.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0936AC2-7E9E-42B6-A1B2-E33AF6DFAECA}"/>
              </a:ext>
            </a:extLst>
          </p:cNvPr>
          <p:cNvSpPr txBox="1"/>
          <p:nvPr/>
        </p:nvSpPr>
        <p:spPr>
          <a:xfrm>
            <a:off x="7201180" y="4718528"/>
            <a:ext cx="51470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Listen to specific information.</a:t>
            </a:r>
          </a:p>
        </p:txBody>
      </p:sp>
    </p:spTree>
    <p:extLst>
      <p:ext uri="{BB962C8B-B14F-4D97-AF65-F5344CB8AC3E}">
        <p14:creationId xmlns:p14="http://schemas.microsoft.com/office/powerpoint/2010/main" val="30939845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03FBFE7-181E-467A-8DCE-2A1CE6AB4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66" y="1749828"/>
            <a:ext cx="10948067" cy="478501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" name="AutoShape 2" descr="P2p - Free arrows icons">
            <a:extLst>
              <a:ext uri="{FF2B5EF4-FFF2-40B4-BE49-F238E27FC236}">
                <a16:creationId xmlns:a16="http://schemas.microsoft.com/office/drawing/2014/main" xmlns="" id="{AB576B8C-E603-40DF-B7DF-FA553B9AD3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71AB6F8-E26E-4CBC-B137-3EFD5038A6AF}"/>
              </a:ext>
            </a:extLst>
          </p:cNvPr>
          <p:cNvSpPr txBox="1"/>
          <p:nvPr/>
        </p:nvSpPr>
        <p:spPr>
          <a:xfrm>
            <a:off x="11019935" y="6400802"/>
            <a:ext cx="110293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Pg.141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2D110BA-F4F8-437A-8D9C-0E60EE6BF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66" y="715660"/>
            <a:ext cx="6515665" cy="84589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8638962-7958-4C71-B459-7A8875EF33DA}"/>
              </a:ext>
            </a:extLst>
          </p:cNvPr>
          <p:cNvSpPr txBox="1"/>
          <p:nvPr/>
        </p:nvSpPr>
        <p:spPr>
          <a:xfrm>
            <a:off x="0" y="65720"/>
            <a:ext cx="3704734" cy="461665"/>
          </a:xfrm>
          <a:prstGeom prst="rect">
            <a:avLst/>
          </a:prstGeom>
          <a:solidFill>
            <a:srgbClr val="F2D6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dirty="0"/>
              <a:t>Sunday              1-11-1444H</a:t>
            </a:r>
          </a:p>
        </p:txBody>
      </p:sp>
    </p:spTree>
    <p:extLst>
      <p:ext uri="{BB962C8B-B14F-4D97-AF65-F5344CB8AC3E}">
        <p14:creationId xmlns:p14="http://schemas.microsoft.com/office/powerpoint/2010/main" val="2109744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P2p - Free arrows icons">
            <a:extLst>
              <a:ext uri="{FF2B5EF4-FFF2-40B4-BE49-F238E27FC236}">
                <a16:creationId xmlns:a16="http://schemas.microsoft.com/office/drawing/2014/main" xmlns="" id="{AB576B8C-E603-40DF-B7DF-FA553B9AD3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71AB6F8-E26E-4CBC-B137-3EFD5038A6AF}"/>
              </a:ext>
            </a:extLst>
          </p:cNvPr>
          <p:cNvSpPr txBox="1"/>
          <p:nvPr/>
        </p:nvSpPr>
        <p:spPr>
          <a:xfrm>
            <a:off x="11019935" y="6400802"/>
            <a:ext cx="110293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Pg.141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916402A-2D4F-4C4D-BCC7-01A90F2DA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143" y="970961"/>
            <a:ext cx="11697714" cy="463754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SG Bk 2 F-SA_2022_3-28">
            <a:hlinkClick r:id="" action="ppaction://media"/>
            <a:extLst>
              <a:ext uri="{FF2B5EF4-FFF2-40B4-BE49-F238E27FC236}">
                <a16:creationId xmlns:a16="http://schemas.microsoft.com/office/drawing/2014/main" xmlns="" id="{78C25003-972A-43AA-BFED-CC2554FCD0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95434" y="1366968"/>
            <a:ext cx="487362" cy="487362"/>
          </a:xfrm>
          <a:prstGeom prst="rect">
            <a:avLst/>
          </a:prstGeom>
        </p:spPr>
      </p:pic>
      <p:pic>
        <p:nvPicPr>
          <p:cNvPr id="9" name="Graphic 8" descr="Checkmark">
            <a:extLst>
              <a:ext uri="{FF2B5EF4-FFF2-40B4-BE49-F238E27FC236}">
                <a16:creationId xmlns:a16="http://schemas.microsoft.com/office/drawing/2014/main" xmlns="" id="{BF5F27F5-E556-40B1-9A5F-7CD672CAC8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330750" y="2605724"/>
            <a:ext cx="422635" cy="422635"/>
          </a:xfrm>
          <a:prstGeom prst="rect">
            <a:avLst/>
          </a:prstGeom>
        </p:spPr>
      </p:pic>
      <p:pic>
        <p:nvPicPr>
          <p:cNvPr id="10" name="Graphic 9" descr="Checkmark">
            <a:extLst>
              <a:ext uri="{FF2B5EF4-FFF2-40B4-BE49-F238E27FC236}">
                <a16:creationId xmlns:a16="http://schemas.microsoft.com/office/drawing/2014/main" xmlns="" id="{BC1A4A61-862E-4AE7-B16D-01661E63F3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365313" y="2952551"/>
            <a:ext cx="422635" cy="422635"/>
          </a:xfrm>
          <a:prstGeom prst="rect">
            <a:avLst/>
          </a:prstGeom>
        </p:spPr>
      </p:pic>
      <p:pic>
        <p:nvPicPr>
          <p:cNvPr id="11" name="Graphic 10" descr="Checkmark">
            <a:extLst>
              <a:ext uri="{FF2B5EF4-FFF2-40B4-BE49-F238E27FC236}">
                <a16:creationId xmlns:a16="http://schemas.microsoft.com/office/drawing/2014/main" xmlns="" id="{B1E96FEE-BC7C-4969-B164-128847690B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358244" y="3898153"/>
            <a:ext cx="422635" cy="422635"/>
          </a:xfrm>
          <a:prstGeom prst="rect">
            <a:avLst/>
          </a:prstGeom>
        </p:spPr>
      </p:pic>
      <p:pic>
        <p:nvPicPr>
          <p:cNvPr id="12" name="Graphic 11" descr="Checkmark">
            <a:extLst>
              <a:ext uri="{FF2B5EF4-FFF2-40B4-BE49-F238E27FC236}">
                <a16:creationId xmlns:a16="http://schemas.microsoft.com/office/drawing/2014/main" xmlns="" id="{CD86847D-5831-4348-A510-3DB2DCE460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330987" y="4183316"/>
            <a:ext cx="422635" cy="4226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15AF377-1C4D-493E-9045-BAA97C0C114C}"/>
              </a:ext>
            </a:extLst>
          </p:cNvPr>
          <p:cNvSpPr txBox="1"/>
          <p:nvPr/>
        </p:nvSpPr>
        <p:spPr>
          <a:xfrm>
            <a:off x="0" y="65720"/>
            <a:ext cx="3704734" cy="461665"/>
          </a:xfrm>
          <a:prstGeom prst="rect">
            <a:avLst/>
          </a:prstGeom>
          <a:solidFill>
            <a:srgbClr val="F2D6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dirty="0"/>
              <a:t>Sunday              1-11-1444H</a:t>
            </a:r>
          </a:p>
        </p:txBody>
      </p:sp>
    </p:spTree>
    <p:extLst>
      <p:ext uri="{BB962C8B-B14F-4D97-AF65-F5344CB8AC3E}">
        <p14:creationId xmlns:p14="http://schemas.microsoft.com/office/powerpoint/2010/main" val="124980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P2p - Free arrows icons">
            <a:extLst>
              <a:ext uri="{FF2B5EF4-FFF2-40B4-BE49-F238E27FC236}">
                <a16:creationId xmlns:a16="http://schemas.microsoft.com/office/drawing/2014/main" xmlns="" id="{AB576B8C-E603-40DF-B7DF-FA553B9AD3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71AB6F8-E26E-4CBC-B137-3EFD5038A6AF}"/>
              </a:ext>
            </a:extLst>
          </p:cNvPr>
          <p:cNvSpPr txBox="1"/>
          <p:nvPr/>
        </p:nvSpPr>
        <p:spPr>
          <a:xfrm>
            <a:off x="11019935" y="6400802"/>
            <a:ext cx="110293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Pg.141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2F12C66-597E-485F-B341-C7D0CB06F002}"/>
              </a:ext>
            </a:extLst>
          </p:cNvPr>
          <p:cNvSpPr/>
          <p:nvPr/>
        </p:nvSpPr>
        <p:spPr>
          <a:xfrm>
            <a:off x="1057373" y="2696861"/>
            <a:ext cx="9772454" cy="31085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2800" b="1" dirty="0"/>
              <a:t>Listen to the /v/ sound in have and ’ve. Then practice.</a:t>
            </a:r>
          </a:p>
          <a:p>
            <a:r>
              <a:rPr lang="en-US" sz="2800" dirty="0"/>
              <a:t> I’ve never flown in a plane.    </a:t>
            </a:r>
          </a:p>
          <a:p>
            <a:r>
              <a:rPr lang="en-US" sz="2800" dirty="0"/>
              <a:t>They’</a:t>
            </a:r>
            <a:r>
              <a:rPr lang="en-US" sz="2800" b="1" dirty="0"/>
              <a:t>ve</a:t>
            </a:r>
            <a:r>
              <a:rPr lang="en-US" sz="2800" dirty="0"/>
              <a:t> seen a shark. </a:t>
            </a:r>
          </a:p>
          <a:p>
            <a:r>
              <a:rPr lang="en-US" sz="2800" b="1" dirty="0"/>
              <a:t>Have</a:t>
            </a:r>
            <a:r>
              <a:rPr lang="en-US" sz="2800" dirty="0"/>
              <a:t> you climbed a mountain? </a:t>
            </a:r>
          </a:p>
          <a:p>
            <a:r>
              <a:rPr lang="en-US" sz="2800" dirty="0"/>
              <a:t>You’</a:t>
            </a:r>
            <a:r>
              <a:rPr lang="en-US" sz="2800" b="1" dirty="0"/>
              <a:t>ve</a:t>
            </a:r>
            <a:r>
              <a:rPr lang="en-US" sz="2800" dirty="0"/>
              <a:t> flown a plane! </a:t>
            </a:r>
          </a:p>
          <a:p>
            <a:r>
              <a:rPr lang="en-US" sz="2800" dirty="0"/>
              <a:t>What </a:t>
            </a:r>
            <a:r>
              <a:rPr lang="en-US" sz="2800" b="1" dirty="0"/>
              <a:t>have</a:t>
            </a:r>
            <a:r>
              <a:rPr lang="en-US" sz="2800" dirty="0"/>
              <a:t> you done? </a:t>
            </a:r>
          </a:p>
          <a:p>
            <a:r>
              <a:rPr lang="en-US" sz="2800" dirty="0"/>
              <a:t>You </a:t>
            </a:r>
            <a:r>
              <a:rPr lang="en-US" sz="2800" b="1" dirty="0"/>
              <a:t>haven’t</a:t>
            </a:r>
            <a:r>
              <a:rPr lang="en-US" sz="2800" dirty="0"/>
              <a:t> been to a museum?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BD8D645-CC33-44F3-BCA0-EF16D32195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373" y="1420686"/>
            <a:ext cx="5105842" cy="104403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" name="SG Bk 2 F-SA_2022_3-29">
            <a:hlinkClick r:id="" action="ppaction://media"/>
            <a:extLst>
              <a:ext uri="{FF2B5EF4-FFF2-40B4-BE49-F238E27FC236}">
                <a16:creationId xmlns:a16="http://schemas.microsoft.com/office/drawing/2014/main" xmlns="" id="{2BFB505D-27F9-4956-8F59-148296E33A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08638" y="1721208"/>
            <a:ext cx="487362" cy="4873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688EDE4-F0FB-44C5-A97F-702216466527}"/>
              </a:ext>
            </a:extLst>
          </p:cNvPr>
          <p:cNvSpPr txBox="1"/>
          <p:nvPr/>
        </p:nvSpPr>
        <p:spPr>
          <a:xfrm>
            <a:off x="0" y="65720"/>
            <a:ext cx="3704734" cy="461665"/>
          </a:xfrm>
          <a:prstGeom prst="rect">
            <a:avLst/>
          </a:prstGeom>
          <a:solidFill>
            <a:srgbClr val="F2D6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dirty="0"/>
              <a:t>Sunday              1-11-1444H</a:t>
            </a:r>
          </a:p>
        </p:txBody>
      </p:sp>
    </p:spTree>
    <p:extLst>
      <p:ext uri="{BB962C8B-B14F-4D97-AF65-F5344CB8AC3E}">
        <p14:creationId xmlns:p14="http://schemas.microsoft.com/office/powerpoint/2010/main" val="119606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7A64C95-BB63-4232-A71A-4CF7F9F60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54487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DCF0AAA-B517-400D-9A52-23CAD27B0740}"/>
              </a:ext>
            </a:extLst>
          </p:cNvPr>
          <p:cNvSpPr/>
          <p:nvPr/>
        </p:nvSpPr>
        <p:spPr>
          <a:xfrm>
            <a:off x="5192225" y="4196441"/>
            <a:ext cx="177003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Pg. 254</a:t>
            </a:r>
          </a:p>
        </p:txBody>
      </p:sp>
    </p:spTree>
    <p:extLst>
      <p:ext uri="{BB962C8B-B14F-4D97-AF65-F5344CB8AC3E}">
        <p14:creationId xmlns:p14="http://schemas.microsoft.com/office/powerpoint/2010/main" val="4958583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D431F99-E41F-491F-9573-3767362D1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763" y="134934"/>
            <a:ext cx="10267220" cy="65881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C2482AA-B55E-4E50-A36C-AD1A878D9CB1}"/>
              </a:ext>
            </a:extLst>
          </p:cNvPr>
          <p:cNvSpPr txBox="1"/>
          <p:nvPr/>
        </p:nvSpPr>
        <p:spPr>
          <a:xfrm>
            <a:off x="2768627" y="2822997"/>
            <a:ext cx="100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be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4DAE29B-0BAD-4779-BE56-EAA27B344EC3}"/>
              </a:ext>
            </a:extLst>
          </p:cNvPr>
          <p:cNvSpPr/>
          <p:nvPr/>
        </p:nvSpPr>
        <p:spPr>
          <a:xfrm>
            <a:off x="10802646" y="6353934"/>
            <a:ext cx="1239442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Pg. 254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CAAE15C-0E36-4DA7-A6C0-48151A9C3492}"/>
              </a:ext>
            </a:extLst>
          </p:cNvPr>
          <p:cNvSpPr txBox="1"/>
          <p:nvPr/>
        </p:nvSpPr>
        <p:spPr>
          <a:xfrm>
            <a:off x="7973799" y="2822997"/>
            <a:ext cx="100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been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4B2D6BA-D85A-431A-970A-489AE2481980}"/>
              </a:ext>
            </a:extLst>
          </p:cNvPr>
          <p:cNvSpPr txBox="1"/>
          <p:nvPr/>
        </p:nvSpPr>
        <p:spPr>
          <a:xfrm>
            <a:off x="5388340" y="3312943"/>
            <a:ext cx="100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did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5F5F765-92FB-4192-AEC2-4D4E45BE40EB}"/>
              </a:ext>
            </a:extLst>
          </p:cNvPr>
          <p:cNvSpPr txBox="1"/>
          <p:nvPr/>
        </p:nvSpPr>
        <p:spPr>
          <a:xfrm>
            <a:off x="7964304" y="3288960"/>
            <a:ext cx="100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done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056B67A-64B7-4C92-9A5F-C9109432588E}"/>
              </a:ext>
            </a:extLst>
          </p:cNvPr>
          <p:cNvSpPr txBox="1"/>
          <p:nvPr/>
        </p:nvSpPr>
        <p:spPr>
          <a:xfrm>
            <a:off x="2768627" y="3746327"/>
            <a:ext cx="100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eat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E877201-0032-4D25-8EC8-2D94FBE674C0}"/>
              </a:ext>
            </a:extLst>
          </p:cNvPr>
          <p:cNvSpPr txBox="1"/>
          <p:nvPr/>
        </p:nvSpPr>
        <p:spPr>
          <a:xfrm>
            <a:off x="8028553" y="3749794"/>
            <a:ext cx="100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eaten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6AD49D2-B26E-45C1-B69E-F8012CB7649E}"/>
              </a:ext>
            </a:extLst>
          </p:cNvPr>
          <p:cNvSpPr txBox="1"/>
          <p:nvPr/>
        </p:nvSpPr>
        <p:spPr>
          <a:xfrm>
            <a:off x="2768627" y="4215236"/>
            <a:ext cx="100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go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8E94D97-192E-4158-93CF-9B5B8A4AC64D}"/>
              </a:ext>
            </a:extLst>
          </p:cNvPr>
          <p:cNvSpPr txBox="1"/>
          <p:nvPr/>
        </p:nvSpPr>
        <p:spPr>
          <a:xfrm>
            <a:off x="5408018" y="4215236"/>
            <a:ext cx="100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went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8035509-FFB9-47EE-B614-F5DB7679F98C}"/>
              </a:ext>
            </a:extLst>
          </p:cNvPr>
          <p:cNvSpPr txBox="1"/>
          <p:nvPr/>
        </p:nvSpPr>
        <p:spPr>
          <a:xfrm>
            <a:off x="2768627" y="4700664"/>
            <a:ext cx="100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see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B6B24D5-4C43-483E-BE8B-B01096D0CB49}"/>
              </a:ext>
            </a:extLst>
          </p:cNvPr>
          <p:cNvSpPr txBox="1"/>
          <p:nvPr/>
        </p:nvSpPr>
        <p:spPr>
          <a:xfrm>
            <a:off x="8053939" y="4708102"/>
            <a:ext cx="100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seen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E4D206B-70D8-4F31-8442-762419719413}"/>
              </a:ext>
            </a:extLst>
          </p:cNvPr>
          <p:cNvSpPr txBox="1"/>
          <p:nvPr/>
        </p:nvSpPr>
        <p:spPr>
          <a:xfrm>
            <a:off x="5388340" y="5238318"/>
            <a:ext cx="100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swam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0CA37C8-1F4F-493F-B711-8A974DC488DC}"/>
              </a:ext>
            </a:extLst>
          </p:cNvPr>
          <p:cNvSpPr txBox="1"/>
          <p:nvPr/>
        </p:nvSpPr>
        <p:spPr>
          <a:xfrm>
            <a:off x="8056834" y="5238318"/>
            <a:ext cx="100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swum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C2DAE04-5DA3-4CA8-BBCE-89093C1769AE}"/>
              </a:ext>
            </a:extLst>
          </p:cNvPr>
          <p:cNvSpPr txBox="1"/>
          <p:nvPr/>
        </p:nvSpPr>
        <p:spPr>
          <a:xfrm>
            <a:off x="2738342" y="5635489"/>
            <a:ext cx="100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take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B132751-DEA7-403A-95AF-8D4498517109}"/>
              </a:ext>
            </a:extLst>
          </p:cNvPr>
          <p:cNvSpPr txBox="1"/>
          <p:nvPr/>
        </p:nvSpPr>
        <p:spPr>
          <a:xfrm>
            <a:off x="8038338" y="5659291"/>
            <a:ext cx="100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taken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D6916FC-0DEA-4329-8B35-A8B1C4C18576}"/>
              </a:ext>
            </a:extLst>
          </p:cNvPr>
          <p:cNvSpPr txBox="1"/>
          <p:nvPr/>
        </p:nvSpPr>
        <p:spPr>
          <a:xfrm>
            <a:off x="5382582" y="6140611"/>
            <a:ext cx="1125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wrote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4DCD6A0-4048-4A69-9675-E614F1AE12D4}"/>
              </a:ext>
            </a:extLst>
          </p:cNvPr>
          <p:cNvSpPr txBox="1"/>
          <p:nvPr/>
        </p:nvSpPr>
        <p:spPr>
          <a:xfrm>
            <a:off x="8018065" y="6123101"/>
            <a:ext cx="1239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written</a:t>
            </a:r>
          </a:p>
        </p:txBody>
      </p:sp>
    </p:spTree>
    <p:extLst>
      <p:ext uri="{BB962C8B-B14F-4D97-AF65-F5344CB8AC3E}">
        <p14:creationId xmlns:p14="http://schemas.microsoft.com/office/powerpoint/2010/main" val="324355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312ED05-4E41-44EA-B521-46ED6205F1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3"/>
          <a:stretch/>
        </p:blipFill>
        <p:spPr>
          <a:xfrm>
            <a:off x="0" y="1"/>
            <a:ext cx="12192000" cy="69090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491C7CE-8C9A-4AA2-8E20-72DB357BCDC1}"/>
              </a:ext>
            </a:extLst>
          </p:cNvPr>
          <p:cNvSpPr/>
          <p:nvPr/>
        </p:nvSpPr>
        <p:spPr>
          <a:xfrm>
            <a:off x="10802646" y="6232631"/>
            <a:ext cx="1239442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Pg. 254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D11F5B4-783B-48E5-91EC-A815D30E9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50" y="204742"/>
            <a:ext cx="10001184" cy="64995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124C7B1-525A-4890-934F-F39EEA302DC7}"/>
              </a:ext>
            </a:extLst>
          </p:cNvPr>
          <p:cNvSpPr txBox="1"/>
          <p:nvPr/>
        </p:nvSpPr>
        <p:spPr>
          <a:xfrm>
            <a:off x="2243803" y="1362612"/>
            <a:ext cx="2535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have visited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F82226F-3728-40F4-9FB5-5256493B4E28}"/>
              </a:ext>
            </a:extLst>
          </p:cNvPr>
          <p:cNvSpPr txBox="1"/>
          <p:nvPr/>
        </p:nvSpPr>
        <p:spPr>
          <a:xfrm>
            <a:off x="3329456" y="2240876"/>
            <a:ext cx="2535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have ridden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FFDFAD0-8861-4676-A54F-55294CEAC48B}"/>
              </a:ext>
            </a:extLst>
          </p:cNvPr>
          <p:cNvSpPr txBox="1"/>
          <p:nvPr/>
        </p:nvSpPr>
        <p:spPr>
          <a:xfrm>
            <a:off x="4055321" y="3119140"/>
            <a:ext cx="2535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has swum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9557939-E8FA-4D02-8360-77AAC5D8F744}"/>
              </a:ext>
            </a:extLst>
          </p:cNvPr>
          <p:cNvSpPr txBox="1"/>
          <p:nvPr/>
        </p:nvSpPr>
        <p:spPr>
          <a:xfrm>
            <a:off x="2944529" y="4012811"/>
            <a:ext cx="2535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has seen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7A800FE-47A8-4214-9DF6-76F3314D2707}"/>
              </a:ext>
            </a:extLst>
          </p:cNvPr>
          <p:cNvSpPr txBox="1"/>
          <p:nvPr/>
        </p:nvSpPr>
        <p:spPr>
          <a:xfrm>
            <a:off x="3329455" y="5320834"/>
            <a:ext cx="2535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have eaten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0D0E559-A9A5-4E31-8A83-2609FD0AFE94}"/>
              </a:ext>
            </a:extLst>
          </p:cNvPr>
          <p:cNvSpPr txBox="1"/>
          <p:nvPr/>
        </p:nvSpPr>
        <p:spPr>
          <a:xfrm>
            <a:off x="2723333" y="6188849"/>
            <a:ext cx="2535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has taken</a:t>
            </a:r>
          </a:p>
        </p:txBody>
      </p:sp>
    </p:spTree>
    <p:extLst>
      <p:ext uri="{BB962C8B-B14F-4D97-AF65-F5344CB8AC3E}">
        <p14:creationId xmlns:p14="http://schemas.microsoft.com/office/powerpoint/2010/main" val="85796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147DCA9-C44A-4A95-96EF-703640F86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00"/>
            <a:ext cx="12192000" cy="688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6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D62FA49-9F66-4F15-BCA7-925B4993E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49"/>
            <a:ext cx="12192000" cy="68612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CC60ABC-91EC-4EB9-8085-C5F0AAC3ADAC}"/>
              </a:ext>
            </a:extLst>
          </p:cNvPr>
          <p:cNvSpPr txBox="1"/>
          <p:nvPr/>
        </p:nvSpPr>
        <p:spPr>
          <a:xfrm>
            <a:off x="10963373" y="6278251"/>
            <a:ext cx="110293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Pg.140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2CD4A3F-69EB-48CA-8EF2-E06AD55E93A8}"/>
              </a:ext>
            </a:extLst>
          </p:cNvPr>
          <p:cNvSpPr txBox="1"/>
          <p:nvPr/>
        </p:nvSpPr>
        <p:spPr>
          <a:xfrm>
            <a:off x="7044964" y="2672065"/>
            <a:ext cx="4282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Active discussion</a:t>
            </a:r>
            <a:endParaRPr lang="en-US" sz="2000" b="1" dirty="0">
              <a:ln>
                <a:solidFill>
                  <a:schemeClr val="bg1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9D44B6F-F7D9-4AFD-A362-D8031D144BA3}"/>
              </a:ext>
            </a:extLst>
          </p:cNvPr>
          <p:cNvSpPr txBox="1"/>
          <p:nvPr/>
        </p:nvSpPr>
        <p:spPr>
          <a:xfrm>
            <a:off x="8440131" y="263683"/>
            <a:ext cx="3704734" cy="461665"/>
          </a:xfrm>
          <a:prstGeom prst="rect">
            <a:avLst/>
          </a:prstGeom>
          <a:solidFill>
            <a:srgbClr val="F2D6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dirty="0"/>
              <a:t>Sunday              1-11-1444H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84E4145-C317-4685-AF41-D71A176C35BC}"/>
              </a:ext>
            </a:extLst>
          </p:cNvPr>
          <p:cNvSpPr txBox="1"/>
          <p:nvPr/>
        </p:nvSpPr>
        <p:spPr>
          <a:xfrm>
            <a:off x="7044964" y="3784859"/>
            <a:ext cx="4282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Role play</a:t>
            </a:r>
            <a:endParaRPr lang="en-US" sz="2000" b="1" dirty="0">
              <a:ln>
                <a:solidFill>
                  <a:schemeClr val="bg1"/>
                </a:solidFill>
              </a:ln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93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BFD148-7374-4AD3-9852-434D3A582C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" t="1149"/>
          <a:stretch/>
        </p:blipFill>
        <p:spPr>
          <a:xfrm>
            <a:off x="-35736" y="0"/>
            <a:ext cx="12227736" cy="68730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1C44CF0-39E0-41B5-9C5E-AD29DBD0D82F}"/>
              </a:ext>
            </a:extLst>
          </p:cNvPr>
          <p:cNvSpPr txBox="1"/>
          <p:nvPr/>
        </p:nvSpPr>
        <p:spPr>
          <a:xfrm>
            <a:off x="10963373" y="6278251"/>
            <a:ext cx="110293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Pg.140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97A9CDA-DBFC-4CFA-83E7-5F985B49DE5D}"/>
              </a:ext>
            </a:extLst>
          </p:cNvPr>
          <p:cNvSpPr txBox="1"/>
          <p:nvPr/>
        </p:nvSpPr>
        <p:spPr>
          <a:xfrm>
            <a:off x="0" y="65720"/>
            <a:ext cx="3704734" cy="461665"/>
          </a:xfrm>
          <a:prstGeom prst="rect">
            <a:avLst/>
          </a:prstGeom>
          <a:solidFill>
            <a:srgbClr val="F2D6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dirty="0"/>
              <a:t>Sunday              1-11-1444H</a:t>
            </a:r>
          </a:p>
        </p:txBody>
      </p:sp>
      <p:pic>
        <p:nvPicPr>
          <p:cNvPr id="6" name="Picture 2" descr="ولا تقف ما ليس لك به علم إن السمع والبصر والفؤاد كل . [ الإسراء: 36]">
            <a:extLst>
              <a:ext uri="{FF2B5EF4-FFF2-40B4-BE49-F238E27FC236}">
                <a16:creationId xmlns:a16="http://schemas.microsoft.com/office/drawing/2014/main" xmlns="" id="{5E04587E-9F5F-4661-8ABA-E2D34A828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21" y="1090760"/>
            <a:ext cx="7853404" cy="447889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084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8F293AF-2CD2-4D21-BB49-09B02FE57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244" y="112068"/>
            <a:ext cx="7344711" cy="6654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AutoShape 2" descr="P2p - Free arrows icons">
            <a:extLst>
              <a:ext uri="{FF2B5EF4-FFF2-40B4-BE49-F238E27FC236}">
                <a16:creationId xmlns:a16="http://schemas.microsoft.com/office/drawing/2014/main" xmlns="" id="{AB576B8C-E603-40DF-B7DF-FA553B9AD3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EDB3381-1F3F-4CF8-BFE7-8FE72F7ACA0A}"/>
              </a:ext>
            </a:extLst>
          </p:cNvPr>
          <p:cNvSpPr txBox="1"/>
          <p:nvPr/>
        </p:nvSpPr>
        <p:spPr>
          <a:xfrm>
            <a:off x="10964944" y="6379052"/>
            <a:ext cx="110293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Pg.140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FEDEE7-7880-4D5F-B825-B60B4B4B9254}"/>
              </a:ext>
            </a:extLst>
          </p:cNvPr>
          <p:cNvSpPr txBox="1"/>
          <p:nvPr/>
        </p:nvSpPr>
        <p:spPr>
          <a:xfrm>
            <a:off x="0" y="65720"/>
            <a:ext cx="3704734" cy="461665"/>
          </a:xfrm>
          <a:prstGeom prst="rect">
            <a:avLst/>
          </a:prstGeom>
          <a:solidFill>
            <a:srgbClr val="F2D6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dirty="0"/>
              <a:t>Sunday              1-11-1444H</a:t>
            </a:r>
          </a:p>
        </p:txBody>
      </p:sp>
    </p:spTree>
    <p:extLst>
      <p:ext uri="{BB962C8B-B14F-4D97-AF65-F5344CB8AC3E}">
        <p14:creationId xmlns:p14="http://schemas.microsoft.com/office/powerpoint/2010/main" val="3735094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P2p - Free arrows icons">
            <a:extLst>
              <a:ext uri="{FF2B5EF4-FFF2-40B4-BE49-F238E27FC236}">
                <a16:creationId xmlns:a16="http://schemas.microsoft.com/office/drawing/2014/main" xmlns="" id="{AB576B8C-E603-40DF-B7DF-FA553B9AD3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F5D80E1-5437-4B6C-9D52-85C45004B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590" y="612741"/>
            <a:ext cx="9048819" cy="599714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EDB3381-1F3F-4CF8-BFE7-8FE72F7ACA0A}"/>
              </a:ext>
            </a:extLst>
          </p:cNvPr>
          <p:cNvSpPr txBox="1"/>
          <p:nvPr/>
        </p:nvSpPr>
        <p:spPr>
          <a:xfrm>
            <a:off x="10964944" y="6379052"/>
            <a:ext cx="110293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Pg.140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FEDEE7-7880-4D5F-B825-B60B4B4B9254}"/>
              </a:ext>
            </a:extLst>
          </p:cNvPr>
          <p:cNvSpPr txBox="1"/>
          <p:nvPr/>
        </p:nvSpPr>
        <p:spPr>
          <a:xfrm>
            <a:off x="0" y="65720"/>
            <a:ext cx="3704734" cy="461665"/>
          </a:xfrm>
          <a:prstGeom prst="rect">
            <a:avLst/>
          </a:prstGeom>
          <a:solidFill>
            <a:srgbClr val="F2D6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dirty="0"/>
              <a:t>Sunday              1-11-1444H</a:t>
            </a:r>
          </a:p>
        </p:txBody>
      </p:sp>
    </p:spTree>
    <p:extLst>
      <p:ext uri="{BB962C8B-B14F-4D97-AF65-F5344CB8AC3E}">
        <p14:creationId xmlns:p14="http://schemas.microsoft.com/office/powerpoint/2010/main" val="845106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C5A51DD-31BF-45B1-9C5F-98778132BE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015"/>
          <a:stretch/>
        </p:blipFill>
        <p:spPr>
          <a:xfrm>
            <a:off x="4580589" y="238164"/>
            <a:ext cx="6935823" cy="63717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AutoShape 2" descr="P2p - Free arrows icons">
            <a:extLst>
              <a:ext uri="{FF2B5EF4-FFF2-40B4-BE49-F238E27FC236}">
                <a16:creationId xmlns:a16="http://schemas.microsoft.com/office/drawing/2014/main" xmlns="" id="{AB576B8C-E603-40DF-B7DF-FA553B9AD3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EDB3381-1F3F-4CF8-BFE7-8FE72F7ACA0A}"/>
              </a:ext>
            </a:extLst>
          </p:cNvPr>
          <p:cNvSpPr txBox="1"/>
          <p:nvPr/>
        </p:nvSpPr>
        <p:spPr>
          <a:xfrm>
            <a:off x="10964944" y="6379052"/>
            <a:ext cx="110293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Pg.140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07D3A70-CE7F-4727-8842-486C7765AC3D}"/>
              </a:ext>
            </a:extLst>
          </p:cNvPr>
          <p:cNvSpPr txBox="1"/>
          <p:nvPr/>
        </p:nvSpPr>
        <p:spPr>
          <a:xfrm>
            <a:off x="0" y="65720"/>
            <a:ext cx="3704734" cy="461665"/>
          </a:xfrm>
          <a:prstGeom prst="rect">
            <a:avLst/>
          </a:prstGeom>
          <a:solidFill>
            <a:srgbClr val="F2D6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dirty="0"/>
              <a:t>Sunday              1-11-1444H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2129A7-7BFC-4256-B12B-578BBB724C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803" y="2097063"/>
            <a:ext cx="3970364" cy="37950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13450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P2p - Free arrows icons">
            <a:extLst>
              <a:ext uri="{FF2B5EF4-FFF2-40B4-BE49-F238E27FC236}">
                <a16:creationId xmlns:a16="http://schemas.microsoft.com/office/drawing/2014/main" xmlns="" id="{AB576B8C-E603-40DF-B7DF-FA553B9AD3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D6CE6E5-C54F-4463-83B9-45FF582F3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44" y="2249542"/>
            <a:ext cx="11245112" cy="312497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A644867-4294-408D-95E3-321FFD8714B9}"/>
              </a:ext>
            </a:extLst>
          </p:cNvPr>
          <p:cNvSpPr txBox="1"/>
          <p:nvPr/>
        </p:nvSpPr>
        <p:spPr>
          <a:xfrm>
            <a:off x="10991654" y="6391375"/>
            <a:ext cx="110293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Pg.140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75ED913-0962-47AC-8932-01E5ADC99680}"/>
              </a:ext>
            </a:extLst>
          </p:cNvPr>
          <p:cNvSpPr txBox="1"/>
          <p:nvPr/>
        </p:nvSpPr>
        <p:spPr>
          <a:xfrm>
            <a:off x="0" y="65720"/>
            <a:ext cx="3704734" cy="461665"/>
          </a:xfrm>
          <a:prstGeom prst="rect">
            <a:avLst/>
          </a:prstGeom>
          <a:solidFill>
            <a:srgbClr val="F2D6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dirty="0"/>
              <a:t>Sunday              1-11-1444H</a:t>
            </a:r>
          </a:p>
        </p:txBody>
      </p:sp>
    </p:spTree>
    <p:extLst>
      <p:ext uri="{BB962C8B-B14F-4D97-AF65-F5344CB8AC3E}">
        <p14:creationId xmlns:p14="http://schemas.microsoft.com/office/powerpoint/2010/main" val="3778885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A756033-AF9A-481F-B258-0B6357BA222F}"/>
              </a:ext>
            </a:extLst>
          </p:cNvPr>
          <p:cNvSpPr/>
          <p:nvPr/>
        </p:nvSpPr>
        <p:spPr>
          <a:xfrm>
            <a:off x="-12020" y="5150940"/>
            <a:ext cx="12192000" cy="1197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3B5002F-18F5-4F0C-A591-5FE2F1655452}"/>
              </a:ext>
            </a:extLst>
          </p:cNvPr>
          <p:cNvSpPr/>
          <p:nvPr/>
        </p:nvSpPr>
        <p:spPr>
          <a:xfrm>
            <a:off x="-12020" y="3845619"/>
            <a:ext cx="12192000" cy="965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C96564E-B755-4C39-ACAC-FE89E0136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269" y="328551"/>
            <a:ext cx="5799863" cy="4036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AutoShape 2" descr="P2p - Free arrows icons">
            <a:extLst>
              <a:ext uri="{FF2B5EF4-FFF2-40B4-BE49-F238E27FC236}">
                <a16:creationId xmlns:a16="http://schemas.microsoft.com/office/drawing/2014/main" xmlns="" id="{AB576B8C-E603-40DF-B7DF-FA553B9AD3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A644867-4294-408D-95E3-321FFD8714B9}"/>
              </a:ext>
            </a:extLst>
          </p:cNvPr>
          <p:cNvSpPr txBox="1"/>
          <p:nvPr/>
        </p:nvSpPr>
        <p:spPr>
          <a:xfrm>
            <a:off x="10991654" y="6391375"/>
            <a:ext cx="110293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Pg.140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75ED913-0962-47AC-8932-01E5ADC99680}"/>
              </a:ext>
            </a:extLst>
          </p:cNvPr>
          <p:cNvSpPr txBox="1"/>
          <p:nvPr/>
        </p:nvSpPr>
        <p:spPr>
          <a:xfrm>
            <a:off x="0" y="65720"/>
            <a:ext cx="3704734" cy="461665"/>
          </a:xfrm>
          <a:prstGeom prst="rect">
            <a:avLst/>
          </a:prstGeom>
          <a:solidFill>
            <a:srgbClr val="F2D6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dirty="0"/>
              <a:t>Sunday              1-11-1444H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AD23C50-F4AE-4D72-8FF8-C38CD674E6D1}"/>
              </a:ext>
            </a:extLst>
          </p:cNvPr>
          <p:cNvSpPr txBox="1"/>
          <p:nvPr/>
        </p:nvSpPr>
        <p:spPr>
          <a:xfrm>
            <a:off x="240600" y="3927892"/>
            <a:ext cx="126861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I</a:t>
            </a:r>
            <a:endParaRPr lang="en-US" sz="2000" b="1" dirty="0">
              <a:ln>
                <a:solidFill>
                  <a:schemeClr val="bg1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54AF05F-3290-48CC-8B35-865916575CC6}"/>
              </a:ext>
            </a:extLst>
          </p:cNvPr>
          <p:cNvSpPr txBox="1"/>
          <p:nvPr/>
        </p:nvSpPr>
        <p:spPr>
          <a:xfrm>
            <a:off x="1009431" y="3948951"/>
            <a:ext cx="126861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have</a:t>
            </a:r>
            <a:endParaRPr lang="en-US" sz="2000" b="1" dirty="0">
              <a:ln>
                <a:solidFill>
                  <a:schemeClr val="bg1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11E058E-BC73-4FE3-8349-1D2276532D35}"/>
              </a:ext>
            </a:extLst>
          </p:cNvPr>
          <p:cNvSpPr txBox="1"/>
          <p:nvPr/>
        </p:nvSpPr>
        <p:spPr>
          <a:xfrm>
            <a:off x="2157266" y="3956468"/>
            <a:ext cx="112179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been </a:t>
            </a:r>
            <a:endParaRPr lang="en-US" sz="2000" b="1" dirty="0">
              <a:ln>
                <a:solidFill>
                  <a:schemeClr val="bg1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8D877A-1960-44BC-918F-49AE84C8F250}"/>
              </a:ext>
            </a:extLst>
          </p:cNvPr>
          <p:cNvSpPr txBox="1"/>
          <p:nvPr/>
        </p:nvSpPr>
        <p:spPr>
          <a:xfrm>
            <a:off x="3190227" y="3952082"/>
            <a:ext cx="207136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to Dubai.</a:t>
            </a:r>
            <a:endParaRPr lang="en-US" sz="2000" b="1" dirty="0">
              <a:ln>
                <a:solidFill>
                  <a:schemeClr val="bg1"/>
                </a:solidFill>
              </a:ln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E3D5D02-5898-4CCB-A782-A9C5E2A164E9}"/>
              </a:ext>
            </a:extLst>
          </p:cNvPr>
          <p:cNvSpPr txBox="1"/>
          <p:nvPr/>
        </p:nvSpPr>
        <p:spPr>
          <a:xfrm>
            <a:off x="3978955" y="3067375"/>
            <a:ext cx="1770629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Was </a:t>
            </a:r>
            <a:endParaRPr lang="en-US" sz="2000" b="1" dirty="0">
              <a:ln>
                <a:solidFill>
                  <a:schemeClr val="bg1"/>
                </a:solidFill>
              </a:ln>
              <a:latin typeface="Comic Sans MS" panose="030F0702030302020204" pitchFamily="66" charset="0"/>
            </a:endParaRPr>
          </a:p>
        </p:txBody>
      </p:sp>
      <p:pic>
        <p:nvPicPr>
          <p:cNvPr id="1034" name="Picture 10" descr="Woman girl PNG image transparent image download, size: 2165x2765px">
            <a:extLst>
              <a:ext uri="{FF2B5EF4-FFF2-40B4-BE49-F238E27FC236}">
                <a16:creationId xmlns:a16="http://schemas.microsoft.com/office/drawing/2014/main" xmlns="" id="{C6FB2061-0032-4BAC-B0D8-0A6B05DB6F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09"/>
          <a:stretch/>
        </p:blipFill>
        <p:spPr bwMode="auto">
          <a:xfrm>
            <a:off x="5886450" y="3411360"/>
            <a:ext cx="3970554" cy="347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2C3179C-8C96-467E-8698-FD59D307EC93}"/>
              </a:ext>
            </a:extLst>
          </p:cNvPr>
          <p:cNvSpPr txBox="1"/>
          <p:nvPr/>
        </p:nvSpPr>
        <p:spPr>
          <a:xfrm>
            <a:off x="478103" y="5150243"/>
            <a:ext cx="520916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I 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have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n’t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 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been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 to Dubai.</a:t>
            </a:r>
            <a:endParaRPr lang="en-US" sz="2000" b="1" dirty="0">
              <a:ln>
                <a:solidFill>
                  <a:schemeClr val="bg1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BA4C449-9094-40B0-80D0-364A23C22920}"/>
              </a:ext>
            </a:extLst>
          </p:cNvPr>
          <p:cNvSpPr txBox="1"/>
          <p:nvPr/>
        </p:nvSpPr>
        <p:spPr>
          <a:xfrm>
            <a:off x="478103" y="5691470"/>
            <a:ext cx="520916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Have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 you 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been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 to Dubai?</a:t>
            </a:r>
            <a:endParaRPr lang="en-US" sz="2000" b="1" dirty="0">
              <a:ln>
                <a:solidFill>
                  <a:schemeClr val="bg1"/>
                </a:solidFill>
              </a:ln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81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</TotalTime>
  <Words>494</Words>
  <Application>Microsoft Office PowerPoint</Application>
  <PresentationFormat>Custom</PresentationFormat>
  <Paragraphs>149</Paragraphs>
  <Slides>26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مشاعل بنت خالد بن النمري</dc:creator>
  <cp:lastModifiedBy>pc</cp:lastModifiedBy>
  <cp:revision>70</cp:revision>
  <dcterms:created xsi:type="dcterms:W3CDTF">2023-05-13T14:13:27Z</dcterms:created>
  <dcterms:modified xsi:type="dcterms:W3CDTF">2023-06-01T22:24:36Z</dcterms:modified>
</cp:coreProperties>
</file>