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81" r:id="rId4"/>
    <p:sldId id="264" r:id="rId5"/>
    <p:sldId id="282" r:id="rId6"/>
    <p:sldId id="273" r:id="rId7"/>
    <p:sldId id="279" r:id="rId8"/>
    <p:sldId id="287" r:id="rId9"/>
    <p:sldId id="286" r:id="rId10"/>
    <p:sldId id="288" r:id="rId11"/>
    <p:sldId id="275" r:id="rId12"/>
    <p:sldId id="284" r:id="rId13"/>
    <p:sldId id="285" r:id="rId14"/>
    <p:sldId id="289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6B0"/>
    <a:srgbClr val="996633"/>
    <a:srgbClr val="AAF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-6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C7C640-7883-43F7-8160-6D20A3EF3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895B55-E22F-46D0-B61A-E48104966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4B2C4B-1834-4864-9474-2B18F725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A53CF1-D2E7-4D2B-9C5D-750E28C1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107812-2DB3-4F29-8B5C-31F0C1BE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3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092855-D89C-442A-A6E2-F74ABB3A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7638776-6B90-4FE9-B3B6-DEDDFAC71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DE44CA-1D52-4BD5-A570-F5769F4FD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F97C5-F536-44BF-989E-CB3656702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E46718-DFE2-4E99-88AF-D4EE18FA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1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61867D8-15B3-4566-ACE2-3EFC328DF1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447B4F-4199-42A5-8F02-E80729B7E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9BECF0-BB24-4A64-91AA-710231B4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0888F9-E826-42AA-9822-349B9B09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8E3438-8D26-43A6-8E2D-94F686AA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08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4F44FA-5DBA-4CED-AEBA-71998535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590D69-3843-49FE-B503-0F4AF159B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6FB057-7819-4D32-B10B-96A1D01B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75248B-7DA4-45E8-819F-B02C259F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0B0B9F-745D-4205-B015-AF16BF05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2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FA0F5C-C3BF-4218-A4A2-8A9AAB9B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109898-179E-419C-B7C9-32F9BB8B1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A349C2-36D6-4545-998E-28B65B52E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62AD61-508F-44B5-A957-9F668E05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FEC937-987D-4651-8339-46EC40BD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0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BE96E2-3767-4574-BDF1-ADD1F5824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84123C-1D81-4B66-AAA4-9D498906C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16583F-4EE3-4A7D-A4EF-CAAD51515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541EFF-E4A8-447A-9359-BE1D06DC1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82DD5A-DE73-4815-84A2-0DAE86F1E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282690-DB37-46AE-9744-A7E57367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1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00449-8083-4155-8D1E-6A8669FD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9C2716-480B-45ED-AC32-62F27FE87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2EF199-B651-4CC3-9A09-33DCFEAA3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C214B58-85CA-4423-88C5-456B7A748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7479083-FE84-4401-A84F-CC0FB8E4E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5DE97A-8787-4849-A3F1-239B1A8F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6101903-3F85-4939-AA7F-8682DA55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BE3A16-1832-48A8-936A-ADEA218C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4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146853-C564-4AC7-AD93-234C5887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F7282F-DE2F-4AF9-B6BF-75FA7B28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408F74-47FF-4463-988B-6C5F21540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5D56B95-803E-40D2-80A9-327632795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2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EEC06B7-5CC3-4028-BD22-99AABC29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5C3C15E-44A2-4299-B415-0FAF9DAA8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AFFF009-98B1-4EE2-85E4-0970307C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4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A7A221-B020-494E-AD40-A14451B0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F5C2E7-53B6-428F-BF11-819C4A4FB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53857D0-C8FB-4930-BC15-746D73F4B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95993C-3A95-4CCB-A354-EC602D7A8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7DDA51-C867-4935-9FE3-AE8AB0D6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1B3049-E6CB-4E1E-A517-0B388E81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1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4690B0-7581-4BBE-9608-9102F6BC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254EB83-1553-4E5F-A611-4932E4239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12A991-A640-49AF-9374-F3FA48C00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BB6C8B-E757-4C0B-9CDE-0D0149F5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2B0C91-7715-425E-AED4-F1116EB08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05662F-CA54-42E5-A916-7BAF8A22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6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1E6E72B-BF0C-42F2-A946-D3A9EAF3A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174128-BAAB-4881-B649-00473DED9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5D3582-23C9-40C5-99E8-A73F51F2B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FEA58-F273-4BFA-91A8-51DE15B29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36C144-9015-494E-ADC6-C922AC1FE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1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84D626-2348-4703-93D5-6C80A794E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0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D0EEE3-339C-44BE-B17C-6E3313843A52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24-10-1444H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C3EF48-4286-47C8-A848-047630273AE6}"/>
              </a:ext>
            </a:extLst>
          </p:cNvPr>
          <p:cNvSpPr txBox="1"/>
          <p:nvPr/>
        </p:nvSpPr>
        <p:spPr>
          <a:xfrm>
            <a:off x="10963373" y="6334187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C1CA9E-2B1A-4D47-9474-F8AF58B7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11" y="2275754"/>
            <a:ext cx="11723178" cy="38139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45217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A64C95-BB63-4232-A71A-4CF7F9F60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448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CF0AAA-B517-400D-9A52-23CAD27B0740}"/>
              </a:ext>
            </a:extLst>
          </p:cNvPr>
          <p:cNvSpPr/>
          <p:nvPr/>
        </p:nvSpPr>
        <p:spPr>
          <a:xfrm>
            <a:off x="5192225" y="4196441"/>
            <a:ext cx="177003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Pg. 255</a:t>
            </a:r>
          </a:p>
        </p:txBody>
      </p:sp>
    </p:spTree>
    <p:extLst>
      <p:ext uri="{BB962C8B-B14F-4D97-AF65-F5344CB8AC3E}">
        <p14:creationId xmlns:p14="http://schemas.microsoft.com/office/powerpoint/2010/main" val="495858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8E904B-438B-44C9-AD2C-5D8D3A1FC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07"/>
          <a:stretch/>
        </p:blipFill>
        <p:spPr>
          <a:xfrm>
            <a:off x="857840" y="1364209"/>
            <a:ext cx="10143242" cy="33705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90869D-2567-472A-A324-69A8D88C24FB}"/>
              </a:ext>
            </a:extLst>
          </p:cNvPr>
          <p:cNvSpPr txBox="1"/>
          <p:nvPr/>
        </p:nvSpPr>
        <p:spPr>
          <a:xfrm>
            <a:off x="10840825" y="6334187"/>
            <a:ext cx="122548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Pg.255</a:t>
            </a:r>
          </a:p>
        </p:txBody>
      </p:sp>
    </p:spTree>
    <p:extLst>
      <p:ext uri="{BB962C8B-B14F-4D97-AF65-F5344CB8AC3E}">
        <p14:creationId xmlns:p14="http://schemas.microsoft.com/office/powerpoint/2010/main" val="3408717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41F66A-AA78-4C2C-AD95-0457B8AFD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78" y="188973"/>
            <a:ext cx="11083096" cy="63134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4A48AB-EED1-4792-A96C-0700C4C0DD50}"/>
              </a:ext>
            </a:extLst>
          </p:cNvPr>
          <p:cNvSpPr txBox="1"/>
          <p:nvPr/>
        </p:nvSpPr>
        <p:spPr>
          <a:xfrm>
            <a:off x="10803118" y="6334187"/>
            <a:ext cx="126319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Pg.255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669FF80-75EA-4389-B8BE-9845A841D3AC}"/>
              </a:ext>
            </a:extLst>
          </p:cNvPr>
          <p:cNvSpPr/>
          <p:nvPr/>
        </p:nvSpPr>
        <p:spPr>
          <a:xfrm>
            <a:off x="1663720" y="1319014"/>
            <a:ext cx="5706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Have you ever ridden a roller coaster?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9EC46AE-88F5-43AD-993D-126EAAB993B9}"/>
              </a:ext>
            </a:extLst>
          </p:cNvPr>
          <p:cNvSpPr/>
          <p:nvPr/>
        </p:nvSpPr>
        <p:spPr>
          <a:xfrm>
            <a:off x="1663720" y="1842234"/>
            <a:ext cx="1778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Yes, I have.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E22F3A-CC2E-400A-8C2D-CCD169F7692F}"/>
              </a:ext>
            </a:extLst>
          </p:cNvPr>
          <p:cNvSpPr/>
          <p:nvPr/>
        </p:nvSpPr>
        <p:spPr>
          <a:xfrm>
            <a:off x="1663720" y="2365454"/>
            <a:ext cx="4907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Have you ever heard a lion roar?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637C24C-6742-46D3-93BF-26BBB9F4A984}"/>
              </a:ext>
            </a:extLst>
          </p:cNvPr>
          <p:cNvSpPr/>
          <p:nvPr/>
        </p:nvSpPr>
        <p:spPr>
          <a:xfrm>
            <a:off x="1663720" y="2841310"/>
            <a:ext cx="2124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No, I haven’t.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F88028-BAE3-4753-9462-BD304CFD7617}"/>
              </a:ext>
            </a:extLst>
          </p:cNvPr>
          <p:cNvSpPr/>
          <p:nvPr/>
        </p:nvSpPr>
        <p:spPr>
          <a:xfrm>
            <a:off x="1663720" y="3364530"/>
            <a:ext cx="5185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Have you ever eaten Korean food?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8A73E16-E469-4BC2-BC35-1208AFDBF46A}"/>
              </a:ext>
            </a:extLst>
          </p:cNvPr>
          <p:cNvSpPr/>
          <p:nvPr/>
        </p:nvSpPr>
        <p:spPr>
          <a:xfrm>
            <a:off x="1663720" y="3852625"/>
            <a:ext cx="1778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Yes, I have.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9AF375D-B925-489B-A3B3-B90ADF9B3A1A}"/>
              </a:ext>
            </a:extLst>
          </p:cNvPr>
          <p:cNvSpPr/>
          <p:nvPr/>
        </p:nvSpPr>
        <p:spPr>
          <a:xfrm>
            <a:off x="1663720" y="4340720"/>
            <a:ext cx="4765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Have you ever broken your leg?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44A266C-0000-49E5-8FFE-23FD00AE5D54}"/>
              </a:ext>
            </a:extLst>
          </p:cNvPr>
          <p:cNvSpPr/>
          <p:nvPr/>
        </p:nvSpPr>
        <p:spPr>
          <a:xfrm>
            <a:off x="1663720" y="4854453"/>
            <a:ext cx="1778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Yes, I have.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BD4E4F-D4B1-4BE5-B639-8F0DE40E6F5C}"/>
              </a:ext>
            </a:extLst>
          </p:cNvPr>
          <p:cNvSpPr/>
          <p:nvPr/>
        </p:nvSpPr>
        <p:spPr>
          <a:xfrm>
            <a:off x="1663720" y="5291321"/>
            <a:ext cx="5018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Have you ever seen a real camel?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91479A-CC76-4C29-A3B9-7530249570AD}"/>
              </a:ext>
            </a:extLst>
          </p:cNvPr>
          <p:cNvSpPr/>
          <p:nvPr/>
        </p:nvSpPr>
        <p:spPr>
          <a:xfrm>
            <a:off x="1663720" y="5779416"/>
            <a:ext cx="1778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Yes, I have.</a:t>
            </a:r>
          </a:p>
        </p:txBody>
      </p:sp>
    </p:spTree>
    <p:extLst>
      <p:ext uri="{BB962C8B-B14F-4D97-AF65-F5344CB8AC3E}">
        <p14:creationId xmlns:p14="http://schemas.microsoft.com/office/powerpoint/2010/main" val="196449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4A48AB-EED1-4792-A96C-0700C4C0DD50}"/>
              </a:ext>
            </a:extLst>
          </p:cNvPr>
          <p:cNvSpPr txBox="1"/>
          <p:nvPr/>
        </p:nvSpPr>
        <p:spPr>
          <a:xfrm>
            <a:off x="10803118" y="6334187"/>
            <a:ext cx="126319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Pg.255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33D98C-6FD6-462C-B20B-975E65F59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17" y="929525"/>
            <a:ext cx="11365830" cy="53015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068437-CD7A-4CA2-AB49-8337306C18A9}"/>
              </a:ext>
            </a:extLst>
          </p:cNvPr>
          <p:cNvSpPr/>
          <p:nvPr/>
        </p:nvSpPr>
        <p:spPr>
          <a:xfrm>
            <a:off x="2304744" y="1744743"/>
            <a:ext cx="1028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516A766-9E01-4CBE-AC63-14F75A09B1CD}"/>
              </a:ext>
            </a:extLst>
          </p:cNvPr>
          <p:cNvSpPr/>
          <p:nvPr/>
        </p:nvSpPr>
        <p:spPr>
          <a:xfrm>
            <a:off x="2560838" y="2285052"/>
            <a:ext cx="1135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eaten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2F7FCF2-4B88-4E14-A0F3-FE5AB78B5887}"/>
              </a:ext>
            </a:extLst>
          </p:cNvPr>
          <p:cNvSpPr/>
          <p:nvPr/>
        </p:nvSpPr>
        <p:spPr>
          <a:xfrm>
            <a:off x="2013019" y="2825361"/>
            <a:ext cx="24895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Haven’t taken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7D778E-E8A2-4FB3-AB76-F574A252C684}"/>
              </a:ext>
            </a:extLst>
          </p:cNvPr>
          <p:cNvSpPr/>
          <p:nvPr/>
        </p:nvSpPr>
        <p:spPr>
          <a:xfrm>
            <a:off x="2304743" y="3373803"/>
            <a:ext cx="841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Did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9ECAF2D-97AB-4E63-A452-E221AD1B771F}"/>
              </a:ext>
            </a:extLst>
          </p:cNvPr>
          <p:cNvSpPr/>
          <p:nvPr/>
        </p:nvSpPr>
        <p:spPr>
          <a:xfrm>
            <a:off x="4842814" y="3373802"/>
            <a:ext cx="1746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wake 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DCD5DA2-FF49-42EE-9F47-7C2E5C87F330}"/>
              </a:ext>
            </a:extLst>
          </p:cNvPr>
          <p:cNvSpPr/>
          <p:nvPr/>
        </p:nvSpPr>
        <p:spPr>
          <a:xfrm>
            <a:off x="2722632" y="3905979"/>
            <a:ext cx="24098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hasn’t played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6C9FB4-29E7-4865-8399-CBA154842155}"/>
              </a:ext>
            </a:extLst>
          </p:cNvPr>
          <p:cNvSpPr/>
          <p:nvPr/>
        </p:nvSpPr>
        <p:spPr>
          <a:xfrm>
            <a:off x="2304744" y="4473275"/>
            <a:ext cx="1017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Have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597059-FE96-4E20-8D96-0344BD3FD86C}"/>
              </a:ext>
            </a:extLst>
          </p:cNvPr>
          <p:cNvSpPr/>
          <p:nvPr/>
        </p:nvSpPr>
        <p:spPr>
          <a:xfrm>
            <a:off x="5770921" y="4473274"/>
            <a:ext cx="1024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been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ECDD11-D111-4899-B9C7-69F2FC79E5C7}"/>
              </a:ext>
            </a:extLst>
          </p:cNvPr>
          <p:cNvSpPr/>
          <p:nvPr/>
        </p:nvSpPr>
        <p:spPr>
          <a:xfrm>
            <a:off x="2299005" y="5005451"/>
            <a:ext cx="7489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Did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5C52DEE-0CBB-412B-803A-FF692AEE12A9}"/>
              </a:ext>
            </a:extLst>
          </p:cNvPr>
          <p:cNvSpPr/>
          <p:nvPr/>
        </p:nvSpPr>
        <p:spPr>
          <a:xfrm>
            <a:off x="2263272" y="5572747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Has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E8C943E-08F7-42A9-9DD5-BE74AF5094BD}"/>
              </a:ext>
            </a:extLst>
          </p:cNvPr>
          <p:cNvSpPr/>
          <p:nvPr/>
        </p:nvSpPr>
        <p:spPr>
          <a:xfrm>
            <a:off x="7132839" y="5563319"/>
            <a:ext cx="1489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cleaned</a:t>
            </a:r>
          </a:p>
        </p:txBody>
      </p:sp>
    </p:spTree>
    <p:extLst>
      <p:ext uri="{BB962C8B-B14F-4D97-AF65-F5344CB8AC3E}">
        <p14:creationId xmlns:p14="http://schemas.microsoft.com/office/powerpoint/2010/main" val="41154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47DCA9-C44A-4A95-96EF-703640F86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6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754557-10A9-43CB-B285-D84F1C755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66" y="-27542"/>
            <a:ext cx="12205866" cy="6885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7E823B-D43F-4802-BBA2-52659B774D1B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Pg.138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60FE2E-80C7-4849-9400-9E46F51036AF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24-10-1444H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0C7207-2E21-44DE-B26D-0F4AAA5CFBC1}"/>
              </a:ext>
            </a:extLst>
          </p:cNvPr>
          <p:cNvSpPr txBox="1"/>
          <p:nvPr/>
        </p:nvSpPr>
        <p:spPr>
          <a:xfrm>
            <a:off x="7191753" y="2630416"/>
            <a:ext cx="4629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Practice a conversation.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448871D-239B-41DC-B601-032C853E2DA7}"/>
              </a:ext>
            </a:extLst>
          </p:cNvPr>
          <p:cNvSpPr txBox="1"/>
          <p:nvPr/>
        </p:nvSpPr>
        <p:spPr>
          <a:xfrm>
            <a:off x="7191753" y="3700153"/>
            <a:ext cx="4629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Answer questions about a conversation.</a:t>
            </a:r>
          </a:p>
        </p:txBody>
      </p:sp>
    </p:spTree>
    <p:extLst>
      <p:ext uri="{BB962C8B-B14F-4D97-AF65-F5344CB8AC3E}">
        <p14:creationId xmlns:p14="http://schemas.microsoft.com/office/powerpoint/2010/main" val="3093984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62FA49-9F66-4F15-BCA7-925B4993E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49"/>
            <a:ext cx="12192000" cy="6861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900A51-9B6F-471C-B47E-9CB5AFA7C8D2}"/>
              </a:ext>
            </a:extLst>
          </p:cNvPr>
          <p:cNvSpPr txBox="1"/>
          <p:nvPr/>
        </p:nvSpPr>
        <p:spPr>
          <a:xfrm>
            <a:off x="7191753" y="2602135"/>
            <a:ext cx="357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Active discussion </a:t>
            </a:r>
          </a:p>
        </p:txBody>
      </p:sp>
    </p:spTree>
    <p:extLst>
      <p:ext uri="{BB962C8B-B14F-4D97-AF65-F5344CB8AC3E}">
        <p14:creationId xmlns:p14="http://schemas.microsoft.com/office/powerpoint/2010/main" val="155193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BFD148-7374-4AD3-9852-434D3A582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" t="1149"/>
          <a:stretch/>
        </p:blipFill>
        <p:spPr>
          <a:xfrm>
            <a:off x="-35736" y="0"/>
            <a:ext cx="12227736" cy="6873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CD47B7-C2BF-4659-84AB-3DB9127D32FC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24-10-1444H</a:t>
            </a:r>
          </a:p>
        </p:txBody>
      </p:sp>
      <p:pic>
        <p:nvPicPr>
          <p:cNvPr id="4098" name="Picture 2" descr="وهو الذي سخر البحر لتأكلوا منه لحما طريا وتستخرجوا منه حلية تلبسونها . [  النحل: 14]">
            <a:extLst>
              <a:ext uri="{FF2B5EF4-FFF2-40B4-BE49-F238E27FC236}">
                <a16:creationId xmlns:a16="http://schemas.microsoft.com/office/drawing/2014/main" xmlns="" id="{5A9650EA-619C-4BEB-B24B-BFC82FC65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61" y="1133418"/>
            <a:ext cx="7707984" cy="513363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084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8C6F1E-8708-4A81-8F8B-2C40A8264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826" y="-47936"/>
            <a:ext cx="12260826" cy="6915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6FCF3E-D93A-4346-BB07-551102FFAA3D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24-10-1444H</a:t>
            </a:r>
          </a:p>
        </p:txBody>
      </p:sp>
      <p:pic>
        <p:nvPicPr>
          <p:cNvPr id="2" name="Adventure Africa  _ Shark Cage Diving">
            <a:hlinkClick r:id="" action="ppaction://media"/>
            <a:extLst>
              <a:ext uri="{FF2B5EF4-FFF2-40B4-BE49-F238E27FC236}">
                <a16:creationId xmlns:a16="http://schemas.microsoft.com/office/drawing/2014/main" xmlns="" id="{E5E0E6F7-17F3-4016-9835-EEFEE24C55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3137" y="1282044"/>
            <a:ext cx="7653267" cy="478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BC6385-43C2-4153-B73F-5874A5DCC8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3"/>
          <a:stretch/>
        </p:blipFill>
        <p:spPr>
          <a:xfrm>
            <a:off x="0" y="1"/>
            <a:ext cx="12192000" cy="6909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FF2023-F844-4F55-9D55-93088EB10D72}"/>
              </a:ext>
            </a:extLst>
          </p:cNvPr>
          <p:cNvSpPr txBox="1"/>
          <p:nvPr/>
        </p:nvSpPr>
        <p:spPr>
          <a:xfrm>
            <a:off x="10963373" y="6381322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Pg.142</a:t>
            </a:r>
          </a:p>
        </p:txBody>
      </p:sp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EE8744-5E59-477C-BE3D-4BC571B876FD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24-10-1444H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A409BD-5D56-4C98-83CE-C16FBC195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94" y="65720"/>
            <a:ext cx="5742230" cy="67164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01E6D6-8355-4B5E-8F4C-CEBF4F844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872" y="880056"/>
            <a:ext cx="3544609" cy="2519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8A79039-0D59-4B7F-AD5D-CEF42E283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34" y="3676178"/>
            <a:ext cx="3344284" cy="2456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2F2F8AB-39FE-4ECA-ABF4-0DF836FF5C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3"/>
          <a:stretch/>
        </p:blipFill>
        <p:spPr>
          <a:xfrm>
            <a:off x="9424558" y="4060151"/>
            <a:ext cx="2344807" cy="1828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SG Bk 2 F-SA_2022_3-30">
            <a:hlinkClick r:id="" action="ppaction://media"/>
            <a:extLst>
              <a:ext uri="{FF2B5EF4-FFF2-40B4-BE49-F238E27FC236}">
                <a16:creationId xmlns:a16="http://schemas.microsoft.com/office/drawing/2014/main" xmlns="" id="{5D8097BD-64B2-4396-93F9-13D3C9180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36109" y="2837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0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0B4518E-F875-4AD5-BC90-49DDAC0F5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544" y="79423"/>
            <a:ext cx="5742230" cy="67164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31768C-326B-4968-B96A-A41250A54C5E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24-10-1444H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3F6FEE8-FC21-436E-AFDB-EDE8F7A49286}"/>
              </a:ext>
            </a:extLst>
          </p:cNvPr>
          <p:cNvSpPr txBox="1"/>
          <p:nvPr/>
        </p:nvSpPr>
        <p:spPr>
          <a:xfrm>
            <a:off x="10963373" y="6334187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DE19B6D-3420-46A2-9CCF-B63794D385EA}"/>
              </a:ext>
            </a:extLst>
          </p:cNvPr>
          <p:cNvSpPr/>
          <p:nvPr/>
        </p:nvSpPr>
        <p:spPr>
          <a:xfrm>
            <a:off x="367691" y="3437637"/>
            <a:ext cx="5471143" cy="31085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996633"/>
                </a:solidFill>
              </a:rPr>
              <a:t>About the Conversation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1.Where did Andrew go on his vacation?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2. What kind of experience was it?</a:t>
            </a:r>
          </a:p>
          <a:p>
            <a:r>
              <a:rPr lang="en-US" sz="2800" dirty="0">
                <a:solidFill>
                  <a:srgbClr val="00B0F0"/>
                </a:solidFill>
              </a:rPr>
              <a:t>3. How do they attract the sharks? </a:t>
            </a:r>
          </a:p>
          <a:p>
            <a:r>
              <a:rPr lang="en-US" sz="2800" dirty="0">
                <a:solidFill>
                  <a:srgbClr val="FFC000"/>
                </a:solidFill>
              </a:rPr>
              <a:t>4. Was he scared?</a:t>
            </a:r>
          </a:p>
          <a:p>
            <a:r>
              <a:rPr lang="en-US" sz="2800" dirty="0"/>
              <a:t>5. What does Michael think?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EF38458-6CF1-4236-9D6A-103C42F092E4}"/>
              </a:ext>
            </a:extLst>
          </p:cNvPr>
          <p:cNvSpPr/>
          <p:nvPr/>
        </p:nvSpPr>
        <p:spPr>
          <a:xfrm>
            <a:off x="7456603" y="2479249"/>
            <a:ext cx="3252246" cy="301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70B70D7-8766-4951-978C-732B6984E20F}"/>
              </a:ext>
            </a:extLst>
          </p:cNvPr>
          <p:cNvSpPr/>
          <p:nvPr/>
        </p:nvSpPr>
        <p:spPr>
          <a:xfrm>
            <a:off x="6893397" y="2780907"/>
            <a:ext cx="644337" cy="301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4A2DD57-54E3-4873-8C68-4DEF2F8620AD}"/>
              </a:ext>
            </a:extLst>
          </p:cNvPr>
          <p:cNvSpPr/>
          <p:nvPr/>
        </p:nvSpPr>
        <p:spPr>
          <a:xfrm>
            <a:off x="7537734" y="977678"/>
            <a:ext cx="2652641" cy="30165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DA533CE-BAEA-4136-9505-D75B74C50F74}"/>
              </a:ext>
            </a:extLst>
          </p:cNvPr>
          <p:cNvSpPr/>
          <p:nvPr/>
        </p:nvSpPr>
        <p:spPr>
          <a:xfrm>
            <a:off x="8136904" y="4590415"/>
            <a:ext cx="2571945" cy="30165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808EBDB-BDD5-4495-B211-E8D63A2651AC}"/>
              </a:ext>
            </a:extLst>
          </p:cNvPr>
          <p:cNvSpPr/>
          <p:nvPr/>
        </p:nvSpPr>
        <p:spPr>
          <a:xfrm>
            <a:off x="6986833" y="4892073"/>
            <a:ext cx="3703161" cy="30165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1CAE936-B5F8-4645-AF26-D0B4AF206636}"/>
              </a:ext>
            </a:extLst>
          </p:cNvPr>
          <p:cNvSpPr/>
          <p:nvPr/>
        </p:nvSpPr>
        <p:spPr>
          <a:xfrm>
            <a:off x="6986832" y="5182304"/>
            <a:ext cx="1666974" cy="30165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CA80722-5897-4E0F-973B-3B66CE1B4B66}"/>
              </a:ext>
            </a:extLst>
          </p:cNvPr>
          <p:cNvSpPr/>
          <p:nvPr/>
        </p:nvSpPr>
        <p:spPr>
          <a:xfrm>
            <a:off x="8136904" y="6390496"/>
            <a:ext cx="1893216" cy="30165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19D211B-2378-4751-8695-56E910AFD338}"/>
              </a:ext>
            </a:extLst>
          </p:cNvPr>
          <p:cNvSpPr/>
          <p:nvPr/>
        </p:nvSpPr>
        <p:spPr>
          <a:xfrm>
            <a:off x="6891364" y="3372796"/>
            <a:ext cx="2101807" cy="3016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17" name="Picture 2" descr="An Interview with Deep Sea Detective Richie Kohler | California Diver  Magazine">
            <a:extLst>
              <a:ext uri="{FF2B5EF4-FFF2-40B4-BE49-F238E27FC236}">
                <a16:creationId xmlns:a16="http://schemas.microsoft.com/office/drawing/2014/main" xmlns="" id="{266A7408-36BA-46DE-8BF3-220B14336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63" y="725864"/>
            <a:ext cx="4051110" cy="2509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95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A12A4E-4E7D-49B7-BF7A-7127B4B09441}"/>
              </a:ext>
            </a:extLst>
          </p:cNvPr>
          <p:cNvSpPr/>
          <p:nvPr/>
        </p:nvSpPr>
        <p:spPr>
          <a:xfrm>
            <a:off x="1967059" y="742102"/>
            <a:ext cx="7403184" cy="5816977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996633"/>
                </a:solidFill>
              </a:rPr>
              <a:t>About the Conversation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1.Where did Andrew go on his vacation? 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2. What kind of experience was it?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3. How do they attract the sharks? 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4. Was he scared?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5. What does Michael think?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D0EEE3-339C-44BE-B17C-6E3313843A52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24-10-1444H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C3EF48-4286-47C8-A848-047630273AE6}"/>
              </a:ext>
            </a:extLst>
          </p:cNvPr>
          <p:cNvSpPr txBox="1"/>
          <p:nvPr/>
        </p:nvSpPr>
        <p:spPr>
          <a:xfrm>
            <a:off x="10963373" y="6334187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5F02A7-0E99-4516-9E6C-C912CD2E3999}"/>
              </a:ext>
            </a:extLst>
          </p:cNvPr>
          <p:cNvSpPr/>
          <p:nvPr/>
        </p:nvSpPr>
        <p:spPr>
          <a:xfrm>
            <a:off x="2143391" y="1780053"/>
            <a:ext cx="7050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He went shark diving in </a:t>
            </a:r>
            <a:r>
              <a:rPr lang="en-US" sz="2800" dirty="0" err="1">
                <a:solidFill>
                  <a:srgbClr val="0070C0"/>
                </a:solidFill>
              </a:rPr>
              <a:t>Gansbaai</a:t>
            </a:r>
            <a:r>
              <a:rPr lang="en-US" sz="2800" dirty="0">
                <a:solidFill>
                  <a:srgbClr val="0070C0"/>
                </a:solidFill>
              </a:rPr>
              <a:t>, South Africa.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38DAC96-307C-45E8-BF19-88FCBF79D137}"/>
              </a:ext>
            </a:extLst>
          </p:cNvPr>
          <p:cNvSpPr/>
          <p:nvPr/>
        </p:nvSpPr>
        <p:spPr>
          <a:xfrm>
            <a:off x="2097353" y="2849360"/>
            <a:ext cx="7142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It was an awesome experience, but it was scary.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FA8FF83-21D5-42F4-9528-FB3EA04E2E2E}"/>
              </a:ext>
            </a:extLst>
          </p:cNvPr>
          <p:cNvSpPr/>
          <p:nvPr/>
        </p:nvSpPr>
        <p:spPr>
          <a:xfrm>
            <a:off x="2097353" y="3967946"/>
            <a:ext cx="5311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People throw out big pieces of fish.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49A9B0-C42F-4F10-8936-7F14210F0F1D}"/>
              </a:ext>
            </a:extLst>
          </p:cNvPr>
          <p:cNvSpPr/>
          <p:nvPr/>
        </p:nvSpPr>
        <p:spPr>
          <a:xfrm>
            <a:off x="2097353" y="5070543"/>
            <a:ext cx="7370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Yes, he was. Andrew says he was scared to death.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F66FA2A-2854-4CDA-8C62-B8D127C21D98}"/>
              </a:ext>
            </a:extLst>
          </p:cNvPr>
          <p:cNvSpPr/>
          <p:nvPr/>
        </p:nvSpPr>
        <p:spPr>
          <a:xfrm>
            <a:off x="2221923" y="5946373"/>
            <a:ext cx="5406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Michael thinks that Andrew is crazy.</a:t>
            </a:r>
          </a:p>
        </p:txBody>
      </p:sp>
      <p:pic>
        <p:nvPicPr>
          <p:cNvPr id="2050" name="Picture 2" descr="Question and answer Icons &amp; Symbols">
            <a:extLst>
              <a:ext uri="{FF2B5EF4-FFF2-40B4-BE49-F238E27FC236}">
                <a16:creationId xmlns:a16="http://schemas.microsoft.com/office/drawing/2014/main" xmlns="" id="{E0AB976B-CB0F-4432-A8A7-B840C9D79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40" y="216042"/>
            <a:ext cx="1513706" cy="151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3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D73DD0-2D48-4B1F-8164-BC9E590A8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18" y="2359113"/>
            <a:ext cx="8046162" cy="3655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13B4FA-AAAC-4841-986D-B916C28F5B92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24-10-1444H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34118D3-8206-4529-B319-7074F7280D9A}"/>
              </a:ext>
            </a:extLst>
          </p:cNvPr>
          <p:cNvSpPr txBox="1"/>
          <p:nvPr/>
        </p:nvSpPr>
        <p:spPr>
          <a:xfrm>
            <a:off x="10963373" y="6334187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Pg.142</a:t>
            </a:r>
          </a:p>
        </p:txBody>
      </p:sp>
      <p:pic>
        <p:nvPicPr>
          <p:cNvPr id="5122" name="Picture 2" descr="REALTALK">
            <a:extLst>
              <a:ext uri="{FF2B5EF4-FFF2-40B4-BE49-F238E27FC236}">
                <a16:creationId xmlns:a16="http://schemas.microsoft.com/office/drawing/2014/main" xmlns="" id="{4D36A0CE-CFE7-44FF-A3FD-6A402397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99" y="593374"/>
            <a:ext cx="4762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030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251</Words>
  <Application>Microsoft Office PowerPoint</Application>
  <PresentationFormat>Custom</PresentationFormat>
  <Paragraphs>63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مشاعل بنت خالد بن النمري</dc:creator>
  <cp:lastModifiedBy>pc</cp:lastModifiedBy>
  <cp:revision>33</cp:revision>
  <dcterms:created xsi:type="dcterms:W3CDTF">2023-05-13T14:13:27Z</dcterms:created>
  <dcterms:modified xsi:type="dcterms:W3CDTF">2023-06-01T22:31:40Z</dcterms:modified>
</cp:coreProperties>
</file>