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8.xml"/><Relationship Id="rId5" Type="http://schemas.openxmlformats.org/officeDocument/2006/relationships/image" Target="../media/image2.jpeg"/><Relationship Id="rId6" Type="http://schemas.openxmlformats.org/officeDocument/2006/relationships/slide" Target="slide9.xml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jpeg"/><Relationship Id="rId6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 ٥٢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٥٢</a:t>
              </a:r>
            </a:p>
          </p:txBody>
        </p:sp>
      </p:grpSp>
      <p:pic>
        <p:nvPicPr>
          <p:cNvPr id="475" name="IMG_5411.png" descr="IMG_5411.png"/>
          <p:cNvPicPr>
            <a:picLocks noChangeAspect="1"/>
          </p:cNvPicPr>
          <p:nvPr/>
        </p:nvPicPr>
        <p:blipFill>
          <a:blip r:embed="rId2">
            <a:extLst/>
          </a:blip>
          <a:srcRect l="44465" t="0" r="31150" b="77258"/>
          <a:stretch>
            <a:fillRect/>
          </a:stretch>
        </p:blipFill>
        <p:spPr>
          <a:xfrm>
            <a:off x="10849877" y="4601489"/>
            <a:ext cx="6936149" cy="40254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تجميع"/>
          <p:cNvGrpSpPr/>
          <p:nvPr/>
        </p:nvGrpSpPr>
        <p:grpSpPr>
          <a:xfrm>
            <a:off x="13030239" y="593227"/>
            <a:ext cx="10839960" cy="2734247"/>
            <a:chOff x="0" y="0"/>
            <a:chExt cx="10839959" cy="2734246"/>
          </a:xfrm>
        </p:grpSpPr>
        <p:sp>
          <p:nvSpPr>
            <p:cNvPr id="476" name="الفصل"/>
            <p:cNvSpPr txBox="1"/>
            <p:nvPr/>
          </p:nvSpPr>
          <p:spPr>
            <a:xfrm>
              <a:off x="7871723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9" name="تجميع"/>
            <p:cNvGrpSpPr/>
            <p:nvPr/>
          </p:nvGrpSpPr>
          <p:grpSpPr>
            <a:xfrm>
              <a:off x="8327287" y="547303"/>
              <a:ext cx="2057111" cy="1774191"/>
              <a:chOff x="0" y="0"/>
              <a:chExt cx="2057109" cy="1774189"/>
            </a:xfrm>
          </p:grpSpPr>
          <p:sp>
            <p:nvSpPr>
              <p:cNvPr id="477" name="دائرة"/>
              <p:cNvSpPr/>
              <p:nvPr/>
            </p:nvSpPr>
            <p:spPr>
              <a:xfrm>
                <a:off x="600296" y="4927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8" name="٥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480" name="القياس:الطول والكتلة والسعة"/>
            <p:cNvSpPr txBox="1"/>
            <p:nvPr/>
          </p:nvSpPr>
          <p:spPr>
            <a:xfrm>
              <a:off x="0" y="491051"/>
              <a:ext cx="913071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القياس:الطول والكتلة والسعة</a:t>
              </a:r>
            </a:p>
          </p:txBody>
        </p:sp>
      </p:grpSp>
      <p:pic>
        <p:nvPicPr>
          <p:cNvPr id="482" name="IMG_5411.png" descr="IMG_5411.png"/>
          <p:cNvPicPr>
            <a:picLocks noChangeAspect="1"/>
          </p:cNvPicPr>
          <p:nvPr/>
        </p:nvPicPr>
        <p:blipFill>
          <a:blip r:embed="rId2">
            <a:extLst/>
          </a:blip>
          <a:srcRect l="69492" t="2381" r="6946" b="83079"/>
          <a:stretch>
            <a:fillRect/>
          </a:stretch>
        </p:blipFill>
        <p:spPr>
          <a:xfrm>
            <a:off x="5264209" y="3235258"/>
            <a:ext cx="4403634" cy="1690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  <p:bldP build="whole" bldLvl="1" animBg="1" rev="0" advAuto="0" spid="48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823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824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IMG_5415.png" descr="IMG_5415.png"/>
          <p:cNvPicPr>
            <a:picLocks noChangeAspect="1"/>
          </p:cNvPicPr>
          <p:nvPr/>
        </p:nvPicPr>
        <p:blipFill>
          <a:blip r:embed="rId4">
            <a:extLst/>
          </a:blip>
          <a:srcRect l="7465" t="48474" r="7465" b="43639"/>
          <a:stretch>
            <a:fillRect/>
          </a:stretch>
        </p:blipFill>
        <p:spPr>
          <a:xfrm>
            <a:off x="2084742" y="1610369"/>
            <a:ext cx="18083506" cy="153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IMG_5415.png" descr="IMG_5415.png"/>
          <p:cNvPicPr>
            <a:picLocks noChangeAspect="1"/>
          </p:cNvPicPr>
          <p:nvPr/>
        </p:nvPicPr>
        <p:blipFill>
          <a:blip r:embed="rId4">
            <a:extLst/>
          </a:blip>
          <a:srcRect l="8470" t="56249" r="7465" b="25900"/>
          <a:stretch>
            <a:fillRect/>
          </a:stretch>
        </p:blipFill>
        <p:spPr>
          <a:xfrm>
            <a:off x="2429761" y="5864652"/>
            <a:ext cx="19592075" cy="381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G_5430.png" descr="IMG_5430.png"/>
          <p:cNvPicPr>
            <a:picLocks noChangeAspect="1"/>
          </p:cNvPicPr>
          <p:nvPr/>
        </p:nvPicPr>
        <p:blipFill>
          <a:blip r:embed="rId5">
            <a:extLst/>
          </a:blip>
          <a:srcRect l="24946" t="49999" r="24059" b="22938"/>
          <a:stretch>
            <a:fillRect/>
          </a:stretch>
        </p:blipFill>
        <p:spPr>
          <a:xfrm>
            <a:off x="9058152" y="3410761"/>
            <a:ext cx="6096494" cy="104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IMG_5431.png" descr="IMG_5431.png"/>
          <p:cNvPicPr>
            <a:picLocks noChangeAspect="1"/>
          </p:cNvPicPr>
          <p:nvPr/>
        </p:nvPicPr>
        <p:blipFill>
          <a:blip r:embed="rId6">
            <a:extLst/>
          </a:blip>
          <a:srcRect l="12022" t="9641" r="41260" b="62220"/>
          <a:stretch>
            <a:fillRect/>
          </a:stretch>
        </p:blipFill>
        <p:spPr>
          <a:xfrm>
            <a:off x="9993594" y="8364267"/>
            <a:ext cx="6546171" cy="1035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IMG_5431.png" descr="IMG_5431.png"/>
          <p:cNvPicPr>
            <a:picLocks noChangeAspect="1"/>
          </p:cNvPicPr>
          <p:nvPr/>
        </p:nvPicPr>
        <p:blipFill>
          <a:blip r:embed="rId6">
            <a:extLst/>
          </a:blip>
          <a:srcRect l="34969" t="35930" r="9516" b="30632"/>
          <a:stretch>
            <a:fillRect/>
          </a:stretch>
        </p:blipFill>
        <p:spPr>
          <a:xfrm>
            <a:off x="8760901" y="9035223"/>
            <a:ext cx="7778885" cy="12308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2" name="تجميع"/>
          <p:cNvGrpSpPr/>
          <p:nvPr/>
        </p:nvGrpSpPr>
        <p:grpSpPr>
          <a:xfrm>
            <a:off x="7844348" y="10060812"/>
            <a:ext cx="8695304" cy="970949"/>
            <a:chOff x="0" y="0"/>
            <a:chExt cx="8695302" cy="970948"/>
          </a:xfrm>
        </p:grpSpPr>
        <p:pic>
          <p:nvPicPr>
            <p:cNvPr id="830" name="IMG_5431.png" descr="IMG_5431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000" t="39849" r="68199" b="35204"/>
            <a:stretch>
              <a:fillRect/>
            </a:stretch>
          </p:blipFill>
          <p:spPr>
            <a:xfrm>
              <a:off x="5220212" y="52624"/>
              <a:ext cx="3475091" cy="918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1" name="IMG_5431.png" descr="IMG_5431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136" t="67281" r="31136" b="8425"/>
            <a:stretch>
              <a:fillRect/>
            </a:stretch>
          </p:blipFill>
          <p:spPr>
            <a:xfrm>
              <a:off x="0" y="0"/>
              <a:ext cx="5286433" cy="894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842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834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4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843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8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9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3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4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8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9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1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2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3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9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75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6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7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8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81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82" name="ص ٥٣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٥٣</a:t>
            </a:r>
          </a:p>
        </p:txBody>
      </p:sp>
      <p:sp>
        <p:nvSpPr>
          <p:cNvPr id="883" name="٥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1" grpId="1"/>
      <p:bldP build="whole" bldLvl="1" animBg="1" rev="0" advAuto="0" spid="883" grpId="2"/>
      <p:bldP build="whole" bldLvl="1" animBg="1" rev="0" advAuto="0" spid="88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G_5418.png" descr="IMG_5418.png"/>
          <p:cNvPicPr>
            <a:picLocks noChangeAspect="1"/>
          </p:cNvPicPr>
          <p:nvPr/>
        </p:nvPicPr>
        <p:blipFill>
          <a:blip r:embed="rId3">
            <a:extLst/>
          </a:blip>
          <a:srcRect l="7642" t="40024" r="0" b="9985"/>
          <a:stretch>
            <a:fillRect/>
          </a:stretch>
        </p:blipFill>
        <p:spPr>
          <a:xfrm>
            <a:off x="5548776" y="5410984"/>
            <a:ext cx="10170306" cy="3541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3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489" grpId="2"/>
      <p:bldP build="whole" bldLvl="1" animBg="1" rev="0" advAuto="0" spid="53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5411.png" descr="IMG_5411.png"/>
          <p:cNvPicPr>
            <a:picLocks noChangeAspect="1"/>
          </p:cNvPicPr>
          <p:nvPr/>
        </p:nvPicPr>
        <p:blipFill>
          <a:blip r:embed="rId2">
            <a:extLst/>
          </a:blip>
          <a:srcRect l="4173" t="20158" r="29997" b="30764"/>
          <a:stretch>
            <a:fillRect/>
          </a:stretch>
        </p:blipFill>
        <p:spPr>
          <a:xfrm>
            <a:off x="4018709" y="477219"/>
            <a:ext cx="17920065" cy="8313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5419.png" descr="IMG_54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5199" y="8668263"/>
            <a:ext cx="15158034" cy="3920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91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42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92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3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4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5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6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7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8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9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0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1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2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3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4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5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06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7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8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9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0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1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2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3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4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5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6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9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0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1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2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6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7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8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0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44" name="IMG_5412.png" descr="IMG_5412.png"/>
          <p:cNvPicPr>
            <a:picLocks noChangeAspect="1"/>
          </p:cNvPicPr>
          <p:nvPr/>
        </p:nvPicPr>
        <p:blipFill>
          <a:blip r:embed="rId2">
            <a:extLst/>
          </a:blip>
          <a:srcRect l="5620" t="0" r="12534" b="4419"/>
          <a:stretch>
            <a:fillRect/>
          </a:stretch>
        </p:blipFill>
        <p:spPr>
          <a:xfrm>
            <a:off x="4242127" y="985030"/>
            <a:ext cx="18637572" cy="11072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646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97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647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2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3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4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5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6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7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1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2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3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4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5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8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9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0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1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2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3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5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7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8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9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0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3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4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5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6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99" name="IMG_5413.png" descr="IMG_5413.png"/>
          <p:cNvPicPr>
            <a:picLocks noChangeAspect="1"/>
          </p:cNvPicPr>
          <p:nvPr/>
        </p:nvPicPr>
        <p:blipFill>
          <a:blip r:embed="rId2">
            <a:extLst/>
          </a:blip>
          <a:srcRect l="7324" t="0" r="4525" b="12335"/>
          <a:stretch>
            <a:fillRect/>
          </a:stretch>
        </p:blipFill>
        <p:spPr>
          <a:xfrm>
            <a:off x="3492671" y="2445978"/>
            <a:ext cx="19558204" cy="7605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0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70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6" name="تجميع"/>
          <p:cNvSpPr/>
          <p:nvPr/>
        </p:nvSpPr>
        <p:spPr>
          <a:xfrm>
            <a:off x="14376836" y="9693701"/>
            <a:ext cx="3091373" cy="861154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27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تجميع"/>
          <p:cNvSpPr/>
          <p:nvPr/>
        </p:nvSpPr>
        <p:spPr>
          <a:xfrm>
            <a:off x="18584456" y="3911422"/>
            <a:ext cx="3172573" cy="883774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29" name="IMG_5414.png" descr="IMG_5414.png"/>
          <p:cNvPicPr>
            <a:picLocks noChangeAspect="1"/>
          </p:cNvPicPr>
          <p:nvPr/>
        </p:nvPicPr>
        <p:blipFill>
          <a:blip r:embed="rId3">
            <a:extLst/>
          </a:blip>
          <a:srcRect l="22682" t="7293" r="33630" b="85405"/>
          <a:stretch>
            <a:fillRect/>
          </a:stretch>
        </p:blipFill>
        <p:spPr>
          <a:xfrm>
            <a:off x="4962370" y="1318495"/>
            <a:ext cx="14139142" cy="156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G_5414.png" descr="IMG_5414.png"/>
          <p:cNvPicPr>
            <a:picLocks noChangeAspect="1"/>
          </p:cNvPicPr>
          <p:nvPr/>
        </p:nvPicPr>
        <p:blipFill>
          <a:blip r:embed="rId3">
            <a:extLst/>
          </a:blip>
          <a:srcRect l="36909" t="14324" r="34410" b="78655"/>
          <a:stretch>
            <a:fillRect/>
          </a:stretch>
        </p:blipFill>
        <p:spPr>
          <a:xfrm>
            <a:off x="14070137" y="3742915"/>
            <a:ext cx="7553551" cy="1220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IMG_5409.jpeg" descr="IMG_5409.jpeg"/>
          <p:cNvPicPr>
            <a:picLocks noChangeAspect="1"/>
          </p:cNvPicPr>
          <p:nvPr/>
        </p:nvPicPr>
        <p:blipFill>
          <a:blip r:embed="rId4">
            <a:extLst/>
          </a:blip>
          <a:srcRect l="13239" t="24742" r="44494" b="37671"/>
          <a:stretch>
            <a:fillRect/>
          </a:stretch>
        </p:blipFill>
        <p:spPr>
          <a:xfrm>
            <a:off x="4777395" y="3742915"/>
            <a:ext cx="8858946" cy="5205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IMG_5414.png" descr="IMG_5414.png"/>
          <p:cNvPicPr>
            <a:picLocks noChangeAspect="1"/>
          </p:cNvPicPr>
          <p:nvPr/>
        </p:nvPicPr>
        <p:blipFill>
          <a:blip r:embed="rId3">
            <a:extLst/>
          </a:blip>
          <a:srcRect l="10964" t="67962" r="35659" b="20593"/>
          <a:stretch>
            <a:fillRect/>
          </a:stretch>
        </p:blipFill>
        <p:spPr>
          <a:xfrm>
            <a:off x="2956005" y="9559689"/>
            <a:ext cx="14057329" cy="199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G_5414.png" descr="IMG_5414.png"/>
          <p:cNvPicPr>
            <a:picLocks noChangeAspect="1"/>
          </p:cNvPicPr>
          <p:nvPr/>
        </p:nvPicPr>
        <p:blipFill>
          <a:blip r:embed="rId3">
            <a:extLst/>
          </a:blip>
          <a:srcRect l="68395" t="64054" r="6466" b="2995"/>
          <a:stretch>
            <a:fillRect/>
          </a:stretch>
        </p:blipFill>
        <p:spPr>
          <a:xfrm>
            <a:off x="14070138" y="5742834"/>
            <a:ext cx="3883155" cy="336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739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737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735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6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38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92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740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91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741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2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3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4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5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6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7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5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6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7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8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9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0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1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2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3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4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5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6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7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8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9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0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1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2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3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4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5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6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7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8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9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1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2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3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4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7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8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9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0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94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IMG_5415.png" descr="IMG_5415.png"/>
          <p:cNvPicPr>
            <a:picLocks noChangeAspect="1"/>
          </p:cNvPicPr>
          <p:nvPr/>
        </p:nvPicPr>
        <p:blipFill>
          <a:blip r:embed="rId3">
            <a:extLst/>
          </a:blip>
          <a:srcRect l="0" t="8929" r="0" b="26385"/>
          <a:stretch>
            <a:fillRect/>
          </a:stretch>
        </p:blipFill>
        <p:spPr>
          <a:xfrm>
            <a:off x="5189856" y="2160785"/>
            <a:ext cx="15819714" cy="939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12" t="14478" r="12761" b="14565"/>
          <a:stretch>
            <a:fillRect/>
          </a:stretch>
        </p:blipFill>
        <p:spPr>
          <a:xfrm>
            <a:off x="20010850" y="2386622"/>
            <a:ext cx="810426" cy="806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9" h="21535" fill="norm" stroke="1" extrusionOk="0">
                <a:moveTo>
                  <a:pt x="9913" y="1"/>
                </a:moveTo>
                <a:cubicBezTo>
                  <a:pt x="7299" y="-34"/>
                  <a:pt x="4766" y="1057"/>
                  <a:pt x="2844" y="3181"/>
                </a:cubicBezTo>
                <a:cubicBezTo>
                  <a:pt x="-1851" y="8371"/>
                  <a:pt x="-544" y="17307"/>
                  <a:pt x="5378" y="20547"/>
                </a:cubicBezTo>
                <a:cubicBezTo>
                  <a:pt x="6656" y="21247"/>
                  <a:pt x="8287" y="21566"/>
                  <a:pt x="9933" y="21533"/>
                </a:cubicBezTo>
                <a:lnTo>
                  <a:pt x="10126" y="21533"/>
                </a:lnTo>
                <a:cubicBezTo>
                  <a:pt x="11793" y="21471"/>
                  <a:pt x="13460" y="21040"/>
                  <a:pt x="14768" y="20250"/>
                </a:cubicBezTo>
                <a:cubicBezTo>
                  <a:pt x="18076" y="18255"/>
                  <a:pt x="19723" y="14567"/>
                  <a:pt x="19749" y="10878"/>
                </a:cubicBezTo>
                <a:lnTo>
                  <a:pt x="19749" y="10518"/>
                </a:lnTo>
                <a:cubicBezTo>
                  <a:pt x="19668" y="6817"/>
                  <a:pt x="17950" y="3173"/>
                  <a:pt x="14594" y="1294"/>
                </a:cubicBezTo>
                <a:cubicBezTo>
                  <a:pt x="13081" y="447"/>
                  <a:pt x="11482" y="22"/>
                  <a:pt x="991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7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07" t="14478" r="12758" b="14542"/>
          <a:stretch>
            <a:fillRect/>
          </a:stretch>
        </p:blipFill>
        <p:spPr>
          <a:xfrm>
            <a:off x="20010850" y="5774505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8" name="IMG_3212.jpeg" descr="IMG_3212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07" t="14478" r="12758" b="14542"/>
          <a:stretch>
            <a:fillRect/>
          </a:stretch>
        </p:blipFill>
        <p:spPr>
          <a:xfrm>
            <a:off x="20010850" y="8450260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4" grpId="1"/>
      <p:bldP build="whole" bldLvl="1" animBg="1" rev="0" advAuto="0" spid="798" grpId="4"/>
      <p:bldP build="whole" bldLvl="1" animBg="1" rev="0" advAuto="0" spid="796" grpId="2"/>
      <p:bldP build="whole" bldLvl="1" animBg="1" rev="0" advAuto="0" spid="79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80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80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IMG_5415.png" descr="IMG_5415.png"/>
          <p:cNvPicPr>
            <a:picLocks noChangeAspect="1"/>
          </p:cNvPicPr>
          <p:nvPr/>
        </p:nvPicPr>
        <p:blipFill>
          <a:blip r:embed="rId4">
            <a:extLst/>
          </a:blip>
          <a:srcRect l="5642" t="8929" r="7405" b="77671"/>
          <a:stretch>
            <a:fillRect/>
          </a:stretch>
        </p:blipFill>
        <p:spPr>
          <a:xfrm>
            <a:off x="2084742" y="1250405"/>
            <a:ext cx="18147340" cy="256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5420.jpeg" descr="IMG_5420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90659" y="3107410"/>
            <a:ext cx="11291760" cy="6638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IMG_5427.png" descr="IMG_5427.png"/>
          <p:cNvPicPr>
            <a:picLocks noChangeAspect="1"/>
          </p:cNvPicPr>
          <p:nvPr/>
        </p:nvPicPr>
        <p:blipFill>
          <a:blip r:embed="rId6">
            <a:extLst/>
          </a:blip>
          <a:srcRect l="16214" t="0" r="9333" b="10816"/>
          <a:stretch>
            <a:fillRect/>
          </a:stretch>
        </p:blipFill>
        <p:spPr>
          <a:xfrm>
            <a:off x="5613256" y="9467305"/>
            <a:ext cx="11784115" cy="3435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80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809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0" name="IMG_5415.png" descr="IMG_5415.png"/>
          <p:cNvPicPr>
            <a:picLocks noChangeAspect="1"/>
          </p:cNvPicPr>
          <p:nvPr/>
        </p:nvPicPr>
        <p:blipFill>
          <a:blip r:embed="rId4">
            <a:extLst/>
          </a:blip>
          <a:srcRect l="5179" t="23286" r="6104" b="59990"/>
          <a:stretch>
            <a:fillRect/>
          </a:stretch>
        </p:blipFill>
        <p:spPr>
          <a:xfrm>
            <a:off x="3141823" y="1395263"/>
            <a:ext cx="17090260" cy="29574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8" name="تجميع"/>
          <p:cNvGrpSpPr/>
          <p:nvPr/>
        </p:nvGrpSpPr>
        <p:grpSpPr>
          <a:xfrm>
            <a:off x="5284102" y="4352775"/>
            <a:ext cx="12805673" cy="3624970"/>
            <a:chOff x="0" y="0"/>
            <a:chExt cx="12805672" cy="3624969"/>
          </a:xfrm>
        </p:grpSpPr>
        <p:pic>
          <p:nvPicPr>
            <p:cNvPr id="811" name="IMG_5428.png" descr="IMG_5428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166" t="3748" r="7384" b="74570"/>
            <a:stretch>
              <a:fillRect/>
            </a:stretch>
          </p:blipFill>
          <p:spPr>
            <a:xfrm>
              <a:off x="996967" y="0"/>
              <a:ext cx="11589159" cy="1195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4" name="تجميع"/>
            <p:cNvGrpSpPr/>
            <p:nvPr/>
          </p:nvGrpSpPr>
          <p:grpSpPr>
            <a:xfrm>
              <a:off x="0" y="1467885"/>
              <a:ext cx="12805673" cy="940317"/>
              <a:chOff x="0" y="0"/>
              <a:chExt cx="12805672" cy="940315"/>
            </a:xfrm>
          </p:grpSpPr>
          <p:pic>
            <p:nvPicPr>
              <p:cNvPr id="812" name="IMG_5428.png" descr="IMG_542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6775" t="26040" r="13690" b="56906"/>
              <a:stretch>
                <a:fillRect/>
              </a:stretch>
            </p:blipFill>
            <p:spPr>
              <a:xfrm>
                <a:off x="2143582" y="0"/>
                <a:ext cx="10662091" cy="9403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3" name="IMG_5428.png" descr="IMG_542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70392" t="46656" r="8317" b="41132"/>
              <a:stretch>
                <a:fillRect/>
              </a:stretch>
            </p:blipFill>
            <p:spPr>
              <a:xfrm>
                <a:off x="0" y="165220"/>
                <a:ext cx="2854113" cy="6733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17" name="تجميع"/>
            <p:cNvGrpSpPr/>
            <p:nvPr/>
          </p:nvGrpSpPr>
          <p:grpSpPr>
            <a:xfrm>
              <a:off x="32692" y="2680588"/>
              <a:ext cx="12772981" cy="944382"/>
              <a:chOff x="0" y="0"/>
              <a:chExt cx="12772979" cy="944380"/>
            </a:xfrm>
          </p:grpSpPr>
          <p:pic>
            <p:nvPicPr>
              <p:cNvPr id="815" name="IMG_5428.png" descr="IMG_542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4219" t="43400" r="32295" b="40047"/>
              <a:stretch>
                <a:fillRect/>
              </a:stretch>
            </p:blipFill>
            <p:spPr>
              <a:xfrm>
                <a:off x="4262299" y="0"/>
                <a:ext cx="8510681" cy="9126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6" name="IMG_5428.png" descr="IMG_542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30915" t="62339" r="33431" b="21700"/>
              <a:stretch>
                <a:fillRect/>
              </a:stretch>
            </p:blipFill>
            <p:spPr>
              <a:xfrm>
                <a:off x="0" y="64336"/>
                <a:ext cx="4779521" cy="8800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819" name="IMG_5415.png" descr="IMG_5415.png"/>
          <p:cNvPicPr>
            <a:picLocks noChangeAspect="1"/>
          </p:cNvPicPr>
          <p:nvPr/>
        </p:nvPicPr>
        <p:blipFill>
          <a:blip r:embed="rId4">
            <a:extLst/>
          </a:blip>
          <a:srcRect l="7888" t="40756" r="5642" b="51357"/>
          <a:stretch>
            <a:fillRect/>
          </a:stretch>
        </p:blipFill>
        <p:spPr>
          <a:xfrm>
            <a:off x="2703247" y="7977744"/>
            <a:ext cx="19660049" cy="164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IMG_5429.png" descr="IMG_5429.png"/>
          <p:cNvPicPr>
            <a:picLocks noChangeAspect="1"/>
          </p:cNvPicPr>
          <p:nvPr/>
        </p:nvPicPr>
        <p:blipFill>
          <a:blip r:embed="rId6">
            <a:extLst/>
          </a:blip>
          <a:srcRect l="10405" t="17431" r="6798" b="7669"/>
          <a:stretch>
            <a:fillRect/>
          </a:stretch>
        </p:blipFill>
        <p:spPr>
          <a:xfrm>
            <a:off x="8604845" y="9623982"/>
            <a:ext cx="7174312" cy="1291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