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>
        <p:scale>
          <a:sx n="48" d="100"/>
          <a:sy n="48" d="100"/>
        </p:scale>
        <p:origin x="-968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15E431E2-54E8-42AC-93FD-B3A19BB7518A}"/>
              </a:ext>
            </a:extLst>
          </p:cNvPr>
          <p:cNvSpPr/>
          <p:nvPr/>
        </p:nvSpPr>
        <p:spPr>
          <a:xfrm>
            <a:off x="363071" y="1905506"/>
            <a:ext cx="841785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60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145628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xmlns="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xmlns="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xmlns="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xmlns="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845429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subject do you like most this year?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1026" name="Picture 2" descr="File:Singapore Road Signs - Restrictive Sign - No Parking.svg - Wikimedia  Commo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771" y="4113678"/>
            <a:ext cx="1986996" cy="198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E807836B-ECB1-480D-B73E-B9E980222C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8202" y="3127183"/>
            <a:ext cx="798304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want staples , where do you go ? 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1720" y="4000500"/>
            <a:ext cx="2342760" cy="23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71F65396-2402-499A-8056-9EBA838D4D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845429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subject do you like most this year?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5122" name="Picture 2" descr="No Bicycle, Bike Prohibited Symbol. Royalty Free Cliparts, Vectors, And  Stock Illustration. Image 57410279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051" y="4000499"/>
            <a:ext cx="2229369" cy="222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30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7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رسم 16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3722962F-BF25-4D62-AC6D-1D16D95454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7950385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want candy , where do you go ? 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4098" name="Picture 2" descr="Computer Icons No Symbol Sign Speech - Talking Clipart Transparent PNG -  750x750 - Free Download on Nice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018" y="4016829"/>
            <a:ext cx="2515773" cy="221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5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رسم 16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72D3DAFA-8290-49DF-9749-9A5B6BC7A9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845429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subject do you like most this year?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3074" name="Picture 2" descr="No Cell Phone Sign on White Background. No Mobile Phones Icon Stock  Illustration - Illustration of cellular, cellphone: 12492337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771" y="3973976"/>
            <a:ext cx="2289175" cy="228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8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رسم 25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D00E09A2-1CBC-4CFB-BAD0-48BB784C8E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0" y="1200338"/>
            <a:ext cx="845429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should you do to live a healthy life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328202" y="1805610"/>
            <a:ext cx="502756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you shouldn’t do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328200" y="2468763"/>
            <a:ext cx="75398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Did you eat breakfast this morning ? 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328201" y="3127183"/>
            <a:ext cx="79013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want books , where do you go ?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328201" y="3794357"/>
            <a:ext cx="428194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  <a:endParaRPr lang="ar-SA" sz="32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0417" y="3956009"/>
            <a:ext cx="2324783" cy="229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8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229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pc</cp:lastModifiedBy>
  <cp:revision>22</cp:revision>
  <dcterms:created xsi:type="dcterms:W3CDTF">2021-11-10T12:50:03Z</dcterms:created>
  <dcterms:modified xsi:type="dcterms:W3CDTF">2023-06-04T18:26:14Z</dcterms:modified>
</cp:coreProperties>
</file>