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jpe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Relationship Id="rId9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5.jpe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2.jpeg"/><Relationship Id="rId9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5.jpe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2.jpeg"/><Relationship Id="rId9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5.jpe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2.jpeg"/><Relationship Id="rId9" Type="http://schemas.openxmlformats.org/officeDocument/2006/relationships/image" Target="../media/image2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5.jpe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5.jpeg"/><Relationship Id="rId10" Type="http://schemas.openxmlformats.org/officeDocument/2006/relationships/image" Target="../media/image31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5.jpeg"/><Relationship Id="rId10" Type="http://schemas.openxmlformats.org/officeDocument/2006/relationships/image" Target="../media/image4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5.jpeg"/><Relationship Id="rId10" Type="http://schemas.openxmlformats.org/officeDocument/2006/relationships/image" Target="../media/image4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45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5.jpeg"/><Relationship Id="rId12" Type="http://schemas.openxmlformats.org/officeDocument/2006/relationships/image" Target="../media/image4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48.png"/><Relationship Id="rId8" Type="http://schemas.openxmlformats.org/officeDocument/2006/relationships/image" Target="../media/image5.jpe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47.png"/><Relationship Id="rId5" Type="http://schemas.openxmlformats.org/officeDocument/2006/relationships/image" Target="../media/image28.png"/><Relationship Id="rId6" Type="http://schemas.openxmlformats.org/officeDocument/2006/relationships/image" Target="../media/image2.jpeg"/><Relationship Id="rId7" Type="http://schemas.openxmlformats.org/officeDocument/2006/relationships/image" Target="../media/image5.jpeg"/><Relationship Id="rId8" Type="http://schemas.openxmlformats.org/officeDocument/2006/relationships/image" Target="../media/image51.png"/><Relationship Id="rId9" Type="http://schemas.openxmlformats.org/officeDocument/2006/relationships/image" Target="../media/image5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3.png"/><Relationship Id="rId5" Type="http://schemas.openxmlformats.org/officeDocument/2006/relationships/image" Target="../media/image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57.png"/><Relationship Id="rId6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58.png"/><Relationship Id="rId5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youtu.be/PbD9XDmT8uM" TargetMode="External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5.jpeg"/><Relationship Id="rId7" Type="http://schemas.openxmlformats.org/officeDocument/2006/relationships/image" Target="../media/image12.png"/><Relationship Id="rId8" Type="http://schemas.openxmlformats.org/officeDocument/2006/relationships/image" Target="../media/image10.png"/><Relationship Id="rId9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٥ -٨ ضرب عددمن ثلاثة أرقام في عدد من رقم واحد"/>
          <p:cNvSpPr txBox="1"/>
          <p:nvPr/>
        </p:nvSpPr>
        <p:spPr>
          <a:xfrm>
            <a:off x="7338908" y="5491892"/>
            <a:ext cx="11916756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-٨ ضرب عددمن ثلاثة أرقام في عدد من رقم واحد  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7" b="1916"/>
          <a:stretch>
            <a:fillRect/>
          </a:stretch>
        </p:blipFill>
        <p:spPr>
          <a:xfrm>
            <a:off x="264662" y="3547696"/>
            <a:ext cx="6700660" cy="7170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4"/>
                  <a:pt x="13594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19" y="1309"/>
                </a:moveTo>
                <a:cubicBezTo>
                  <a:pt x="20217" y="1309"/>
                  <a:pt x="20025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8" y="1724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9"/>
                </a:cubicBezTo>
                <a:cubicBezTo>
                  <a:pt x="15019" y="3324"/>
                  <a:pt x="15047" y="3389"/>
                  <a:pt x="15085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59" y="3085"/>
                  <a:pt x="15047" y="3096"/>
                </a:cubicBezTo>
                <a:close/>
                <a:moveTo>
                  <a:pt x="16562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7" y="3672"/>
                  <a:pt x="15146" y="3661"/>
                  <a:pt x="15061" y="3782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8" y="4101"/>
                  <a:pt x="13209" y="4277"/>
                  <a:pt x="12773" y="4433"/>
                </a:cubicBezTo>
                <a:lnTo>
                  <a:pt x="11980" y="4716"/>
                </a:lnTo>
                <a:lnTo>
                  <a:pt x="11670" y="4444"/>
                </a:lnTo>
                <a:cubicBezTo>
                  <a:pt x="11499" y="4294"/>
                  <a:pt x="11246" y="4117"/>
                  <a:pt x="11107" y="4049"/>
                </a:cubicBezTo>
                <a:cubicBezTo>
                  <a:pt x="10403" y="3710"/>
                  <a:pt x="9559" y="4131"/>
                  <a:pt x="9311" y="4945"/>
                </a:cubicBezTo>
                <a:cubicBezTo>
                  <a:pt x="9070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1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6"/>
                </a:cubicBezTo>
                <a:cubicBezTo>
                  <a:pt x="7181" y="11346"/>
                  <a:pt x="6587" y="11618"/>
                  <a:pt x="6119" y="12022"/>
                </a:cubicBezTo>
                <a:lnTo>
                  <a:pt x="5867" y="12239"/>
                </a:lnTo>
                <a:lnTo>
                  <a:pt x="5674" y="11960"/>
                </a:lnTo>
                <a:cubicBezTo>
                  <a:pt x="5285" y="11402"/>
                  <a:pt x="4936" y="11477"/>
                  <a:pt x="3701" y="12385"/>
                </a:cubicBezTo>
                <a:cubicBezTo>
                  <a:pt x="3318" y="12666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2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1"/>
                </a:lnTo>
                <a:cubicBezTo>
                  <a:pt x="1070" y="15943"/>
                  <a:pt x="713" y="16215"/>
                  <a:pt x="466" y="16456"/>
                </a:cubicBezTo>
                <a:cubicBezTo>
                  <a:pt x="114" y="16797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3"/>
                  <a:pt x="3774" y="17734"/>
                </a:cubicBezTo>
                <a:cubicBezTo>
                  <a:pt x="4070" y="17634"/>
                  <a:pt x="4526" y="17381"/>
                  <a:pt x="4786" y="17172"/>
                </a:cubicBezTo>
                <a:cubicBezTo>
                  <a:pt x="5452" y="16636"/>
                  <a:pt x="6366" y="16493"/>
                  <a:pt x="7046" y="16819"/>
                </a:cubicBezTo>
                <a:cubicBezTo>
                  <a:pt x="7308" y="16945"/>
                  <a:pt x="7890" y="17105"/>
                  <a:pt x="8339" y="17176"/>
                </a:cubicBezTo>
                <a:cubicBezTo>
                  <a:pt x="9018" y="17284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5" y="18120"/>
                  <a:pt x="7967" y="18364"/>
                  <a:pt x="7791" y="18521"/>
                </a:cubicBezTo>
                <a:cubicBezTo>
                  <a:pt x="7528" y="18756"/>
                  <a:pt x="7377" y="18803"/>
                  <a:pt x="6957" y="18779"/>
                </a:cubicBezTo>
                <a:cubicBezTo>
                  <a:pt x="6389" y="18746"/>
                  <a:pt x="5963" y="19018"/>
                  <a:pt x="5963" y="19418"/>
                </a:cubicBezTo>
                <a:cubicBezTo>
                  <a:pt x="5963" y="19609"/>
                  <a:pt x="6041" y="19637"/>
                  <a:pt x="6579" y="19637"/>
                </a:cubicBezTo>
                <a:cubicBezTo>
                  <a:pt x="7474" y="19637"/>
                  <a:pt x="7564" y="19792"/>
                  <a:pt x="7004" y="20363"/>
                </a:cubicBezTo>
                <a:cubicBezTo>
                  <a:pt x="6649" y="20725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7"/>
                </a:cubicBezTo>
                <a:cubicBezTo>
                  <a:pt x="8467" y="20401"/>
                  <a:pt x="8574" y="20413"/>
                  <a:pt x="8992" y="21184"/>
                </a:cubicBezTo>
                <a:cubicBezTo>
                  <a:pt x="9197" y="21561"/>
                  <a:pt x="9262" y="21600"/>
                  <a:pt x="9680" y="21600"/>
                </a:cubicBezTo>
                <a:cubicBezTo>
                  <a:pt x="10205" y="21600"/>
                  <a:pt x="10234" y="21530"/>
                  <a:pt x="9910" y="21031"/>
                </a:cubicBezTo>
                <a:cubicBezTo>
                  <a:pt x="9635" y="20607"/>
                  <a:pt x="9608" y="20200"/>
                  <a:pt x="9851" y="20113"/>
                </a:cubicBezTo>
                <a:cubicBezTo>
                  <a:pt x="9971" y="20069"/>
                  <a:pt x="10025" y="19893"/>
                  <a:pt x="10025" y="19544"/>
                </a:cubicBezTo>
                <a:cubicBezTo>
                  <a:pt x="10026" y="19164"/>
                  <a:pt x="10113" y="18913"/>
                  <a:pt x="10374" y="18545"/>
                </a:cubicBezTo>
                <a:cubicBezTo>
                  <a:pt x="10565" y="18275"/>
                  <a:pt x="10780" y="17771"/>
                  <a:pt x="10852" y="17425"/>
                </a:cubicBezTo>
                <a:cubicBezTo>
                  <a:pt x="10976" y="16837"/>
                  <a:pt x="11032" y="16761"/>
                  <a:pt x="11707" y="16256"/>
                </a:cubicBezTo>
                <a:cubicBezTo>
                  <a:pt x="12104" y="15959"/>
                  <a:pt x="12629" y="15487"/>
                  <a:pt x="12873" y="15206"/>
                </a:cubicBezTo>
                <a:lnTo>
                  <a:pt x="13318" y="14696"/>
                </a:lnTo>
                <a:lnTo>
                  <a:pt x="14833" y="14767"/>
                </a:lnTo>
                <a:cubicBezTo>
                  <a:pt x="17209" y="14880"/>
                  <a:pt x="17707" y="15047"/>
                  <a:pt x="17852" y="15772"/>
                </a:cubicBezTo>
                <a:cubicBezTo>
                  <a:pt x="17949" y="16257"/>
                  <a:pt x="18186" y="16255"/>
                  <a:pt x="18677" y="15765"/>
                </a:cubicBezTo>
                <a:cubicBezTo>
                  <a:pt x="18888" y="15555"/>
                  <a:pt x="19112" y="15382"/>
                  <a:pt x="19174" y="15382"/>
                </a:cubicBezTo>
                <a:cubicBezTo>
                  <a:pt x="19236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3"/>
                </a:cubicBezTo>
                <a:cubicBezTo>
                  <a:pt x="20758" y="13734"/>
                  <a:pt x="20651" y="13685"/>
                  <a:pt x="20058" y="13834"/>
                </a:cubicBezTo>
                <a:cubicBezTo>
                  <a:pt x="19322" y="14019"/>
                  <a:pt x="19037" y="13997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6"/>
                  <a:pt x="19283" y="12677"/>
                  <a:pt x="19561" y="12729"/>
                </a:cubicBezTo>
                <a:cubicBezTo>
                  <a:pt x="19791" y="12772"/>
                  <a:pt x="19965" y="12732"/>
                  <a:pt x="20121" y="12600"/>
                </a:cubicBezTo>
                <a:cubicBezTo>
                  <a:pt x="20474" y="12299"/>
                  <a:pt x="20804" y="11330"/>
                  <a:pt x="20888" y="10340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9" y="5305"/>
                  <a:pt x="20643" y="4855"/>
                </a:cubicBezTo>
                <a:cubicBezTo>
                  <a:pt x="20729" y="4644"/>
                  <a:pt x="20726" y="4643"/>
                  <a:pt x="20562" y="4841"/>
                </a:cubicBezTo>
                <a:cubicBezTo>
                  <a:pt x="20413" y="5019"/>
                  <a:pt x="20357" y="5028"/>
                  <a:pt x="20112" y="4904"/>
                </a:cubicBezTo>
                <a:cubicBezTo>
                  <a:pt x="19958" y="4826"/>
                  <a:pt x="19674" y="4731"/>
                  <a:pt x="19483" y="4693"/>
                </a:cubicBezTo>
                <a:cubicBezTo>
                  <a:pt x="19172" y="4630"/>
                  <a:pt x="19138" y="4584"/>
                  <a:pt x="19166" y="4260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5" y="3613"/>
                </a:lnTo>
                <a:cubicBezTo>
                  <a:pt x="17152" y="3441"/>
                  <a:pt x="16811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صفحة ٣٨ صفحة ٣٨" descr="صفحة ٣٨ صفحة ٣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63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6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65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64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6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92913" y="4619699"/>
            <a:ext cx="13219404" cy="8455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3" name="صفحة ٣٨ صفحة ٣٨" descr="صفحة ٣٨ صفحة ٣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74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7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76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75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00281" y="4529465"/>
            <a:ext cx="16812035" cy="4750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2300.jpeg" descr="IMG_2300.jpeg"/>
          <p:cNvPicPr>
            <a:picLocks noChangeAspect="1"/>
          </p:cNvPicPr>
          <p:nvPr/>
        </p:nvPicPr>
        <p:blipFill>
          <a:blip r:embed="rId9">
            <a:extLst/>
          </a:blip>
          <a:srcRect l="29037" t="3349" r="5398" b="1913"/>
          <a:stretch>
            <a:fillRect/>
          </a:stretch>
        </p:blipFill>
        <p:spPr>
          <a:xfrm>
            <a:off x="289853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5" name="صفحة ٣٨ صفحة ٣٨" descr="صفحة ٣٨ صفحة ٣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86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9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88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87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9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37" t="3349" r="5398" b="1913"/>
          <a:stretch>
            <a:fillRect/>
          </a:stretch>
        </p:blipFill>
        <p:spPr>
          <a:xfrm>
            <a:off x="289853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62580" y="5162402"/>
            <a:ext cx="15521816" cy="611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7" name="صفحة ٣٩ صفحة ٣٩" descr="صفحة ٣٩ صفحة 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98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1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300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99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37" t="3349" r="5398" b="1913"/>
          <a:stretch>
            <a:fillRect/>
          </a:stretch>
        </p:blipFill>
        <p:spPr>
          <a:xfrm>
            <a:off x="289853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0839" y="4727434"/>
            <a:ext cx="15994126" cy="60465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9" name="صفحة ٣٩ صفحة ٣٩" descr="صفحة ٣٩ صفحة 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310" name="IMG_2309.jpeg" descr="IMG_2309.jpeg"/>
          <p:cNvPicPr>
            <a:picLocks noChangeAspect="1"/>
          </p:cNvPicPr>
          <p:nvPr/>
        </p:nvPicPr>
        <p:blipFill>
          <a:blip r:embed="rId5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13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312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311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31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5" name="IMG_2300.jpeg" descr="IMG_2300.jpeg"/>
          <p:cNvPicPr>
            <a:picLocks noChangeAspect="1"/>
          </p:cNvPicPr>
          <p:nvPr/>
        </p:nvPicPr>
        <p:blipFill>
          <a:blip r:embed="rId8">
            <a:extLst/>
          </a:blip>
          <a:srcRect l="29037" t="3349" r="5398" b="1913"/>
          <a:stretch>
            <a:fillRect/>
          </a:stretch>
        </p:blipFill>
        <p:spPr>
          <a:xfrm>
            <a:off x="289853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0840" y="4316622"/>
            <a:ext cx="16126447" cy="766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1" name="صفحة ٣٩ صفحة ٣٩" descr="صفحة ٣٩ صفحة 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26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23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4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5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7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30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2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31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33991" y="2860477"/>
            <a:ext cx="13604121" cy="1650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5" name="صورة"/>
          <p:cNvGrpSpPr/>
          <p:nvPr/>
        </p:nvGrpSpPr>
        <p:grpSpPr>
          <a:xfrm>
            <a:off x="14007476" y="5022573"/>
            <a:ext cx="6783313" cy="3858287"/>
            <a:chOff x="0" y="0"/>
            <a:chExt cx="6783311" cy="3858286"/>
          </a:xfrm>
        </p:grpSpPr>
        <p:pic>
          <p:nvPicPr>
            <p:cNvPr id="334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6351512" cy="32994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3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783312" cy="3858287"/>
            </a:xfrm>
            <a:prstGeom prst="rect">
              <a:avLst/>
            </a:prstGeom>
            <a:effectLst/>
          </p:spPr>
        </p:pic>
      </p:grpSp>
      <p:grpSp>
        <p:nvGrpSpPr>
          <p:cNvPr id="338" name="صورة"/>
          <p:cNvGrpSpPr/>
          <p:nvPr/>
        </p:nvGrpSpPr>
        <p:grpSpPr>
          <a:xfrm>
            <a:off x="5007829" y="4899091"/>
            <a:ext cx="7452325" cy="4105252"/>
            <a:chOff x="0" y="0"/>
            <a:chExt cx="7452324" cy="4105250"/>
          </a:xfrm>
        </p:grpSpPr>
        <p:pic>
          <p:nvPicPr>
            <p:cNvPr id="337" name="صورة" descr="صورة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5900" y="139700"/>
              <a:ext cx="7020525" cy="35464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7452325" cy="41052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3" name="صفحة ٣٩ صفحة ٣٩" descr="صفحة ٣٩ صفحة 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48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4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45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6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47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9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52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51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53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33991" y="2860477"/>
            <a:ext cx="13604121" cy="1650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صورة"/>
          <p:cNvGrpSpPr/>
          <p:nvPr/>
        </p:nvGrpSpPr>
        <p:grpSpPr>
          <a:xfrm>
            <a:off x="13825332" y="4899091"/>
            <a:ext cx="6932376" cy="4070605"/>
            <a:chOff x="0" y="0"/>
            <a:chExt cx="6932374" cy="4070604"/>
          </a:xfrm>
        </p:grpSpPr>
        <p:pic>
          <p:nvPicPr>
            <p:cNvPr id="356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6500575" cy="35118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5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932375" cy="4070605"/>
            </a:xfrm>
            <a:prstGeom prst="rect">
              <a:avLst/>
            </a:prstGeom>
            <a:effectLst/>
          </p:spPr>
        </p:pic>
      </p:grpSp>
      <p:grpSp>
        <p:nvGrpSpPr>
          <p:cNvPr id="360" name="صورة"/>
          <p:cNvGrpSpPr/>
          <p:nvPr/>
        </p:nvGrpSpPr>
        <p:grpSpPr>
          <a:xfrm>
            <a:off x="5654737" y="4993798"/>
            <a:ext cx="6968855" cy="3975898"/>
            <a:chOff x="0" y="0"/>
            <a:chExt cx="6968853" cy="3975896"/>
          </a:xfrm>
        </p:grpSpPr>
        <p:pic>
          <p:nvPicPr>
            <p:cNvPr id="359" name="صورة" descr="صورة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15900" y="139700"/>
              <a:ext cx="6537054" cy="34170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صورة" descr="صورة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6968854" cy="3975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5" name="صفحة ٣٩ صفحة ٣٩" descr="صفحة ٣٩ صفحة ٣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665048">
            <a:off x="-763625" y="1679377"/>
            <a:ext cx="7043054" cy="2362201"/>
          </a:xfrm>
          <a:prstGeom prst="rect">
            <a:avLst/>
          </a:prstGeom>
        </p:spPr>
      </p:pic>
      <p:grpSp>
        <p:nvGrpSpPr>
          <p:cNvPr id="370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6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67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8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9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71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4" name="صورة"/>
          <p:cNvGrpSpPr/>
          <p:nvPr/>
        </p:nvGrpSpPr>
        <p:grpSpPr>
          <a:xfrm>
            <a:off x="11276287" y="806873"/>
            <a:ext cx="9481421" cy="2053605"/>
            <a:chOff x="0" y="0"/>
            <a:chExt cx="9481419" cy="2053603"/>
          </a:xfrm>
        </p:grpSpPr>
        <p:pic>
          <p:nvPicPr>
            <p:cNvPr id="37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049620" cy="14948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9481420" cy="2053605"/>
            </a:xfrm>
            <a:prstGeom prst="rect">
              <a:avLst/>
            </a:prstGeom>
            <a:effectLst/>
          </p:spPr>
        </p:pic>
      </p:grpSp>
      <p:pic>
        <p:nvPicPr>
          <p:cNvPr id="375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338111" y="6688534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6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52996" y="3583347"/>
            <a:ext cx="19330299" cy="22466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تجميع"/>
          <p:cNvGrpSpPr/>
          <p:nvPr/>
        </p:nvGrpSpPr>
        <p:grpSpPr>
          <a:xfrm>
            <a:off x="6560514" y="6688534"/>
            <a:ext cx="14450721" cy="2057947"/>
            <a:chOff x="0" y="0"/>
            <a:chExt cx="14450719" cy="2057946"/>
          </a:xfrm>
        </p:grpSpPr>
        <p:sp>
          <p:nvSpPr>
            <p:cNvPr id="377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8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4" name="صفحة ٤٠ صفحة ٤٠" descr="صفحة ٤٠ صفحة 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389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3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386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7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8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90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3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39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94" name="IMG_2309.jpeg" descr="IMG_2309.jpeg"/>
          <p:cNvPicPr>
            <a:picLocks noChangeAspect="1"/>
          </p:cNvPicPr>
          <p:nvPr/>
        </p:nvPicPr>
        <p:blipFill>
          <a:blip r:embed="rId9">
            <a:extLst/>
          </a:blip>
          <a:srcRect l="39884" t="25305" r="15633" b="14407"/>
          <a:stretch>
            <a:fillRect/>
          </a:stretch>
        </p:blipFill>
        <p:spPr>
          <a:xfrm>
            <a:off x="22105104" y="6640468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72551" y="3823456"/>
            <a:ext cx="14986420" cy="7929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0" name="صفحة ٤٠ صفحة ٤٠" descr="صفحة ٤٠ صفحة ٤٠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1856">
            <a:off x="-1053140" y="1990991"/>
            <a:ext cx="6148786" cy="2362201"/>
          </a:xfrm>
          <a:prstGeom prst="rect">
            <a:avLst/>
          </a:prstGeom>
        </p:spPr>
      </p:pic>
      <p:grpSp>
        <p:nvGrpSpPr>
          <p:cNvPr id="40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40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40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0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40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7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03746" y="1252088"/>
            <a:ext cx="3006663" cy="2981264"/>
          </a:xfrm>
          <a:prstGeom prst="rect">
            <a:avLst/>
          </a:prstGeom>
        </p:spPr>
      </p:pic>
      <p:grpSp>
        <p:nvGrpSpPr>
          <p:cNvPr id="410" name="صورة"/>
          <p:cNvGrpSpPr/>
          <p:nvPr/>
        </p:nvGrpSpPr>
        <p:grpSpPr>
          <a:xfrm>
            <a:off x="11617042" y="1186861"/>
            <a:ext cx="9604414" cy="2245245"/>
            <a:chOff x="0" y="0"/>
            <a:chExt cx="9604412" cy="2245244"/>
          </a:xfrm>
        </p:grpSpPr>
        <p:pic>
          <p:nvPicPr>
            <p:cNvPr id="40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8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grpSp>
        <p:nvGrpSpPr>
          <p:cNvPr id="413" name="تجميع"/>
          <p:cNvGrpSpPr/>
          <p:nvPr/>
        </p:nvGrpSpPr>
        <p:grpSpPr>
          <a:xfrm>
            <a:off x="5813260" y="9123747"/>
            <a:ext cx="14450720" cy="2057948"/>
            <a:chOff x="0" y="0"/>
            <a:chExt cx="14450719" cy="2057946"/>
          </a:xfrm>
        </p:grpSpPr>
        <p:sp>
          <p:nvSpPr>
            <p:cNvPr id="411" name="خط"/>
            <p:cNvSpPr/>
            <p:nvPr/>
          </p:nvSpPr>
          <p:spPr>
            <a:xfrm>
              <a:off x="0" y="0"/>
              <a:ext cx="14450486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2" name="خط"/>
            <p:cNvSpPr/>
            <p:nvPr/>
          </p:nvSpPr>
          <p:spPr>
            <a:xfrm flipV="1">
              <a:off x="233" y="2018057"/>
              <a:ext cx="14450487" cy="3989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14" name="IMG_2309.jpeg" descr="IMG_2309.jpeg"/>
          <p:cNvPicPr>
            <a:picLocks noChangeAspect="1"/>
          </p:cNvPicPr>
          <p:nvPr/>
        </p:nvPicPr>
        <p:blipFill>
          <a:blip r:embed="rId11">
            <a:extLst/>
          </a:blip>
          <a:srcRect l="39884" t="25305" r="15633" b="14407"/>
          <a:stretch>
            <a:fillRect/>
          </a:stretch>
        </p:blipFill>
        <p:spPr>
          <a:xfrm>
            <a:off x="22105104" y="6640468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5" name="صورة" descr="صورة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65281" y="4233351"/>
            <a:ext cx="13774127" cy="3779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5" b="1916"/>
          <a:stretch>
            <a:fillRect/>
          </a:stretch>
        </p:blipFill>
        <p:spPr>
          <a:xfrm>
            <a:off x="553001" y="5993143"/>
            <a:ext cx="4030155" cy="4312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3"/>
                  <a:pt x="13594" y="887"/>
                </a:cubicBezTo>
                <a:cubicBezTo>
                  <a:pt x="13769" y="952"/>
                  <a:pt x="13990" y="1045"/>
                  <a:pt x="14086" y="1095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10"/>
                </a:moveTo>
                <a:cubicBezTo>
                  <a:pt x="20217" y="1310"/>
                  <a:pt x="20025" y="1964"/>
                  <a:pt x="20556" y="2207"/>
                </a:cubicBezTo>
                <a:cubicBezTo>
                  <a:pt x="20847" y="2339"/>
                  <a:pt x="20892" y="2330"/>
                  <a:pt x="21088" y="2099"/>
                </a:cubicBezTo>
                <a:cubicBezTo>
                  <a:pt x="21407" y="1724"/>
                  <a:pt x="21266" y="1310"/>
                  <a:pt x="20819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5"/>
                  <a:pt x="15023" y="3208"/>
                </a:cubicBezTo>
                <a:cubicBezTo>
                  <a:pt x="15018" y="3323"/>
                  <a:pt x="15045" y="3388"/>
                  <a:pt x="15084" y="3352"/>
                </a:cubicBezTo>
                <a:cubicBezTo>
                  <a:pt x="15123" y="3315"/>
                  <a:pt x="15128" y="3222"/>
                  <a:pt x="15095" y="3143"/>
                </a:cubicBezTo>
                <a:cubicBezTo>
                  <a:pt x="15076" y="3099"/>
                  <a:pt x="15058" y="3084"/>
                  <a:pt x="15046" y="3095"/>
                </a:cubicBezTo>
                <a:close/>
                <a:moveTo>
                  <a:pt x="16562" y="3391"/>
                </a:moveTo>
                <a:cubicBezTo>
                  <a:pt x="16479" y="3403"/>
                  <a:pt x="16405" y="3426"/>
                  <a:pt x="16349" y="3465"/>
                </a:cubicBezTo>
                <a:cubicBezTo>
                  <a:pt x="16285" y="3509"/>
                  <a:pt x="16176" y="3643"/>
                  <a:pt x="16105" y="3763"/>
                </a:cubicBezTo>
                <a:cubicBezTo>
                  <a:pt x="15930" y="4061"/>
                  <a:pt x="15653" y="4090"/>
                  <a:pt x="15387" y="3841"/>
                </a:cubicBezTo>
                <a:cubicBezTo>
                  <a:pt x="15207" y="3671"/>
                  <a:pt x="15146" y="3660"/>
                  <a:pt x="15061" y="3781"/>
                </a:cubicBezTo>
                <a:cubicBezTo>
                  <a:pt x="15003" y="3862"/>
                  <a:pt x="14644" y="3978"/>
                  <a:pt x="14261" y="4039"/>
                </a:cubicBezTo>
                <a:cubicBezTo>
                  <a:pt x="13878" y="4100"/>
                  <a:pt x="13208" y="4277"/>
                  <a:pt x="12772" y="4433"/>
                </a:cubicBezTo>
                <a:lnTo>
                  <a:pt x="11981" y="4717"/>
                </a:lnTo>
                <a:lnTo>
                  <a:pt x="11669" y="4445"/>
                </a:lnTo>
                <a:cubicBezTo>
                  <a:pt x="11499" y="4295"/>
                  <a:pt x="11247" y="4117"/>
                  <a:pt x="11107" y="4049"/>
                </a:cubicBezTo>
                <a:cubicBezTo>
                  <a:pt x="10404" y="3709"/>
                  <a:pt x="9559" y="4130"/>
                  <a:pt x="9311" y="4944"/>
                </a:cubicBezTo>
                <a:cubicBezTo>
                  <a:pt x="9070" y="5737"/>
                  <a:pt x="9021" y="5743"/>
                  <a:pt x="8240" y="5039"/>
                </a:cubicBezTo>
                <a:cubicBezTo>
                  <a:pt x="7212" y="4113"/>
                  <a:pt x="6625" y="3863"/>
                  <a:pt x="5907" y="4049"/>
                </a:cubicBezTo>
                <a:cubicBezTo>
                  <a:pt x="5145" y="4247"/>
                  <a:pt x="4807" y="5286"/>
                  <a:pt x="5088" y="6564"/>
                </a:cubicBezTo>
                <a:cubicBezTo>
                  <a:pt x="5374" y="7861"/>
                  <a:pt x="6008" y="8895"/>
                  <a:pt x="7490" y="10484"/>
                </a:cubicBezTo>
                <a:cubicBezTo>
                  <a:pt x="7860" y="10880"/>
                  <a:pt x="8129" y="11237"/>
                  <a:pt x="8088" y="11275"/>
                </a:cubicBezTo>
                <a:cubicBezTo>
                  <a:pt x="8047" y="11314"/>
                  <a:pt x="7827" y="11346"/>
                  <a:pt x="7598" y="11347"/>
                </a:cubicBezTo>
                <a:cubicBezTo>
                  <a:pt x="7180" y="11347"/>
                  <a:pt x="6588" y="11618"/>
                  <a:pt x="6120" y="12023"/>
                </a:cubicBezTo>
                <a:lnTo>
                  <a:pt x="5867" y="12239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6"/>
                  <a:pt x="933" y="14732"/>
                </a:cubicBezTo>
                <a:cubicBezTo>
                  <a:pt x="861" y="15069"/>
                  <a:pt x="893" y="15141"/>
                  <a:pt x="1225" y="15396"/>
                </a:cubicBezTo>
                <a:lnTo>
                  <a:pt x="1598" y="15682"/>
                </a:lnTo>
                <a:lnTo>
                  <a:pt x="1257" y="15851"/>
                </a:lnTo>
                <a:cubicBezTo>
                  <a:pt x="1069" y="15944"/>
                  <a:pt x="715" y="16215"/>
                  <a:pt x="467" y="16455"/>
                </a:cubicBezTo>
                <a:cubicBezTo>
                  <a:pt x="116" y="16797"/>
                  <a:pt x="13" y="16984"/>
                  <a:pt x="2" y="17308"/>
                </a:cubicBezTo>
                <a:cubicBezTo>
                  <a:pt x="-11" y="17698"/>
                  <a:pt x="16" y="17731"/>
                  <a:pt x="453" y="17871"/>
                </a:cubicBezTo>
                <a:cubicBezTo>
                  <a:pt x="1056" y="18064"/>
                  <a:pt x="3034" y="17983"/>
                  <a:pt x="3775" y="17734"/>
                </a:cubicBezTo>
                <a:cubicBezTo>
                  <a:pt x="4070" y="17634"/>
                  <a:pt x="4525" y="17381"/>
                  <a:pt x="4785" y="17171"/>
                </a:cubicBezTo>
                <a:cubicBezTo>
                  <a:pt x="5451" y="16635"/>
                  <a:pt x="6366" y="16493"/>
                  <a:pt x="7046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5"/>
                  <a:pt x="9156" y="17341"/>
                  <a:pt x="9156" y="17515"/>
                </a:cubicBezTo>
                <a:cubicBezTo>
                  <a:pt x="9156" y="17652"/>
                  <a:pt x="8977" y="17812"/>
                  <a:pt x="8634" y="17980"/>
                </a:cubicBezTo>
                <a:cubicBezTo>
                  <a:pt x="8346" y="18121"/>
                  <a:pt x="7966" y="18363"/>
                  <a:pt x="7789" y="18521"/>
                </a:cubicBezTo>
                <a:cubicBezTo>
                  <a:pt x="7527" y="18755"/>
                  <a:pt x="7377" y="18803"/>
                  <a:pt x="6958" y="18779"/>
                </a:cubicBezTo>
                <a:cubicBezTo>
                  <a:pt x="6389" y="18746"/>
                  <a:pt x="5964" y="19020"/>
                  <a:pt x="5964" y="19419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2"/>
                </a:cubicBezTo>
                <a:cubicBezTo>
                  <a:pt x="6649" y="20724"/>
                  <a:pt x="6545" y="20920"/>
                  <a:pt x="6545" y="21216"/>
                </a:cubicBezTo>
                <a:cubicBezTo>
                  <a:pt x="6545" y="21562"/>
                  <a:pt x="6575" y="21600"/>
                  <a:pt x="6859" y="21600"/>
                </a:cubicBezTo>
                <a:cubicBezTo>
                  <a:pt x="7083" y="21600"/>
                  <a:pt x="7352" y="21438"/>
                  <a:pt x="7783" y="21037"/>
                </a:cubicBezTo>
                <a:cubicBezTo>
                  <a:pt x="8468" y="20401"/>
                  <a:pt x="8573" y="20414"/>
                  <a:pt x="8991" y="21185"/>
                </a:cubicBezTo>
                <a:cubicBezTo>
                  <a:pt x="9196" y="21562"/>
                  <a:pt x="9262" y="21600"/>
                  <a:pt x="9680" y="21600"/>
                </a:cubicBezTo>
                <a:cubicBezTo>
                  <a:pt x="10205" y="21600"/>
                  <a:pt x="10233" y="21531"/>
                  <a:pt x="9909" y="21031"/>
                </a:cubicBezTo>
                <a:cubicBezTo>
                  <a:pt x="9635" y="20608"/>
                  <a:pt x="9608" y="20201"/>
                  <a:pt x="9850" y="20113"/>
                </a:cubicBezTo>
                <a:cubicBezTo>
                  <a:pt x="9970" y="20070"/>
                  <a:pt x="10025" y="19892"/>
                  <a:pt x="10025" y="19543"/>
                </a:cubicBezTo>
                <a:cubicBezTo>
                  <a:pt x="10026" y="19163"/>
                  <a:pt x="10112" y="18915"/>
                  <a:pt x="10373" y="18547"/>
                </a:cubicBezTo>
                <a:cubicBezTo>
                  <a:pt x="10563" y="18277"/>
                  <a:pt x="10780" y="17772"/>
                  <a:pt x="10853" y="17426"/>
                </a:cubicBezTo>
                <a:cubicBezTo>
                  <a:pt x="10976" y="16837"/>
                  <a:pt x="11032" y="16762"/>
                  <a:pt x="11707" y="16257"/>
                </a:cubicBezTo>
                <a:cubicBezTo>
                  <a:pt x="12104" y="15960"/>
                  <a:pt x="12629" y="15486"/>
                  <a:pt x="12874" y="15205"/>
                </a:cubicBezTo>
                <a:lnTo>
                  <a:pt x="13318" y="14696"/>
                </a:lnTo>
                <a:lnTo>
                  <a:pt x="14834" y="14768"/>
                </a:lnTo>
                <a:cubicBezTo>
                  <a:pt x="17209" y="14881"/>
                  <a:pt x="17706" y="15047"/>
                  <a:pt x="17850" y="15772"/>
                </a:cubicBezTo>
                <a:cubicBezTo>
                  <a:pt x="17947" y="16257"/>
                  <a:pt x="18186" y="16254"/>
                  <a:pt x="18678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3"/>
                  <a:pt x="19400" y="15074"/>
                </a:cubicBezTo>
                <a:cubicBezTo>
                  <a:pt x="19483" y="14849"/>
                  <a:pt x="19656" y="14716"/>
                  <a:pt x="20048" y="14575"/>
                </a:cubicBezTo>
                <a:cubicBezTo>
                  <a:pt x="20434" y="14436"/>
                  <a:pt x="20605" y="14307"/>
                  <a:pt x="20657" y="14114"/>
                </a:cubicBezTo>
                <a:cubicBezTo>
                  <a:pt x="20758" y="13735"/>
                  <a:pt x="20650" y="13684"/>
                  <a:pt x="20057" y="13833"/>
                </a:cubicBezTo>
                <a:cubicBezTo>
                  <a:pt x="19321" y="14018"/>
                  <a:pt x="19037" y="13998"/>
                  <a:pt x="18678" y="13732"/>
                </a:cubicBezTo>
                <a:lnTo>
                  <a:pt x="18362" y="13500"/>
                </a:lnTo>
                <a:lnTo>
                  <a:pt x="18793" y="13082"/>
                </a:lnTo>
                <a:cubicBezTo>
                  <a:pt x="19154" y="12735"/>
                  <a:pt x="19281" y="12678"/>
                  <a:pt x="19560" y="12730"/>
                </a:cubicBezTo>
                <a:cubicBezTo>
                  <a:pt x="19789" y="12773"/>
                  <a:pt x="19966" y="12731"/>
                  <a:pt x="20122" y="12599"/>
                </a:cubicBezTo>
                <a:cubicBezTo>
                  <a:pt x="20475" y="12298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5"/>
                  <a:pt x="20720" y="6637"/>
                </a:cubicBezTo>
                <a:cubicBezTo>
                  <a:pt x="20506" y="6371"/>
                  <a:pt x="20458" y="5304"/>
                  <a:pt x="20642" y="4854"/>
                </a:cubicBezTo>
                <a:cubicBezTo>
                  <a:pt x="20728" y="4644"/>
                  <a:pt x="20726" y="4643"/>
                  <a:pt x="20562" y="4840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0"/>
                  <a:pt x="19482" y="4691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3" y="3490"/>
                  <a:pt x="18528" y="3112"/>
                  <a:pt x="17960" y="3614"/>
                </a:cubicBezTo>
                <a:lnTo>
                  <a:pt x="17697" y="3845"/>
                </a:lnTo>
                <a:lnTo>
                  <a:pt x="17385" y="3614"/>
                </a:lnTo>
                <a:cubicBezTo>
                  <a:pt x="17152" y="3442"/>
                  <a:pt x="16812" y="3357"/>
                  <a:pt x="16562" y="3391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6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6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6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6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  <p:pic>
        <p:nvPicPr>
          <p:cNvPr id="17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7668" y="-654447"/>
            <a:ext cx="26107053" cy="1447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4"/>
                </a:lnTo>
                <a:cubicBezTo>
                  <a:pt x="21600" y="14461"/>
                  <a:pt x="21593" y="12394"/>
                  <a:pt x="21584" y="12401"/>
                </a:cubicBezTo>
                <a:cubicBezTo>
                  <a:pt x="21575" y="12408"/>
                  <a:pt x="21471" y="12486"/>
                  <a:pt x="21354" y="12573"/>
                </a:cubicBezTo>
                <a:cubicBezTo>
                  <a:pt x="21237" y="12661"/>
                  <a:pt x="21059" y="12803"/>
                  <a:pt x="20957" y="12889"/>
                </a:cubicBezTo>
                <a:lnTo>
                  <a:pt x="20773" y="13045"/>
                </a:lnTo>
                <a:lnTo>
                  <a:pt x="20729" y="13408"/>
                </a:lnTo>
                <a:cubicBezTo>
                  <a:pt x="20644" y="14115"/>
                  <a:pt x="20536" y="15596"/>
                  <a:pt x="20459" y="17126"/>
                </a:cubicBezTo>
                <a:cubicBezTo>
                  <a:pt x="20446" y="17378"/>
                  <a:pt x="20429" y="17595"/>
                  <a:pt x="20422" y="17608"/>
                </a:cubicBezTo>
                <a:cubicBezTo>
                  <a:pt x="20408" y="17635"/>
                  <a:pt x="19766" y="18154"/>
                  <a:pt x="19411" y="18427"/>
                </a:cubicBezTo>
                <a:cubicBezTo>
                  <a:pt x="19288" y="18521"/>
                  <a:pt x="19160" y="18621"/>
                  <a:pt x="19126" y="18648"/>
                </a:cubicBezTo>
                <a:cubicBezTo>
                  <a:pt x="19093" y="18676"/>
                  <a:pt x="18923" y="18807"/>
                  <a:pt x="18750" y="18941"/>
                </a:cubicBezTo>
                <a:cubicBezTo>
                  <a:pt x="18576" y="19075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2" y="19729"/>
                </a:lnTo>
                <a:cubicBezTo>
                  <a:pt x="18139" y="19921"/>
                  <a:pt x="18106" y="20233"/>
                  <a:pt x="18090" y="20423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1" y="20783"/>
                  <a:pt x="13468" y="20749"/>
                  <a:pt x="13345" y="20737"/>
                </a:cubicBezTo>
                <a:cubicBezTo>
                  <a:pt x="13222" y="20725"/>
                  <a:pt x="12961" y="20692"/>
                  <a:pt x="12765" y="20664"/>
                </a:cubicBezTo>
                <a:cubicBezTo>
                  <a:pt x="10825" y="20381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39"/>
                </a:cubicBezTo>
                <a:cubicBezTo>
                  <a:pt x="7751" y="20516"/>
                  <a:pt x="6262" y="20601"/>
                  <a:pt x="6241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3" y="20051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1" y="20553"/>
                  <a:pt x="5694" y="20549"/>
                  <a:pt x="5690" y="20543"/>
                </a:cubicBezTo>
                <a:cubicBezTo>
                  <a:pt x="5687" y="20537"/>
                  <a:pt x="5705" y="20439"/>
                  <a:pt x="5730" y="20326"/>
                </a:cubicBezTo>
                <a:cubicBezTo>
                  <a:pt x="5800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0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1"/>
                  <a:pt x="4606" y="20298"/>
                </a:cubicBezTo>
                <a:lnTo>
                  <a:pt x="4587" y="20408"/>
                </a:lnTo>
                <a:lnTo>
                  <a:pt x="4334" y="20402"/>
                </a:lnTo>
                <a:cubicBezTo>
                  <a:pt x="4103" y="20395"/>
                  <a:pt x="4082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4"/>
                </a:cubicBezTo>
                <a:lnTo>
                  <a:pt x="3838" y="20371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3" y="19763"/>
                  <a:pt x="3176" y="19705"/>
                  <a:pt x="3176" y="19867"/>
                </a:cubicBezTo>
                <a:cubicBezTo>
                  <a:pt x="3176" y="19926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5" y="20372"/>
                  <a:pt x="3096" y="20261"/>
                </a:cubicBezTo>
                <a:cubicBezTo>
                  <a:pt x="3081" y="20201"/>
                  <a:pt x="3046" y="20105"/>
                  <a:pt x="3020" y="20048"/>
                </a:cubicBezTo>
                <a:cubicBezTo>
                  <a:pt x="2964" y="19927"/>
                  <a:pt x="2961" y="19851"/>
                  <a:pt x="3003" y="19605"/>
                </a:cubicBezTo>
                <a:cubicBezTo>
                  <a:pt x="3039" y="19393"/>
                  <a:pt x="3019" y="19205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2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2" y="17383"/>
                </a:cubicBezTo>
                <a:cubicBezTo>
                  <a:pt x="2385" y="16977"/>
                  <a:pt x="2229" y="16752"/>
                  <a:pt x="1868" y="16571"/>
                </a:cubicBezTo>
                <a:cubicBezTo>
                  <a:pt x="1621" y="16447"/>
                  <a:pt x="1126" y="16495"/>
                  <a:pt x="852" y="16669"/>
                </a:cubicBezTo>
                <a:cubicBezTo>
                  <a:pt x="805" y="16699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1" y="11937"/>
                </a:lnTo>
                <a:lnTo>
                  <a:pt x="31" y="11755"/>
                </a:lnTo>
                <a:lnTo>
                  <a:pt x="31" y="11574"/>
                </a:lnTo>
                <a:lnTo>
                  <a:pt x="234" y="11287"/>
                </a:lnTo>
                <a:cubicBezTo>
                  <a:pt x="346" y="11129"/>
                  <a:pt x="576" y="10809"/>
                  <a:pt x="746" y="10577"/>
                </a:cubicBezTo>
                <a:cubicBezTo>
                  <a:pt x="915" y="10345"/>
                  <a:pt x="1067" y="10128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0"/>
                  <a:pt x="889" y="7360"/>
                  <a:pt x="884" y="7280"/>
                </a:cubicBezTo>
                <a:cubicBezTo>
                  <a:pt x="869" y="7071"/>
                  <a:pt x="815" y="6451"/>
                  <a:pt x="803" y="6355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0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1" y="3758"/>
                </a:cubicBezTo>
                <a:cubicBezTo>
                  <a:pt x="2363" y="3541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7"/>
                  <a:pt x="2937" y="2396"/>
                  <a:pt x="3012" y="2366"/>
                </a:cubicBezTo>
                <a:cubicBezTo>
                  <a:pt x="3044" y="2353"/>
                  <a:pt x="3119" y="2290"/>
                  <a:pt x="3179" y="2225"/>
                </a:cubicBezTo>
                <a:lnTo>
                  <a:pt x="3288" y="2109"/>
                </a:lnTo>
                <a:lnTo>
                  <a:pt x="4211" y="2114"/>
                </a:lnTo>
                <a:cubicBezTo>
                  <a:pt x="4849" y="2118"/>
                  <a:pt x="5141" y="2132"/>
                  <a:pt x="5157" y="2160"/>
                </a:cubicBezTo>
                <a:cubicBezTo>
                  <a:pt x="5189" y="2218"/>
                  <a:pt x="5306" y="2210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9"/>
                  <a:pt x="5496" y="2493"/>
                  <a:pt x="5518" y="2533"/>
                </a:cubicBezTo>
                <a:cubicBezTo>
                  <a:pt x="5570" y="2626"/>
                  <a:pt x="5691" y="2625"/>
                  <a:pt x="5775" y="2532"/>
                </a:cubicBezTo>
                <a:cubicBezTo>
                  <a:pt x="5830" y="2472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6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2" y="3347"/>
                  <a:pt x="7964" y="3393"/>
                </a:cubicBezTo>
                <a:cubicBezTo>
                  <a:pt x="8008" y="3565"/>
                  <a:pt x="8170" y="3608"/>
                  <a:pt x="8306" y="3484"/>
                </a:cubicBezTo>
                <a:cubicBezTo>
                  <a:pt x="8405" y="3393"/>
                  <a:pt x="8433" y="3304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9"/>
                  <a:pt x="8829" y="2598"/>
                </a:cubicBezTo>
                <a:cubicBezTo>
                  <a:pt x="8853" y="2551"/>
                  <a:pt x="8881" y="2455"/>
                  <a:pt x="8891" y="2384"/>
                </a:cubicBezTo>
                <a:lnTo>
                  <a:pt x="8909" y="2255"/>
                </a:lnTo>
                <a:lnTo>
                  <a:pt x="9315" y="2214"/>
                </a:lnTo>
                <a:cubicBezTo>
                  <a:pt x="9729" y="2172"/>
                  <a:pt x="10081" y="2113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4"/>
                  <a:pt x="10720" y="1965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30"/>
                  <a:pt x="13522" y="1846"/>
                  <a:pt x="13589" y="1850"/>
                </a:cubicBezTo>
                <a:cubicBezTo>
                  <a:pt x="13656" y="1855"/>
                  <a:pt x="13885" y="1869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5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5" y="1447"/>
                </a:cubicBezTo>
                <a:cubicBezTo>
                  <a:pt x="18046" y="1458"/>
                  <a:pt x="18027" y="1562"/>
                  <a:pt x="17994" y="1678"/>
                </a:cubicBezTo>
                <a:cubicBezTo>
                  <a:pt x="17914" y="1962"/>
                  <a:pt x="17896" y="2296"/>
                  <a:pt x="17946" y="2585"/>
                </a:cubicBezTo>
                <a:cubicBezTo>
                  <a:pt x="18049" y="3173"/>
                  <a:pt x="18493" y="3600"/>
                  <a:pt x="18881" y="3485"/>
                </a:cubicBezTo>
                <a:cubicBezTo>
                  <a:pt x="19032" y="3439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5"/>
                </a:cubicBezTo>
                <a:cubicBezTo>
                  <a:pt x="18994" y="3948"/>
                  <a:pt x="18981" y="4008"/>
                  <a:pt x="18958" y="4034"/>
                </a:cubicBezTo>
                <a:cubicBezTo>
                  <a:pt x="18926" y="4070"/>
                  <a:pt x="18926" y="4073"/>
                  <a:pt x="18964" y="4063"/>
                </a:cubicBezTo>
                <a:cubicBezTo>
                  <a:pt x="18995" y="4054"/>
                  <a:pt x="19007" y="4015"/>
                  <a:pt x="19015" y="3887"/>
                </a:cubicBezTo>
                <a:cubicBezTo>
                  <a:pt x="19021" y="3796"/>
                  <a:pt x="19038" y="3685"/>
                  <a:pt x="19051" y="3640"/>
                </a:cubicBezTo>
                <a:lnTo>
                  <a:pt x="19076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1"/>
                </a:cubicBezTo>
                <a:cubicBezTo>
                  <a:pt x="19268" y="4407"/>
                  <a:pt x="19261" y="4437"/>
                  <a:pt x="19272" y="4437"/>
                </a:cubicBezTo>
                <a:cubicBezTo>
                  <a:pt x="19313" y="4437"/>
                  <a:pt x="19340" y="4343"/>
                  <a:pt x="19340" y="4199"/>
                </a:cubicBezTo>
                <a:cubicBezTo>
                  <a:pt x="19340" y="4028"/>
                  <a:pt x="19381" y="3900"/>
                  <a:pt x="19424" y="3937"/>
                </a:cubicBezTo>
                <a:cubicBezTo>
                  <a:pt x="19439" y="3950"/>
                  <a:pt x="19507" y="4015"/>
                  <a:pt x="19574" y="4082"/>
                </a:cubicBezTo>
                <a:lnTo>
                  <a:pt x="19697" y="4204"/>
                </a:lnTo>
                <a:lnTo>
                  <a:pt x="19710" y="4421"/>
                </a:lnTo>
                <a:cubicBezTo>
                  <a:pt x="19717" y="4541"/>
                  <a:pt x="19715" y="4655"/>
                  <a:pt x="19705" y="4674"/>
                </a:cubicBezTo>
                <a:cubicBezTo>
                  <a:pt x="19672" y="4734"/>
                  <a:pt x="19685" y="4769"/>
                  <a:pt x="19723" y="4726"/>
                </a:cubicBezTo>
                <a:cubicBezTo>
                  <a:pt x="19755" y="4690"/>
                  <a:pt x="19757" y="4663"/>
                  <a:pt x="19739" y="4506"/>
                </a:cubicBezTo>
                <a:cubicBezTo>
                  <a:pt x="19711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1" y="4401"/>
                </a:cubicBezTo>
                <a:cubicBezTo>
                  <a:pt x="20050" y="4401"/>
                  <a:pt x="20081" y="4422"/>
                  <a:pt x="20100" y="4447"/>
                </a:cubicBezTo>
                <a:cubicBezTo>
                  <a:pt x="20131" y="4487"/>
                  <a:pt x="20132" y="4511"/>
                  <a:pt x="20111" y="4621"/>
                </a:cubicBezTo>
                <a:cubicBezTo>
                  <a:pt x="20098" y="4691"/>
                  <a:pt x="20070" y="4794"/>
                  <a:pt x="20048" y="4850"/>
                </a:cubicBezTo>
                <a:cubicBezTo>
                  <a:pt x="20010" y="4947"/>
                  <a:pt x="20014" y="5024"/>
                  <a:pt x="20055" y="5024"/>
                </a:cubicBezTo>
                <a:cubicBezTo>
                  <a:pt x="20066" y="5024"/>
                  <a:pt x="20070" y="5008"/>
                  <a:pt x="20063" y="4988"/>
                </a:cubicBezTo>
                <a:cubicBezTo>
                  <a:pt x="20056" y="4968"/>
                  <a:pt x="20063" y="4915"/>
                  <a:pt x="20077" y="4869"/>
                </a:cubicBezTo>
                <a:cubicBezTo>
                  <a:pt x="20092" y="4823"/>
                  <a:pt x="20117" y="4711"/>
                  <a:pt x="20134" y="4620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89" y="4328"/>
                </a:cubicBezTo>
                <a:cubicBezTo>
                  <a:pt x="20606" y="4226"/>
                  <a:pt x="20749" y="3960"/>
                  <a:pt x="20825" y="3701"/>
                </a:cubicBezTo>
                <a:lnTo>
                  <a:pt x="20889" y="3485"/>
                </a:lnTo>
                <a:lnTo>
                  <a:pt x="20995" y="3558"/>
                </a:lnTo>
                <a:cubicBezTo>
                  <a:pt x="21053" y="3598"/>
                  <a:pt x="21108" y="3630"/>
                  <a:pt x="21116" y="3630"/>
                </a:cubicBezTo>
                <a:cubicBezTo>
                  <a:pt x="21158" y="3630"/>
                  <a:pt x="21121" y="3545"/>
                  <a:pt x="21022" y="3414"/>
                </a:cubicBezTo>
                <a:lnTo>
                  <a:pt x="20913" y="3269"/>
                </a:lnTo>
                <a:lnTo>
                  <a:pt x="20903" y="2993"/>
                </a:lnTo>
                <a:cubicBezTo>
                  <a:pt x="20893" y="2699"/>
                  <a:pt x="20810" y="2321"/>
                  <a:pt x="20725" y="2184"/>
                </a:cubicBezTo>
                <a:cubicBezTo>
                  <a:pt x="20686" y="2119"/>
                  <a:pt x="20681" y="2120"/>
                  <a:pt x="20577" y="2212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5" y="2416"/>
                  <a:pt x="19657" y="2335"/>
                </a:cubicBezTo>
                <a:cubicBezTo>
                  <a:pt x="19641" y="2288"/>
                  <a:pt x="19651" y="2248"/>
                  <a:pt x="19707" y="2144"/>
                </a:cubicBezTo>
                <a:cubicBezTo>
                  <a:pt x="19787" y="1994"/>
                  <a:pt x="20020" y="1786"/>
                  <a:pt x="20076" y="1815"/>
                </a:cubicBezTo>
                <a:cubicBezTo>
                  <a:pt x="20209" y="1882"/>
                  <a:pt x="20208" y="1882"/>
                  <a:pt x="20168" y="1826"/>
                </a:cubicBezTo>
                <a:cubicBezTo>
                  <a:pt x="20115" y="1753"/>
                  <a:pt x="20146" y="1717"/>
                  <a:pt x="20379" y="1581"/>
                </a:cubicBezTo>
                <a:cubicBezTo>
                  <a:pt x="20485" y="1519"/>
                  <a:pt x="20543" y="1476"/>
                  <a:pt x="20508" y="1487"/>
                </a:cubicBezTo>
                <a:cubicBezTo>
                  <a:pt x="20421" y="1515"/>
                  <a:pt x="20403" y="1448"/>
                  <a:pt x="20463" y="1324"/>
                </a:cubicBezTo>
                <a:cubicBezTo>
                  <a:pt x="20489" y="1269"/>
                  <a:pt x="20470" y="1300"/>
                  <a:pt x="20419" y="1394"/>
                </a:cubicBezTo>
                <a:cubicBezTo>
                  <a:pt x="20351" y="1521"/>
                  <a:pt x="20289" y="1592"/>
                  <a:pt x="20179" y="1667"/>
                </a:cubicBezTo>
                <a:cubicBezTo>
                  <a:pt x="20097" y="1723"/>
                  <a:pt x="20025" y="1759"/>
                  <a:pt x="20018" y="1747"/>
                </a:cubicBezTo>
                <a:cubicBezTo>
                  <a:pt x="20012" y="1736"/>
                  <a:pt x="19977" y="1768"/>
                  <a:pt x="19940" y="1818"/>
                </a:cubicBezTo>
                <a:cubicBezTo>
                  <a:pt x="19856" y="1934"/>
                  <a:pt x="19834" y="1882"/>
                  <a:pt x="19889" y="1698"/>
                </a:cubicBezTo>
                <a:cubicBezTo>
                  <a:pt x="19912" y="1621"/>
                  <a:pt x="19942" y="1461"/>
                  <a:pt x="19956" y="1342"/>
                </a:cubicBezTo>
                <a:cubicBezTo>
                  <a:pt x="19979" y="1138"/>
                  <a:pt x="19986" y="1121"/>
                  <a:pt x="20065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9"/>
                  <a:pt x="20928" y="1472"/>
                </a:cubicBezTo>
                <a:cubicBezTo>
                  <a:pt x="20928" y="1589"/>
                  <a:pt x="20937" y="1651"/>
                  <a:pt x="20953" y="1652"/>
                </a:cubicBezTo>
                <a:cubicBezTo>
                  <a:pt x="21006" y="1656"/>
                  <a:pt x="21290" y="1757"/>
                  <a:pt x="21442" y="1826"/>
                </a:cubicBezTo>
                <a:lnTo>
                  <a:pt x="21600" y="1898"/>
                </a:lnTo>
                <a:lnTo>
                  <a:pt x="21600" y="949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1" y="1435"/>
                </a:moveTo>
                <a:cubicBezTo>
                  <a:pt x="20634" y="1434"/>
                  <a:pt x="20626" y="1437"/>
                  <a:pt x="20619" y="1442"/>
                </a:cubicBezTo>
                <a:cubicBezTo>
                  <a:pt x="20603" y="1454"/>
                  <a:pt x="20607" y="1462"/>
                  <a:pt x="20631" y="1464"/>
                </a:cubicBezTo>
                <a:cubicBezTo>
                  <a:pt x="20652" y="1465"/>
                  <a:pt x="20665" y="1457"/>
                  <a:pt x="20658" y="1445"/>
                </a:cubicBezTo>
                <a:cubicBezTo>
                  <a:pt x="20655" y="1439"/>
                  <a:pt x="20648" y="1435"/>
                  <a:pt x="20641" y="1435"/>
                </a:cubicBezTo>
                <a:close/>
                <a:moveTo>
                  <a:pt x="18804" y="8691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69" y="9268"/>
                </a:cubicBezTo>
                <a:lnTo>
                  <a:pt x="18575" y="9432"/>
                </a:lnTo>
                <a:lnTo>
                  <a:pt x="18470" y="9498"/>
                </a:lnTo>
                <a:cubicBezTo>
                  <a:pt x="18170" y="9689"/>
                  <a:pt x="18044" y="10000"/>
                  <a:pt x="18126" y="10354"/>
                </a:cubicBezTo>
                <a:cubicBezTo>
                  <a:pt x="18180" y="10585"/>
                  <a:pt x="18350" y="10657"/>
                  <a:pt x="18582" y="10546"/>
                </a:cubicBezTo>
                <a:cubicBezTo>
                  <a:pt x="18682" y="10498"/>
                  <a:pt x="18690" y="10499"/>
                  <a:pt x="18709" y="10563"/>
                </a:cubicBezTo>
                <a:cubicBezTo>
                  <a:pt x="18720" y="10600"/>
                  <a:pt x="18730" y="10665"/>
                  <a:pt x="18730" y="10708"/>
                </a:cubicBezTo>
                <a:cubicBezTo>
                  <a:pt x="18729" y="10797"/>
                  <a:pt x="18765" y="10933"/>
                  <a:pt x="18798" y="10973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8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8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7"/>
                </a:cubicBezTo>
                <a:cubicBezTo>
                  <a:pt x="19259" y="9556"/>
                  <a:pt x="19201" y="9512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9"/>
                  <a:pt x="18907" y="8691"/>
                  <a:pt x="18804" y="8691"/>
                </a:cubicBezTo>
                <a:close/>
                <a:moveTo>
                  <a:pt x="18693" y="15189"/>
                </a:moveTo>
                <a:cubicBezTo>
                  <a:pt x="18669" y="15189"/>
                  <a:pt x="18643" y="15204"/>
                  <a:pt x="18616" y="15235"/>
                </a:cubicBezTo>
                <a:cubicBezTo>
                  <a:pt x="18554" y="15308"/>
                  <a:pt x="18551" y="15444"/>
                  <a:pt x="18609" y="15589"/>
                </a:cubicBezTo>
                <a:cubicBezTo>
                  <a:pt x="18668" y="15738"/>
                  <a:pt x="18735" y="15731"/>
                  <a:pt x="18791" y="15567"/>
                </a:cubicBezTo>
                <a:cubicBezTo>
                  <a:pt x="18834" y="15440"/>
                  <a:pt x="18834" y="15437"/>
                  <a:pt x="18796" y="15320"/>
                </a:cubicBezTo>
                <a:cubicBezTo>
                  <a:pt x="18768" y="15234"/>
                  <a:pt x="18733" y="15189"/>
                  <a:pt x="18693" y="15189"/>
                </a:cubicBezTo>
                <a:close/>
                <a:moveTo>
                  <a:pt x="19020" y="15846"/>
                </a:moveTo>
                <a:cubicBezTo>
                  <a:pt x="19002" y="15845"/>
                  <a:pt x="18983" y="15849"/>
                  <a:pt x="18962" y="15858"/>
                </a:cubicBezTo>
                <a:cubicBezTo>
                  <a:pt x="18915" y="15879"/>
                  <a:pt x="18911" y="15897"/>
                  <a:pt x="18917" y="16036"/>
                </a:cubicBezTo>
                <a:cubicBezTo>
                  <a:pt x="18922" y="16176"/>
                  <a:pt x="18930" y="16195"/>
                  <a:pt x="18994" y="16235"/>
                </a:cubicBezTo>
                <a:cubicBezTo>
                  <a:pt x="19161" y="16337"/>
                  <a:pt x="19219" y="16243"/>
                  <a:pt x="19146" y="15988"/>
                </a:cubicBezTo>
                <a:cubicBezTo>
                  <a:pt x="19121" y="15899"/>
                  <a:pt x="19076" y="15850"/>
                  <a:pt x="19020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0" y="16255"/>
                </a:cubicBezTo>
                <a:cubicBezTo>
                  <a:pt x="18445" y="16358"/>
                  <a:pt x="18443" y="16499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8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0" name="صفحة ٤١ صفحة ٤١" descr="صفحة ٤١ صفحة ٤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425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421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422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3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4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426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30602" y="1029473"/>
            <a:ext cx="9280856" cy="2255914"/>
          </a:xfrm>
          <a:prstGeom prst="rect">
            <a:avLst/>
          </a:prstGeom>
        </p:spPr>
      </p:pic>
      <p:pic>
        <p:nvPicPr>
          <p:cNvPr id="428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22302455" y="7432100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67745" y="3285386"/>
            <a:ext cx="19379892" cy="1626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11635" t="10840" r="10417" b="8582"/>
          <a:stretch>
            <a:fillRect/>
          </a:stretch>
        </p:blipFill>
        <p:spPr>
          <a:xfrm>
            <a:off x="5332530" y="5255616"/>
            <a:ext cx="16027401" cy="4466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fill="norm" stroke="1" extrusionOk="0">
                <a:moveTo>
                  <a:pt x="14918" y="1"/>
                </a:moveTo>
                <a:cubicBezTo>
                  <a:pt x="14464" y="27"/>
                  <a:pt x="14005" y="315"/>
                  <a:pt x="13681" y="858"/>
                </a:cubicBezTo>
                <a:cubicBezTo>
                  <a:pt x="11507" y="4500"/>
                  <a:pt x="11775" y="14620"/>
                  <a:pt x="14117" y="17367"/>
                </a:cubicBezTo>
                <a:cubicBezTo>
                  <a:pt x="14237" y="17508"/>
                  <a:pt x="14648" y="17584"/>
                  <a:pt x="15032" y="17536"/>
                </a:cubicBezTo>
                <a:cubicBezTo>
                  <a:pt x="15991" y="17415"/>
                  <a:pt x="16546" y="16482"/>
                  <a:pt x="17173" y="13939"/>
                </a:cubicBezTo>
                <a:cubicBezTo>
                  <a:pt x="17552" y="12402"/>
                  <a:pt x="17711" y="11983"/>
                  <a:pt x="17975" y="11833"/>
                </a:cubicBezTo>
                <a:cubicBezTo>
                  <a:pt x="18418" y="11580"/>
                  <a:pt x="18444" y="11280"/>
                  <a:pt x="18091" y="10501"/>
                </a:cubicBezTo>
                <a:cubicBezTo>
                  <a:pt x="17759" y="9768"/>
                  <a:pt x="17690" y="9322"/>
                  <a:pt x="17689" y="7889"/>
                </a:cubicBezTo>
                <a:cubicBezTo>
                  <a:pt x="17687" y="5405"/>
                  <a:pt x="16969" y="2101"/>
                  <a:pt x="16132" y="722"/>
                </a:cubicBezTo>
                <a:cubicBezTo>
                  <a:pt x="15824" y="214"/>
                  <a:pt x="15373" y="-24"/>
                  <a:pt x="14918" y="1"/>
                </a:cubicBezTo>
                <a:close/>
                <a:moveTo>
                  <a:pt x="6659" y="327"/>
                </a:moveTo>
                <a:cubicBezTo>
                  <a:pt x="5914" y="386"/>
                  <a:pt x="5184" y="1396"/>
                  <a:pt x="4662" y="3242"/>
                </a:cubicBezTo>
                <a:cubicBezTo>
                  <a:pt x="4344" y="4365"/>
                  <a:pt x="4010" y="6937"/>
                  <a:pt x="4009" y="8272"/>
                </a:cubicBezTo>
                <a:cubicBezTo>
                  <a:pt x="4009" y="9107"/>
                  <a:pt x="3935" y="9576"/>
                  <a:pt x="3660" y="10482"/>
                </a:cubicBezTo>
                <a:cubicBezTo>
                  <a:pt x="3468" y="11114"/>
                  <a:pt x="3311" y="11712"/>
                  <a:pt x="3311" y="11810"/>
                </a:cubicBezTo>
                <a:cubicBezTo>
                  <a:pt x="3311" y="11908"/>
                  <a:pt x="3498" y="12129"/>
                  <a:pt x="3725" y="12302"/>
                </a:cubicBezTo>
                <a:cubicBezTo>
                  <a:pt x="3996" y="12509"/>
                  <a:pt x="4184" y="12865"/>
                  <a:pt x="4270" y="13332"/>
                </a:cubicBezTo>
                <a:cubicBezTo>
                  <a:pt x="4667" y="15497"/>
                  <a:pt x="5172" y="16898"/>
                  <a:pt x="5839" y="17678"/>
                </a:cubicBezTo>
                <a:cubicBezTo>
                  <a:pt x="5958" y="17818"/>
                  <a:pt x="6409" y="17894"/>
                  <a:pt x="6840" y="17845"/>
                </a:cubicBezTo>
                <a:cubicBezTo>
                  <a:pt x="7486" y="17771"/>
                  <a:pt x="7704" y="17610"/>
                  <a:pt x="8072" y="16934"/>
                </a:cubicBezTo>
                <a:cubicBezTo>
                  <a:pt x="9021" y="15190"/>
                  <a:pt x="9450" y="12799"/>
                  <a:pt x="9453" y="9236"/>
                </a:cubicBezTo>
                <a:cubicBezTo>
                  <a:pt x="9454" y="7225"/>
                  <a:pt x="9419" y="6673"/>
                  <a:pt x="9198" y="5243"/>
                </a:cubicBezTo>
                <a:cubicBezTo>
                  <a:pt x="8895" y="3289"/>
                  <a:pt x="8571" y="2241"/>
                  <a:pt x="7973" y="1274"/>
                </a:cubicBezTo>
                <a:cubicBezTo>
                  <a:pt x="7557" y="600"/>
                  <a:pt x="7105" y="292"/>
                  <a:pt x="6659" y="327"/>
                </a:cubicBezTo>
                <a:close/>
                <a:moveTo>
                  <a:pt x="20013" y="3186"/>
                </a:moveTo>
                <a:cubicBezTo>
                  <a:pt x="19873" y="3178"/>
                  <a:pt x="19739" y="3237"/>
                  <a:pt x="19581" y="3365"/>
                </a:cubicBezTo>
                <a:cubicBezTo>
                  <a:pt x="18945" y="3879"/>
                  <a:pt x="18840" y="4759"/>
                  <a:pt x="18891" y="9135"/>
                </a:cubicBezTo>
                <a:cubicBezTo>
                  <a:pt x="18905" y="10333"/>
                  <a:pt x="18966" y="10982"/>
                  <a:pt x="19128" y="11670"/>
                </a:cubicBezTo>
                <a:cubicBezTo>
                  <a:pt x="19248" y="12179"/>
                  <a:pt x="19345" y="12855"/>
                  <a:pt x="19345" y="13173"/>
                </a:cubicBezTo>
                <a:cubicBezTo>
                  <a:pt x="19345" y="13490"/>
                  <a:pt x="19472" y="14134"/>
                  <a:pt x="19628" y="14604"/>
                </a:cubicBezTo>
                <a:lnTo>
                  <a:pt x="19912" y="15459"/>
                </a:lnTo>
                <a:lnTo>
                  <a:pt x="19712" y="16016"/>
                </a:lnTo>
                <a:cubicBezTo>
                  <a:pt x="19602" y="16323"/>
                  <a:pt x="19540" y="16676"/>
                  <a:pt x="19574" y="16798"/>
                </a:cubicBezTo>
                <a:cubicBezTo>
                  <a:pt x="19608" y="16920"/>
                  <a:pt x="19706" y="16796"/>
                  <a:pt x="19791" y="16522"/>
                </a:cubicBezTo>
                <a:cubicBezTo>
                  <a:pt x="20000" y="15844"/>
                  <a:pt x="20109" y="16172"/>
                  <a:pt x="20061" y="17339"/>
                </a:cubicBezTo>
                <a:cubicBezTo>
                  <a:pt x="20033" y="18002"/>
                  <a:pt x="19955" y="18398"/>
                  <a:pt x="19811" y="18592"/>
                </a:cubicBezTo>
                <a:cubicBezTo>
                  <a:pt x="19696" y="18748"/>
                  <a:pt x="19569" y="19193"/>
                  <a:pt x="19528" y="19581"/>
                </a:cubicBezTo>
                <a:cubicBezTo>
                  <a:pt x="19469" y="20146"/>
                  <a:pt x="19488" y="20317"/>
                  <a:pt x="19625" y="20441"/>
                </a:cubicBezTo>
                <a:cubicBezTo>
                  <a:pt x="19718" y="20527"/>
                  <a:pt x="20201" y="20613"/>
                  <a:pt x="20698" y="20631"/>
                </a:cubicBezTo>
                <a:lnTo>
                  <a:pt x="21600" y="20664"/>
                </a:lnTo>
                <a:lnTo>
                  <a:pt x="21579" y="18556"/>
                </a:lnTo>
                <a:cubicBezTo>
                  <a:pt x="21555" y="16203"/>
                  <a:pt x="21476" y="15706"/>
                  <a:pt x="20985" y="14811"/>
                </a:cubicBezTo>
                <a:cubicBezTo>
                  <a:pt x="20599" y="14108"/>
                  <a:pt x="20575" y="13662"/>
                  <a:pt x="20858" y="12450"/>
                </a:cubicBezTo>
                <a:cubicBezTo>
                  <a:pt x="21164" y="11134"/>
                  <a:pt x="21279" y="10216"/>
                  <a:pt x="21219" y="9547"/>
                </a:cubicBezTo>
                <a:cubicBezTo>
                  <a:pt x="21190" y="9217"/>
                  <a:pt x="21207" y="8418"/>
                  <a:pt x="21257" y="7770"/>
                </a:cubicBezTo>
                <a:cubicBezTo>
                  <a:pt x="21334" y="6766"/>
                  <a:pt x="21319" y="6390"/>
                  <a:pt x="21153" y="5204"/>
                </a:cubicBezTo>
                <a:cubicBezTo>
                  <a:pt x="20974" y="3926"/>
                  <a:pt x="20919" y="3783"/>
                  <a:pt x="20478" y="3420"/>
                </a:cubicBezTo>
                <a:cubicBezTo>
                  <a:pt x="20298" y="3272"/>
                  <a:pt x="20152" y="3195"/>
                  <a:pt x="20013" y="3186"/>
                </a:cubicBezTo>
                <a:close/>
                <a:moveTo>
                  <a:pt x="1557" y="4568"/>
                </a:moveTo>
                <a:cubicBezTo>
                  <a:pt x="871" y="4568"/>
                  <a:pt x="528" y="5779"/>
                  <a:pt x="525" y="8207"/>
                </a:cubicBezTo>
                <a:cubicBezTo>
                  <a:pt x="524" y="9096"/>
                  <a:pt x="481" y="9914"/>
                  <a:pt x="431" y="10026"/>
                </a:cubicBezTo>
                <a:cubicBezTo>
                  <a:pt x="305" y="10303"/>
                  <a:pt x="417" y="12094"/>
                  <a:pt x="590" y="12578"/>
                </a:cubicBezTo>
                <a:cubicBezTo>
                  <a:pt x="666" y="12790"/>
                  <a:pt x="775" y="13459"/>
                  <a:pt x="833" y="14062"/>
                </a:cubicBezTo>
                <a:cubicBezTo>
                  <a:pt x="925" y="15015"/>
                  <a:pt x="918" y="15253"/>
                  <a:pt x="777" y="15890"/>
                </a:cubicBezTo>
                <a:cubicBezTo>
                  <a:pt x="688" y="16293"/>
                  <a:pt x="497" y="16800"/>
                  <a:pt x="350" y="17017"/>
                </a:cubicBezTo>
                <a:cubicBezTo>
                  <a:pt x="140" y="17327"/>
                  <a:pt x="105" y="17498"/>
                  <a:pt x="183" y="17833"/>
                </a:cubicBezTo>
                <a:cubicBezTo>
                  <a:pt x="237" y="18066"/>
                  <a:pt x="313" y="18186"/>
                  <a:pt x="352" y="18099"/>
                </a:cubicBezTo>
                <a:cubicBezTo>
                  <a:pt x="392" y="18013"/>
                  <a:pt x="449" y="18086"/>
                  <a:pt x="479" y="18262"/>
                </a:cubicBezTo>
                <a:cubicBezTo>
                  <a:pt x="510" y="18439"/>
                  <a:pt x="570" y="18507"/>
                  <a:pt x="613" y="18412"/>
                </a:cubicBezTo>
                <a:cubicBezTo>
                  <a:pt x="657" y="18316"/>
                  <a:pt x="840" y="18973"/>
                  <a:pt x="1021" y="19872"/>
                </a:cubicBezTo>
                <a:lnTo>
                  <a:pt x="1350" y="21509"/>
                </a:lnTo>
                <a:lnTo>
                  <a:pt x="1397" y="20587"/>
                </a:lnTo>
                <a:cubicBezTo>
                  <a:pt x="1431" y="19897"/>
                  <a:pt x="1489" y="19668"/>
                  <a:pt x="1628" y="19684"/>
                </a:cubicBezTo>
                <a:cubicBezTo>
                  <a:pt x="1747" y="19698"/>
                  <a:pt x="1797" y="19561"/>
                  <a:pt x="1768" y="19291"/>
                </a:cubicBezTo>
                <a:cubicBezTo>
                  <a:pt x="1743" y="19063"/>
                  <a:pt x="1659" y="18912"/>
                  <a:pt x="1581" y="18958"/>
                </a:cubicBezTo>
                <a:cubicBezTo>
                  <a:pt x="1488" y="19012"/>
                  <a:pt x="1438" y="18822"/>
                  <a:pt x="1438" y="18419"/>
                </a:cubicBezTo>
                <a:cubicBezTo>
                  <a:pt x="1438" y="17990"/>
                  <a:pt x="1499" y="17785"/>
                  <a:pt x="1636" y="17760"/>
                </a:cubicBezTo>
                <a:cubicBezTo>
                  <a:pt x="1906" y="17712"/>
                  <a:pt x="2179" y="16766"/>
                  <a:pt x="2179" y="15876"/>
                </a:cubicBezTo>
                <a:cubicBezTo>
                  <a:pt x="2179" y="15082"/>
                  <a:pt x="2306" y="14129"/>
                  <a:pt x="2551" y="13100"/>
                </a:cubicBezTo>
                <a:cubicBezTo>
                  <a:pt x="2761" y="12216"/>
                  <a:pt x="2899" y="10439"/>
                  <a:pt x="2788" y="10043"/>
                </a:cubicBezTo>
                <a:cubicBezTo>
                  <a:pt x="2740" y="9874"/>
                  <a:pt x="2702" y="9019"/>
                  <a:pt x="2702" y="8144"/>
                </a:cubicBezTo>
                <a:cubicBezTo>
                  <a:pt x="2702" y="5750"/>
                  <a:pt x="2323" y="4568"/>
                  <a:pt x="1557" y="4568"/>
                </a:cubicBezTo>
                <a:close/>
                <a:moveTo>
                  <a:pt x="18818" y="18625"/>
                </a:moveTo>
                <a:cubicBezTo>
                  <a:pt x="18763" y="18665"/>
                  <a:pt x="18736" y="18841"/>
                  <a:pt x="18736" y="19155"/>
                </a:cubicBezTo>
                <a:cubicBezTo>
                  <a:pt x="18736" y="19500"/>
                  <a:pt x="18697" y="19870"/>
                  <a:pt x="18649" y="19976"/>
                </a:cubicBezTo>
                <a:cubicBezTo>
                  <a:pt x="18601" y="20081"/>
                  <a:pt x="18561" y="20326"/>
                  <a:pt x="18561" y="20522"/>
                </a:cubicBezTo>
                <a:cubicBezTo>
                  <a:pt x="18561" y="20782"/>
                  <a:pt x="18589" y="20780"/>
                  <a:pt x="18664" y="20512"/>
                </a:cubicBezTo>
                <a:cubicBezTo>
                  <a:pt x="18738" y="20245"/>
                  <a:pt x="18798" y="20238"/>
                  <a:pt x="18882" y="20487"/>
                </a:cubicBezTo>
                <a:cubicBezTo>
                  <a:pt x="18973" y="20756"/>
                  <a:pt x="18997" y="20656"/>
                  <a:pt x="18997" y="20014"/>
                </a:cubicBezTo>
                <a:cubicBezTo>
                  <a:pt x="18997" y="19565"/>
                  <a:pt x="19004" y="19092"/>
                  <a:pt x="19012" y="18964"/>
                </a:cubicBezTo>
                <a:cubicBezTo>
                  <a:pt x="19021" y="18835"/>
                  <a:pt x="18962" y="18686"/>
                  <a:pt x="18882" y="18630"/>
                </a:cubicBezTo>
                <a:cubicBezTo>
                  <a:pt x="18857" y="18613"/>
                  <a:pt x="18836" y="18611"/>
                  <a:pt x="18818" y="18625"/>
                </a:cubicBezTo>
                <a:close/>
                <a:moveTo>
                  <a:pt x="25" y="20853"/>
                </a:moveTo>
                <a:cubicBezTo>
                  <a:pt x="7" y="20873"/>
                  <a:pt x="0" y="20972"/>
                  <a:pt x="0" y="21154"/>
                </a:cubicBezTo>
                <a:cubicBezTo>
                  <a:pt x="0" y="21416"/>
                  <a:pt x="84" y="21576"/>
                  <a:pt x="163" y="21568"/>
                </a:cubicBezTo>
                <a:cubicBezTo>
                  <a:pt x="211" y="21563"/>
                  <a:pt x="256" y="21499"/>
                  <a:pt x="281" y="21359"/>
                </a:cubicBezTo>
                <a:cubicBezTo>
                  <a:pt x="294" y="21283"/>
                  <a:pt x="289" y="21255"/>
                  <a:pt x="270" y="21296"/>
                </a:cubicBezTo>
                <a:cubicBezTo>
                  <a:pt x="250" y="21337"/>
                  <a:pt x="181" y="21214"/>
                  <a:pt x="117" y="21024"/>
                </a:cubicBezTo>
                <a:cubicBezTo>
                  <a:pt x="73" y="20892"/>
                  <a:pt x="43" y="20833"/>
                  <a:pt x="25" y="20853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5" name="صفحة ٤١ صفحة ٤١" descr="صفحة ٤١ صفحة ٤١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8900000">
            <a:off x="-1018528" y="1737689"/>
            <a:ext cx="7043054" cy="2362201"/>
          </a:xfrm>
          <a:prstGeom prst="rect">
            <a:avLst/>
          </a:prstGeom>
        </p:spPr>
      </p:pic>
      <p:grpSp>
        <p:nvGrpSpPr>
          <p:cNvPr id="440" name="تجميع"/>
          <p:cNvGrpSpPr/>
          <p:nvPr/>
        </p:nvGrpSpPr>
        <p:grpSpPr>
          <a:xfrm>
            <a:off x="553001" y="4233351"/>
            <a:ext cx="3899996" cy="6485973"/>
            <a:chOff x="0" y="0"/>
            <a:chExt cx="3899994" cy="6485971"/>
          </a:xfrm>
        </p:grpSpPr>
        <p:pic>
          <p:nvPicPr>
            <p:cNvPr id="43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90195" y="1782729"/>
              <a:ext cx="2743506" cy="4700022"/>
            </a:xfrm>
            <a:prstGeom prst="rect">
              <a:avLst/>
            </a:prstGeom>
            <a:effectLst/>
          </p:spPr>
        </p:pic>
        <p:sp>
          <p:nvSpPr>
            <p:cNvPr id="437" name="🌟"/>
            <p:cNvSpPr txBox="1"/>
            <p:nvPr/>
          </p:nvSpPr>
          <p:spPr>
            <a:xfrm>
              <a:off x="871055" y="964315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38" name="🌟"/>
            <p:cNvSpPr txBox="1"/>
            <p:nvPr/>
          </p:nvSpPr>
          <p:spPr>
            <a:xfrm>
              <a:off x="0" y="1856237"/>
              <a:ext cx="2138047" cy="1783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39" name="🌟"/>
            <p:cNvSpPr txBox="1"/>
            <p:nvPr/>
          </p:nvSpPr>
          <p:spPr>
            <a:xfrm>
              <a:off x="1761948" y="0"/>
              <a:ext cx="2138047" cy="1783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441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3" t="3349" r="5395" b="1911"/>
          <a:stretch>
            <a:fillRect/>
          </a:stretch>
        </p:blipFill>
        <p:spPr>
          <a:xfrm>
            <a:off x="2234522" y="8437718"/>
            <a:ext cx="2155717" cy="230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5"/>
                  <a:pt x="13592" y="888"/>
                </a:cubicBezTo>
                <a:cubicBezTo>
                  <a:pt x="13768" y="953"/>
                  <a:pt x="13989" y="1046"/>
                  <a:pt x="14084" y="1096"/>
                </a:cubicBezTo>
                <a:cubicBezTo>
                  <a:pt x="14340" y="1230"/>
                  <a:pt x="14363" y="1219"/>
                  <a:pt x="14203" y="1037"/>
                </a:cubicBezTo>
                <a:cubicBezTo>
                  <a:pt x="14087" y="906"/>
                  <a:pt x="14089" y="839"/>
                  <a:pt x="14206" y="706"/>
                </a:cubicBezTo>
                <a:cubicBezTo>
                  <a:pt x="14424" y="459"/>
                  <a:pt x="14172" y="0"/>
                  <a:pt x="13821" y="0"/>
                </a:cubicBezTo>
                <a:close/>
                <a:moveTo>
                  <a:pt x="20819" y="1308"/>
                </a:moveTo>
                <a:cubicBezTo>
                  <a:pt x="20217" y="1308"/>
                  <a:pt x="20024" y="1965"/>
                  <a:pt x="20555" y="2207"/>
                </a:cubicBezTo>
                <a:cubicBezTo>
                  <a:pt x="20846" y="2340"/>
                  <a:pt x="20894" y="2330"/>
                  <a:pt x="21090" y="2099"/>
                </a:cubicBezTo>
                <a:cubicBezTo>
                  <a:pt x="21409" y="1724"/>
                  <a:pt x="21266" y="1308"/>
                  <a:pt x="20819" y="1308"/>
                </a:cubicBezTo>
                <a:close/>
                <a:moveTo>
                  <a:pt x="15045" y="3095"/>
                </a:moveTo>
                <a:cubicBezTo>
                  <a:pt x="15033" y="3107"/>
                  <a:pt x="15028" y="3147"/>
                  <a:pt x="15025" y="3210"/>
                </a:cubicBezTo>
                <a:cubicBezTo>
                  <a:pt x="15020" y="3325"/>
                  <a:pt x="15046" y="3388"/>
                  <a:pt x="15084" y="3352"/>
                </a:cubicBezTo>
                <a:cubicBezTo>
                  <a:pt x="15123" y="3315"/>
                  <a:pt x="15126" y="3222"/>
                  <a:pt x="15092" y="3144"/>
                </a:cubicBezTo>
                <a:cubicBezTo>
                  <a:pt x="15074" y="3100"/>
                  <a:pt x="15057" y="3084"/>
                  <a:pt x="15045" y="3095"/>
                </a:cubicBezTo>
                <a:close/>
                <a:moveTo>
                  <a:pt x="16560" y="3393"/>
                </a:moveTo>
                <a:cubicBezTo>
                  <a:pt x="16477" y="3404"/>
                  <a:pt x="16403" y="3428"/>
                  <a:pt x="16348" y="3467"/>
                </a:cubicBezTo>
                <a:cubicBezTo>
                  <a:pt x="16284" y="3511"/>
                  <a:pt x="16174" y="3644"/>
                  <a:pt x="16104" y="3764"/>
                </a:cubicBezTo>
                <a:cubicBezTo>
                  <a:pt x="15928" y="4062"/>
                  <a:pt x="15653" y="4092"/>
                  <a:pt x="15387" y="3842"/>
                </a:cubicBezTo>
                <a:cubicBezTo>
                  <a:pt x="15207" y="3673"/>
                  <a:pt x="15146" y="3658"/>
                  <a:pt x="15061" y="3779"/>
                </a:cubicBezTo>
                <a:cubicBezTo>
                  <a:pt x="15003" y="3860"/>
                  <a:pt x="14645" y="3978"/>
                  <a:pt x="14262" y="4039"/>
                </a:cubicBezTo>
                <a:cubicBezTo>
                  <a:pt x="13879" y="4100"/>
                  <a:pt x="13209" y="4277"/>
                  <a:pt x="12774" y="4433"/>
                </a:cubicBezTo>
                <a:lnTo>
                  <a:pt x="11979" y="4715"/>
                </a:lnTo>
                <a:lnTo>
                  <a:pt x="11668" y="4444"/>
                </a:lnTo>
                <a:cubicBezTo>
                  <a:pt x="11497" y="4294"/>
                  <a:pt x="11244" y="4118"/>
                  <a:pt x="11105" y="4050"/>
                </a:cubicBezTo>
                <a:cubicBezTo>
                  <a:pt x="10401" y="3710"/>
                  <a:pt x="9558" y="4132"/>
                  <a:pt x="9310" y="4946"/>
                </a:cubicBezTo>
                <a:cubicBezTo>
                  <a:pt x="9069" y="5739"/>
                  <a:pt x="9021" y="5742"/>
                  <a:pt x="8240" y="5039"/>
                </a:cubicBezTo>
                <a:cubicBezTo>
                  <a:pt x="7212" y="4112"/>
                  <a:pt x="6624" y="3864"/>
                  <a:pt x="5906" y="4050"/>
                </a:cubicBezTo>
                <a:cubicBezTo>
                  <a:pt x="5143" y="4248"/>
                  <a:pt x="4805" y="5284"/>
                  <a:pt x="5087" y="6562"/>
                </a:cubicBezTo>
                <a:cubicBezTo>
                  <a:pt x="5373" y="7860"/>
                  <a:pt x="6006" y="8893"/>
                  <a:pt x="7488" y="10482"/>
                </a:cubicBezTo>
                <a:cubicBezTo>
                  <a:pt x="7858" y="10879"/>
                  <a:pt x="8127" y="11235"/>
                  <a:pt x="8086" y="11274"/>
                </a:cubicBezTo>
                <a:cubicBezTo>
                  <a:pt x="8045" y="11312"/>
                  <a:pt x="7827" y="11344"/>
                  <a:pt x="7598" y="11344"/>
                </a:cubicBezTo>
                <a:cubicBezTo>
                  <a:pt x="7181" y="11345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61"/>
                </a:lnTo>
                <a:cubicBezTo>
                  <a:pt x="5285" y="11403"/>
                  <a:pt x="4937" y="11477"/>
                  <a:pt x="3702" y="12385"/>
                </a:cubicBezTo>
                <a:cubicBezTo>
                  <a:pt x="3319" y="12666"/>
                  <a:pt x="2801" y="12994"/>
                  <a:pt x="2553" y="13113"/>
                </a:cubicBezTo>
                <a:cubicBezTo>
                  <a:pt x="1876" y="13438"/>
                  <a:pt x="1026" y="14284"/>
                  <a:pt x="931" y="14729"/>
                </a:cubicBezTo>
                <a:cubicBezTo>
                  <a:pt x="859" y="15066"/>
                  <a:pt x="890" y="15139"/>
                  <a:pt x="1222" y="15395"/>
                </a:cubicBezTo>
                <a:lnTo>
                  <a:pt x="1596" y="15681"/>
                </a:lnTo>
                <a:lnTo>
                  <a:pt x="1258" y="15852"/>
                </a:lnTo>
                <a:cubicBezTo>
                  <a:pt x="1070" y="15944"/>
                  <a:pt x="714" y="16213"/>
                  <a:pt x="467" y="16454"/>
                </a:cubicBezTo>
                <a:cubicBezTo>
                  <a:pt x="115" y="16795"/>
                  <a:pt x="13" y="16984"/>
                  <a:pt x="2" y="17308"/>
                </a:cubicBezTo>
                <a:cubicBezTo>
                  <a:pt x="-11" y="17698"/>
                  <a:pt x="14" y="17729"/>
                  <a:pt x="451" y="17869"/>
                </a:cubicBezTo>
                <a:cubicBezTo>
                  <a:pt x="1054" y="18063"/>
                  <a:pt x="3032" y="17981"/>
                  <a:pt x="3773" y="17732"/>
                </a:cubicBezTo>
                <a:cubicBezTo>
                  <a:pt x="4068" y="17632"/>
                  <a:pt x="4524" y="17380"/>
                  <a:pt x="4784" y="17171"/>
                </a:cubicBezTo>
                <a:cubicBezTo>
                  <a:pt x="5450" y="16635"/>
                  <a:pt x="6367" y="16492"/>
                  <a:pt x="7047" y="16818"/>
                </a:cubicBezTo>
                <a:cubicBezTo>
                  <a:pt x="7310" y="16944"/>
                  <a:pt x="7889" y="17103"/>
                  <a:pt x="8338" y="17174"/>
                </a:cubicBezTo>
                <a:cubicBezTo>
                  <a:pt x="9017" y="17282"/>
                  <a:pt x="9153" y="17338"/>
                  <a:pt x="9153" y="17513"/>
                </a:cubicBezTo>
                <a:cubicBezTo>
                  <a:pt x="9153" y="17650"/>
                  <a:pt x="8976" y="17809"/>
                  <a:pt x="8633" y="17977"/>
                </a:cubicBezTo>
                <a:cubicBezTo>
                  <a:pt x="8346" y="18118"/>
                  <a:pt x="7964" y="18362"/>
                  <a:pt x="7787" y="18520"/>
                </a:cubicBezTo>
                <a:cubicBezTo>
                  <a:pt x="7525" y="18754"/>
                  <a:pt x="7376" y="18800"/>
                  <a:pt x="6957" y="18776"/>
                </a:cubicBezTo>
                <a:cubicBezTo>
                  <a:pt x="6388" y="18743"/>
                  <a:pt x="5961" y="19019"/>
                  <a:pt x="5961" y="19419"/>
                </a:cubicBezTo>
                <a:cubicBezTo>
                  <a:pt x="5961" y="19610"/>
                  <a:pt x="6041" y="19634"/>
                  <a:pt x="6579" y="19634"/>
                </a:cubicBezTo>
                <a:cubicBezTo>
                  <a:pt x="7474" y="19634"/>
                  <a:pt x="7564" y="19792"/>
                  <a:pt x="7004" y="20363"/>
                </a:cubicBezTo>
                <a:cubicBezTo>
                  <a:pt x="6649" y="20725"/>
                  <a:pt x="6543" y="20917"/>
                  <a:pt x="6543" y="21214"/>
                </a:cubicBezTo>
                <a:cubicBezTo>
                  <a:pt x="6543" y="21559"/>
                  <a:pt x="6575" y="21600"/>
                  <a:pt x="6858" y="21600"/>
                </a:cubicBezTo>
                <a:cubicBezTo>
                  <a:pt x="7083" y="21600"/>
                  <a:pt x="7348" y="21436"/>
                  <a:pt x="7779" y="21035"/>
                </a:cubicBezTo>
                <a:cubicBezTo>
                  <a:pt x="8465" y="20399"/>
                  <a:pt x="8573" y="20413"/>
                  <a:pt x="8992" y="21184"/>
                </a:cubicBezTo>
                <a:cubicBezTo>
                  <a:pt x="9196" y="21561"/>
                  <a:pt x="9262" y="21600"/>
                  <a:pt x="9680" y="21600"/>
                </a:cubicBezTo>
                <a:cubicBezTo>
                  <a:pt x="10206" y="21600"/>
                  <a:pt x="10233" y="21527"/>
                  <a:pt x="9909" y="21028"/>
                </a:cubicBezTo>
                <a:cubicBezTo>
                  <a:pt x="9634" y="20604"/>
                  <a:pt x="9607" y="20197"/>
                  <a:pt x="9850" y="20110"/>
                </a:cubicBezTo>
                <a:cubicBezTo>
                  <a:pt x="9970" y="20067"/>
                  <a:pt x="10026" y="19891"/>
                  <a:pt x="10027" y="19541"/>
                </a:cubicBezTo>
                <a:cubicBezTo>
                  <a:pt x="10027" y="19162"/>
                  <a:pt x="10113" y="18914"/>
                  <a:pt x="10373" y="18546"/>
                </a:cubicBezTo>
                <a:cubicBezTo>
                  <a:pt x="10564" y="18276"/>
                  <a:pt x="10780" y="17770"/>
                  <a:pt x="10853" y="17423"/>
                </a:cubicBezTo>
                <a:cubicBezTo>
                  <a:pt x="10977" y="16835"/>
                  <a:pt x="11032" y="16762"/>
                  <a:pt x="11707" y="16257"/>
                </a:cubicBezTo>
                <a:cubicBezTo>
                  <a:pt x="12104" y="15960"/>
                  <a:pt x="12628" y="15486"/>
                  <a:pt x="12872" y="15205"/>
                </a:cubicBezTo>
                <a:lnTo>
                  <a:pt x="13317" y="14696"/>
                </a:lnTo>
                <a:lnTo>
                  <a:pt x="14832" y="14767"/>
                </a:lnTo>
                <a:cubicBezTo>
                  <a:pt x="17208" y="14880"/>
                  <a:pt x="17706" y="15045"/>
                  <a:pt x="17851" y="15770"/>
                </a:cubicBezTo>
                <a:cubicBezTo>
                  <a:pt x="17948" y="16255"/>
                  <a:pt x="18186" y="16253"/>
                  <a:pt x="18678" y="15762"/>
                </a:cubicBezTo>
                <a:cubicBezTo>
                  <a:pt x="18888" y="15552"/>
                  <a:pt x="19112" y="15380"/>
                  <a:pt x="19173" y="15380"/>
                </a:cubicBezTo>
                <a:cubicBezTo>
                  <a:pt x="19235" y="15380"/>
                  <a:pt x="19335" y="15244"/>
                  <a:pt x="19398" y="15075"/>
                </a:cubicBezTo>
                <a:cubicBezTo>
                  <a:pt x="19481" y="14850"/>
                  <a:pt x="19655" y="14714"/>
                  <a:pt x="20047" y="14573"/>
                </a:cubicBezTo>
                <a:cubicBezTo>
                  <a:pt x="20433" y="14435"/>
                  <a:pt x="20606" y="14306"/>
                  <a:pt x="20657" y="14113"/>
                </a:cubicBezTo>
                <a:cubicBezTo>
                  <a:pt x="20758" y="13734"/>
                  <a:pt x="20648" y="13685"/>
                  <a:pt x="20055" y="13834"/>
                </a:cubicBezTo>
                <a:cubicBezTo>
                  <a:pt x="19319" y="14019"/>
                  <a:pt x="19037" y="13996"/>
                  <a:pt x="18678" y="13730"/>
                </a:cubicBezTo>
                <a:lnTo>
                  <a:pt x="18363" y="13500"/>
                </a:lnTo>
                <a:lnTo>
                  <a:pt x="18796" y="13083"/>
                </a:lnTo>
                <a:cubicBezTo>
                  <a:pt x="19156" y="12737"/>
                  <a:pt x="19281" y="12678"/>
                  <a:pt x="19559" y="12730"/>
                </a:cubicBezTo>
                <a:cubicBezTo>
                  <a:pt x="19788" y="12773"/>
                  <a:pt x="19966" y="12733"/>
                  <a:pt x="20122" y="12600"/>
                </a:cubicBezTo>
                <a:cubicBezTo>
                  <a:pt x="20475" y="12300"/>
                  <a:pt x="20801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70"/>
                  <a:pt x="20458" y="5303"/>
                  <a:pt x="20642" y="4853"/>
                </a:cubicBezTo>
                <a:cubicBezTo>
                  <a:pt x="20727" y="4642"/>
                  <a:pt x="20727" y="4644"/>
                  <a:pt x="20563" y="4842"/>
                </a:cubicBezTo>
                <a:cubicBezTo>
                  <a:pt x="20415" y="5020"/>
                  <a:pt x="20355" y="5029"/>
                  <a:pt x="20110" y="4905"/>
                </a:cubicBezTo>
                <a:cubicBezTo>
                  <a:pt x="19956" y="4827"/>
                  <a:pt x="19672" y="4732"/>
                  <a:pt x="19480" y="4693"/>
                </a:cubicBezTo>
                <a:cubicBezTo>
                  <a:pt x="19169" y="4630"/>
                  <a:pt x="19137" y="4582"/>
                  <a:pt x="19166" y="4258"/>
                </a:cubicBezTo>
                <a:cubicBezTo>
                  <a:pt x="19233" y="3488"/>
                  <a:pt x="18525" y="3110"/>
                  <a:pt x="17957" y="3612"/>
                </a:cubicBezTo>
                <a:lnTo>
                  <a:pt x="17698" y="3846"/>
                </a:lnTo>
                <a:lnTo>
                  <a:pt x="17383" y="3612"/>
                </a:lnTo>
                <a:cubicBezTo>
                  <a:pt x="17150" y="3440"/>
                  <a:pt x="16810" y="3359"/>
                  <a:pt x="16560" y="339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2" name="IMG_2309.jpeg" descr="IMG_2309.jpeg"/>
          <p:cNvPicPr>
            <a:picLocks noChangeAspect="1"/>
          </p:cNvPicPr>
          <p:nvPr/>
        </p:nvPicPr>
        <p:blipFill>
          <a:blip r:embed="rId7">
            <a:extLst/>
          </a:blip>
          <a:srcRect l="39884" t="25305" r="15633" b="14407"/>
          <a:stretch>
            <a:fillRect/>
          </a:stretch>
        </p:blipFill>
        <p:spPr>
          <a:xfrm>
            <a:off x="22302455" y="7432100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353276" y="1910067"/>
            <a:ext cx="8949179" cy="2017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09336" y="3720883"/>
            <a:ext cx="16914578" cy="5010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4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9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94687" y="3787755"/>
            <a:ext cx="13172843" cy="5746819"/>
          </a:xfrm>
          <a:prstGeom prst="rect">
            <a:avLst/>
          </a:prstGeom>
        </p:spPr>
      </p:pic>
      <p:sp>
        <p:nvSpPr>
          <p:cNvPr id="451" name="ماذا تعلمت"/>
          <p:cNvSpPr txBox="1"/>
          <p:nvPr/>
        </p:nvSpPr>
        <p:spPr>
          <a:xfrm>
            <a:off x="6438782" y="4579493"/>
            <a:ext cx="12246748" cy="416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52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8" t="3349" r="5396" b="1914"/>
          <a:stretch>
            <a:fillRect/>
          </a:stretch>
        </p:blipFill>
        <p:spPr>
          <a:xfrm>
            <a:off x="645464" y="2730514"/>
            <a:ext cx="7346342" cy="786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6"/>
                  <a:pt x="14086" y="1096"/>
                </a:cubicBezTo>
                <a:cubicBezTo>
                  <a:pt x="14342" y="1229"/>
                  <a:pt x="14364" y="1218"/>
                  <a:pt x="14203" y="1036"/>
                </a:cubicBezTo>
                <a:cubicBezTo>
                  <a:pt x="14087" y="905"/>
                  <a:pt x="14087" y="839"/>
                  <a:pt x="14205" y="706"/>
                </a:cubicBezTo>
                <a:cubicBezTo>
                  <a:pt x="14423" y="459"/>
                  <a:pt x="14173" y="0"/>
                  <a:pt x="13822" y="0"/>
                </a:cubicBezTo>
                <a:close/>
                <a:moveTo>
                  <a:pt x="20818" y="1309"/>
                </a:moveTo>
                <a:cubicBezTo>
                  <a:pt x="20217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099"/>
                </a:cubicBezTo>
                <a:cubicBezTo>
                  <a:pt x="21408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7"/>
                  <a:pt x="15027" y="3146"/>
                  <a:pt x="15024" y="3209"/>
                </a:cubicBezTo>
                <a:cubicBezTo>
                  <a:pt x="15019" y="3324"/>
                  <a:pt x="15047" y="3388"/>
                  <a:pt x="15085" y="3352"/>
                </a:cubicBezTo>
                <a:cubicBezTo>
                  <a:pt x="15124" y="3316"/>
                  <a:pt x="15128" y="3221"/>
                  <a:pt x="15094" y="3143"/>
                </a:cubicBezTo>
                <a:cubicBezTo>
                  <a:pt x="15076" y="3099"/>
                  <a:pt x="15059" y="3084"/>
                  <a:pt x="15047" y="3096"/>
                </a:cubicBezTo>
                <a:close/>
                <a:moveTo>
                  <a:pt x="16693" y="3384"/>
                </a:moveTo>
                <a:cubicBezTo>
                  <a:pt x="16555" y="3382"/>
                  <a:pt x="16432" y="3408"/>
                  <a:pt x="16349" y="3466"/>
                </a:cubicBezTo>
                <a:cubicBezTo>
                  <a:pt x="16285" y="3510"/>
                  <a:pt x="16176" y="3643"/>
                  <a:pt x="16105" y="3763"/>
                </a:cubicBezTo>
                <a:cubicBezTo>
                  <a:pt x="15930" y="4061"/>
                  <a:pt x="15654" y="4092"/>
                  <a:pt x="15388" y="3842"/>
                </a:cubicBezTo>
                <a:cubicBezTo>
                  <a:pt x="15207" y="3672"/>
                  <a:pt x="15146" y="3660"/>
                  <a:pt x="15061" y="3781"/>
                </a:cubicBezTo>
                <a:cubicBezTo>
                  <a:pt x="15003" y="3862"/>
                  <a:pt x="14643" y="3979"/>
                  <a:pt x="14261" y="4040"/>
                </a:cubicBezTo>
                <a:cubicBezTo>
                  <a:pt x="13878" y="4101"/>
                  <a:pt x="13209" y="4278"/>
                  <a:pt x="12773" y="4434"/>
                </a:cubicBezTo>
                <a:lnTo>
                  <a:pt x="11981" y="4716"/>
                </a:lnTo>
                <a:lnTo>
                  <a:pt x="11670" y="4445"/>
                </a:lnTo>
                <a:cubicBezTo>
                  <a:pt x="11499" y="4295"/>
                  <a:pt x="11246" y="4117"/>
                  <a:pt x="11107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1" y="4113"/>
                  <a:pt x="6626" y="3864"/>
                  <a:pt x="5908" y="4050"/>
                </a:cubicBezTo>
                <a:cubicBezTo>
                  <a:pt x="5146" y="4248"/>
                  <a:pt x="4808" y="5285"/>
                  <a:pt x="5090" y="6564"/>
                </a:cubicBezTo>
                <a:cubicBezTo>
                  <a:pt x="5375" y="7861"/>
                  <a:pt x="6008" y="8896"/>
                  <a:pt x="7491" y="10485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8" y="11346"/>
                </a:cubicBezTo>
                <a:cubicBezTo>
                  <a:pt x="7180" y="11347"/>
                  <a:pt x="6586" y="11617"/>
                  <a:pt x="6119" y="12021"/>
                </a:cubicBezTo>
                <a:lnTo>
                  <a:pt x="5868" y="12238"/>
                </a:lnTo>
                <a:lnTo>
                  <a:pt x="5674" y="11960"/>
                </a:lnTo>
                <a:cubicBezTo>
                  <a:pt x="5285" y="11402"/>
                  <a:pt x="4937" y="11477"/>
                  <a:pt x="3701" y="12384"/>
                </a:cubicBezTo>
                <a:cubicBezTo>
                  <a:pt x="3318" y="12666"/>
                  <a:pt x="2803" y="12993"/>
                  <a:pt x="2555" y="13112"/>
                </a:cubicBezTo>
                <a:cubicBezTo>
                  <a:pt x="1878" y="13437"/>
                  <a:pt x="1028" y="14285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2"/>
                  <a:pt x="714" y="16215"/>
                  <a:pt x="466" y="16455"/>
                </a:cubicBezTo>
                <a:cubicBezTo>
                  <a:pt x="115" y="16797"/>
                  <a:pt x="13" y="16983"/>
                  <a:pt x="2" y="17307"/>
                </a:cubicBezTo>
                <a:cubicBezTo>
                  <a:pt x="-11" y="17697"/>
                  <a:pt x="16" y="17730"/>
                  <a:pt x="453" y="17871"/>
                </a:cubicBezTo>
                <a:cubicBezTo>
                  <a:pt x="1055" y="18064"/>
                  <a:pt x="3035" y="17982"/>
                  <a:pt x="3775" y="17733"/>
                </a:cubicBezTo>
                <a:cubicBezTo>
                  <a:pt x="4071" y="17634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1" y="17105"/>
                  <a:pt x="8339" y="17176"/>
                </a:cubicBezTo>
                <a:cubicBezTo>
                  <a:pt x="9018" y="17284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2"/>
                  <a:pt x="6957" y="18778"/>
                </a:cubicBezTo>
                <a:cubicBezTo>
                  <a:pt x="6388" y="18745"/>
                  <a:pt x="5964" y="19018"/>
                  <a:pt x="5964" y="19418"/>
                </a:cubicBezTo>
                <a:cubicBezTo>
                  <a:pt x="5964" y="19609"/>
                  <a:pt x="6042" y="19636"/>
                  <a:pt x="6579" y="19636"/>
                </a:cubicBezTo>
                <a:cubicBezTo>
                  <a:pt x="7475" y="19636"/>
                  <a:pt x="7564" y="19790"/>
                  <a:pt x="7004" y="20361"/>
                </a:cubicBezTo>
                <a:cubicBezTo>
                  <a:pt x="6649" y="20723"/>
                  <a:pt x="6545" y="20920"/>
                  <a:pt x="6545" y="21216"/>
                </a:cubicBezTo>
                <a:cubicBezTo>
                  <a:pt x="6545" y="21562"/>
                  <a:pt x="6576" y="21600"/>
                  <a:pt x="6860" y="21600"/>
                </a:cubicBezTo>
                <a:cubicBezTo>
                  <a:pt x="7084" y="21600"/>
                  <a:pt x="7350" y="21437"/>
                  <a:pt x="7782" y="21036"/>
                </a:cubicBezTo>
                <a:cubicBezTo>
                  <a:pt x="8467" y="20400"/>
                  <a:pt x="8574" y="20413"/>
                  <a:pt x="8992" y="21183"/>
                </a:cubicBezTo>
                <a:cubicBezTo>
                  <a:pt x="9197" y="21561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3"/>
                </a:cubicBezTo>
                <a:cubicBezTo>
                  <a:pt x="9971" y="20069"/>
                  <a:pt x="10025" y="19893"/>
                  <a:pt x="10026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80" y="17771"/>
                  <a:pt x="10852" y="17425"/>
                </a:cubicBezTo>
                <a:cubicBezTo>
                  <a:pt x="10976" y="16836"/>
                  <a:pt x="11032" y="16761"/>
                  <a:pt x="11707" y="16256"/>
                </a:cubicBezTo>
                <a:cubicBezTo>
                  <a:pt x="12104" y="15959"/>
                  <a:pt x="12629" y="15486"/>
                  <a:pt x="12874" y="15205"/>
                </a:cubicBezTo>
                <a:lnTo>
                  <a:pt x="13317" y="14695"/>
                </a:lnTo>
                <a:lnTo>
                  <a:pt x="14833" y="14767"/>
                </a:lnTo>
                <a:cubicBezTo>
                  <a:pt x="17209" y="14880"/>
                  <a:pt x="17707" y="15045"/>
                  <a:pt x="17851" y="15770"/>
                </a:cubicBezTo>
                <a:cubicBezTo>
                  <a:pt x="17948" y="16255"/>
                  <a:pt x="18185" y="16254"/>
                  <a:pt x="18677" y="15764"/>
                </a:cubicBezTo>
                <a:cubicBezTo>
                  <a:pt x="18888" y="15554"/>
                  <a:pt x="19111" y="15382"/>
                  <a:pt x="19172" y="15382"/>
                </a:cubicBezTo>
                <a:cubicBezTo>
                  <a:pt x="19234" y="15382"/>
                  <a:pt x="19337" y="15244"/>
                  <a:pt x="19400" y="15075"/>
                </a:cubicBezTo>
                <a:cubicBezTo>
                  <a:pt x="19483" y="14849"/>
                  <a:pt x="19657" y="14715"/>
                  <a:pt x="20049" y="14574"/>
                </a:cubicBezTo>
                <a:cubicBezTo>
                  <a:pt x="20435" y="14436"/>
                  <a:pt x="20605" y="14306"/>
                  <a:pt x="20656" y="14113"/>
                </a:cubicBezTo>
                <a:cubicBezTo>
                  <a:pt x="20758" y="13734"/>
                  <a:pt x="20650" y="13683"/>
                  <a:pt x="20057" y="13833"/>
                </a:cubicBezTo>
                <a:cubicBezTo>
                  <a:pt x="19321" y="14018"/>
                  <a:pt x="19036" y="13997"/>
                  <a:pt x="18677" y="13731"/>
                </a:cubicBezTo>
                <a:lnTo>
                  <a:pt x="18363" y="13499"/>
                </a:lnTo>
                <a:lnTo>
                  <a:pt x="18795" y="13082"/>
                </a:lnTo>
                <a:cubicBezTo>
                  <a:pt x="19155" y="12736"/>
                  <a:pt x="19282" y="12677"/>
                  <a:pt x="19560" y="12729"/>
                </a:cubicBezTo>
                <a:cubicBezTo>
                  <a:pt x="19790" y="12772"/>
                  <a:pt x="19965" y="12732"/>
                  <a:pt x="20121" y="12599"/>
                </a:cubicBezTo>
                <a:cubicBezTo>
                  <a:pt x="20474" y="12299"/>
                  <a:pt x="20803" y="11330"/>
                  <a:pt x="20887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7"/>
                </a:cubicBezTo>
                <a:cubicBezTo>
                  <a:pt x="20505" y="6370"/>
                  <a:pt x="20459" y="5304"/>
                  <a:pt x="20643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4"/>
                </a:cubicBezTo>
                <a:cubicBezTo>
                  <a:pt x="19957" y="4826"/>
                  <a:pt x="19673" y="4731"/>
                  <a:pt x="19482" y="4692"/>
                </a:cubicBezTo>
                <a:cubicBezTo>
                  <a:pt x="19171" y="4630"/>
                  <a:pt x="19137" y="4584"/>
                  <a:pt x="19165" y="4259"/>
                </a:cubicBezTo>
                <a:cubicBezTo>
                  <a:pt x="19233" y="3489"/>
                  <a:pt x="18527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91" y="3469"/>
                  <a:pt x="16922" y="3387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1" t="3349" r="5395" b="1911"/>
          <a:stretch>
            <a:fillRect/>
          </a:stretch>
        </p:blipFill>
        <p:spPr>
          <a:xfrm>
            <a:off x="331155" y="4883620"/>
            <a:ext cx="5468676" cy="585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3"/>
                  <a:pt x="13593" y="886"/>
                </a:cubicBezTo>
                <a:cubicBezTo>
                  <a:pt x="13768" y="951"/>
                  <a:pt x="13990" y="1046"/>
                  <a:pt x="14086" y="1096"/>
                </a:cubicBezTo>
                <a:cubicBezTo>
                  <a:pt x="14341" y="1229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8" y="1310"/>
                </a:moveTo>
                <a:cubicBezTo>
                  <a:pt x="20216" y="1310"/>
                  <a:pt x="20025" y="1964"/>
                  <a:pt x="20556" y="2206"/>
                </a:cubicBezTo>
                <a:cubicBezTo>
                  <a:pt x="20847" y="2339"/>
                  <a:pt x="20893" y="2329"/>
                  <a:pt x="21089" y="2099"/>
                </a:cubicBezTo>
                <a:cubicBezTo>
                  <a:pt x="21408" y="1724"/>
                  <a:pt x="21265" y="1310"/>
                  <a:pt x="20818" y="1310"/>
                </a:cubicBezTo>
                <a:close/>
                <a:moveTo>
                  <a:pt x="15046" y="3095"/>
                </a:moveTo>
                <a:cubicBezTo>
                  <a:pt x="15034" y="3107"/>
                  <a:pt x="15026" y="3146"/>
                  <a:pt x="15023" y="3209"/>
                </a:cubicBezTo>
                <a:cubicBezTo>
                  <a:pt x="15018" y="3324"/>
                  <a:pt x="15045" y="3388"/>
                  <a:pt x="15084" y="3351"/>
                </a:cubicBezTo>
                <a:cubicBezTo>
                  <a:pt x="15122" y="3315"/>
                  <a:pt x="15126" y="3222"/>
                  <a:pt x="15093" y="3143"/>
                </a:cubicBezTo>
                <a:cubicBezTo>
                  <a:pt x="15074" y="3100"/>
                  <a:pt x="15059" y="3084"/>
                  <a:pt x="15046" y="3095"/>
                </a:cubicBezTo>
                <a:close/>
                <a:moveTo>
                  <a:pt x="16561" y="3391"/>
                </a:moveTo>
                <a:cubicBezTo>
                  <a:pt x="16477" y="3402"/>
                  <a:pt x="16404" y="3427"/>
                  <a:pt x="16348" y="3466"/>
                </a:cubicBezTo>
                <a:cubicBezTo>
                  <a:pt x="16284" y="3510"/>
                  <a:pt x="16175" y="3643"/>
                  <a:pt x="16104" y="3763"/>
                </a:cubicBezTo>
                <a:cubicBezTo>
                  <a:pt x="15929" y="4061"/>
                  <a:pt x="15652" y="4091"/>
                  <a:pt x="15386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79"/>
                  <a:pt x="14260" y="4040"/>
                </a:cubicBezTo>
                <a:cubicBezTo>
                  <a:pt x="13877" y="4101"/>
                  <a:pt x="13207" y="4278"/>
                  <a:pt x="12772" y="4434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500" y="4295"/>
                  <a:pt x="11245" y="4118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70" y="5737"/>
                  <a:pt x="9019" y="5743"/>
                  <a:pt x="8239" y="5039"/>
                </a:cubicBezTo>
                <a:cubicBezTo>
                  <a:pt x="7211" y="4112"/>
                  <a:pt x="6625" y="3864"/>
                  <a:pt x="5907" y="4050"/>
                </a:cubicBezTo>
                <a:cubicBezTo>
                  <a:pt x="5144" y="4248"/>
                  <a:pt x="4806" y="5285"/>
                  <a:pt x="5088" y="6564"/>
                </a:cubicBezTo>
                <a:cubicBezTo>
                  <a:pt x="5374" y="7861"/>
                  <a:pt x="6007" y="8895"/>
                  <a:pt x="7489" y="10484"/>
                </a:cubicBezTo>
                <a:cubicBezTo>
                  <a:pt x="7859" y="10880"/>
                  <a:pt x="8129" y="11236"/>
                  <a:pt x="8088" y="11275"/>
                </a:cubicBezTo>
                <a:cubicBezTo>
                  <a:pt x="8047" y="11313"/>
                  <a:pt x="7827" y="11345"/>
                  <a:pt x="7598" y="11345"/>
                </a:cubicBezTo>
                <a:cubicBezTo>
                  <a:pt x="7180" y="11345"/>
                  <a:pt x="6586" y="11618"/>
                  <a:pt x="6118" y="12022"/>
                </a:cubicBezTo>
                <a:lnTo>
                  <a:pt x="5867" y="12238"/>
                </a:lnTo>
                <a:lnTo>
                  <a:pt x="5673" y="11960"/>
                </a:lnTo>
                <a:cubicBezTo>
                  <a:pt x="5284" y="11402"/>
                  <a:pt x="4936" y="11476"/>
                  <a:pt x="3701" y="12383"/>
                </a:cubicBezTo>
                <a:cubicBezTo>
                  <a:pt x="3318" y="12665"/>
                  <a:pt x="2801" y="12992"/>
                  <a:pt x="2553" y="13111"/>
                </a:cubicBezTo>
                <a:cubicBezTo>
                  <a:pt x="1876" y="13436"/>
                  <a:pt x="1027" y="14284"/>
                  <a:pt x="931" y="14730"/>
                </a:cubicBezTo>
                <a:cubicBezTo>
                  <a:pt x="860" y="15067"/>
                  <a:pt x="893" y="15140"/>
                  <a:pt x="1225" y="15395"/>
                </a:cubicBezTo>
                <a:lnTo>
                  <a:pt x="1597" y="15682"/>
                </a:lnTo>
                <a:lnTo>
                  <a:pt x="1257" y="15851"/>
                </a:lnTo>
                <a:cubicBezTo>
                  <a:pt x="1070" y="15943"/>
                  <a:pt x="714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0"/>
                  <a:pt x="452" y="17871"/>
                </a:cubicBezTo>
                <a:cubicBezTo>
                  <a:pt x="1055" y="18064"/>
                  <a:pt x="3033" y="17982"/>
                  <a:pt x="3774" y="17733"/>
                </a:cubicBezTo>
                <a:cubicBezTo>
                  <a:pt x="4069" y="17633"/>
                  <a:pt x="4525" y="17380"/>
                  <a:pt x="4785" y="17170"/>
                </a:cubicBezTo>
                <a:cubicBezTo>
                  <a:pt x="5451" y="16634"/>
                  <a:pt x="6366" y="16491"/>
                  <a:pt x="7046" y="16817"/>
                </a:cubicBezTo>
                <a:cubicBezTo>
                  <a:pt x="7308" y="16943"/>
                  <a:pt x="7889" y="17105"/>
                  <a:pt x="8338" y="17176"/>
                </a:cubicBezTo>
                <a:cubicBezTo>
                  <a:pt x="9017" y="17284"/>
                  <a:pt x="9154" y="17340"/>
                  <a:pt x="9154" y="17515"/>
                </a:cubicBezTo>
                <a:cubicBezTo>
                  <a:pt x="9154" y="17652"/>
                  <a:pt x="8976" y="17811"/>
                  <a:pt x="8633" y="17979"/>
                </a:cubicBezTo>
                <a:cubicBezTo>
                  <a:pt x="8346" y="18119"/>
                  <a:pt x="7965" y="18364"/>
                  <a:pt x="7789" y="18521"/>
                </a:cubicBezTo>
                <a:cubicBezTo>
                  <a:pt x="7526" y="18755"/>
                  <a:pt x="7375" y="18802"/>
                  <a:pt x="6956" y="18777"/>
                </a:cubicBezTo>
                <a:cubicBezTo>
                  <a:pt x="6387" y="18744"/>
                  <a:pt x="5963" y="19018"/>
                  <a:pt x="5963" y="19417"/>
                </a:cubicBezTo>
                <a:cubicBezTo>
                  <a:pt x="5963" y="19608"/>
                  <a:pt x="6041" y="19636"/>
                  <a:pt x="6579" y="19636"/>
                </a:cubicBezTo>
                <a:cubicBezTo>
                  <a:pt x="7474" y="19636"/>
                  <a:pt x="7564" y="19790"/>
                  <a:pt x="7004" y="20361"/>
                </a:cubicBezTo>
                <a:cubicBezTo>
                  <a:pt x="6649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6" y="20400"/>
                  <a:pt x="8573" y="20412"/>
                  <a:pt x="8991" y="21183"/>
                </a:cubicBezTo>
                <a:cubicBezTo>
                  <a:pt x="9196" y="21560"/>
                  <a:pt x="9260" y="21600"/>
                  <a:pt x="9678" y="21600"/>
                </a:cubicBezTo>
                <a:cubicBezTo>
                  <a:pt x="10204" y="21600"/>
                  <a:pt x="10234" y="21528"/>
                  <a:pt x="9910" y="21029"/>
                </a:cubicBezTo>
                <a:cubicBezTo>
                  <a:pt x="9635" y="20605"/>
                  <a:pt x="9608" y="20199"/>
                  <a:pt x="9851" y="20112"/>
                </a:cubicBezTo>
                <a:cubicBezTo>
                  <a:pt x="9971" y="20068"/>
                  <a:pt x="10024" y="19891"/>
                  <a:pt x="10024" y="19542"/>
                </a:cubicBezTo>
                <a:cubicBezTo>
                  <a:pt x="10025" y="19162"/>
                  <a:pt x="10112" y="18912"/>
                  <a:pt x="10372" y="18544"/>
                </a:cubicBezTo>
                <a:cubicBezTo>
                  <a:pt x="10563" y="18274"/>
                  <a:pt x="10779" y="17772"/>
                  <a:pt x="10851" y="17425"/>
                </a:cubicBezTo>
                <a:cubicBezTo>
                  <a:pt x="10975" y="16837"/>
                  <a:pt x="11031" y="16760"/>
                  <a:pt x="11706" y="16255"/>
                </a:cubicBezTo>
                <a:cubicBezTo>
                  <a:pt x="12103" y="15958"/>
                  <a:pt x="12628" y="15485"/>
                  <a:pt x="12873" y="15205"/>
                </a:cubicBezTo>
                <a:lnTo>
                  <a:pt x="13317" y="14695"/>
                </a:lnTo>
                <a:lnTo>
                  <a:pt x="14832" y="14767"/>
                </a:lnTo>
                <a:cubicBezTo>
                  <a:pt x="17208" y="14880"/>
                  <a:pt x="17707" y="15045"/>
                  <a:pt x="17851" y="15770"/>
                </a:cubicBezTo>
                <a:cubicBezTo>
                  <a:pt x="17948" y="16255"/>
                  <a:pt x="18185" y="16253"/>
                  <a:pt x="18677" y="15763"/>
                </a:cubicBezTo>
                <a:cubicBezTo>
                  <a:pt x="18887" y="15553"/>
                  <a:pt x="19111" y="15382"/>
                  <a:pt x="19173" y="15382"/>
                </a:cubicBezTo>
                <a:cubicBezTo>
                  <a:pt x="19235" y="15382"/>
                  <a:pt x="19337" y="15244"/>
                  <a:pt x="19400" y="15074"/>
                </a:cubicBezTo>
                <a:cubicBezTo>
                  <a:pt x="19483" y="14849"/>
                  <a:pt x="19656" y="14714"/>
                  <a:pt x="20048" y="14573"/>
                </a:cubicBezTo>
                <a:cubicBezTo>
                  <a:pt x="20434" y="14435"/>
                  <a:pt x="20605" y="14307"/>
                  <a:pt x="20656" y="14113"/>
                </a:cubicBezTo>
                <a:cubicBezTo>
                  <a:pt x="20758" y="13734"/>
                  <a:pt x="20649" y="13683"/>
                  <a:pt x="20056" y="13832"/>
                </a:cubicBezTo>
                <a:cubicBezTo>
                  <a:pt x="19320" y="14017"/>
                  <a:pt x="19036" y="13997"/>
                  <a:pt x="18677" y="13731"/>
                </a:cubicBezTo>
                <a:lnTo>
                  <a:pt x="18362" y="13498"/>
                </a:lnTo>
                <a:lnTo>
                  <a:pt x="18795" y="13082"/>
                </a:lnTo>
                <a:cubicBezTo>
                  <a:pt x="19155" y="12735"/>
                  <a:pt x="19281" y="12677"/>
                  <a:pt x="19559" y="12729"/>
                </a:cubicBezTo>
                <a:cubicBezTo>
                  <a:pt x="19789" y="12772"/>
                  <a:pt x="19966" y="12731"/>
                  <a:pt x="20121" y="12599"/>
                </a:cubicBezTo>
                <a:cubicBezTo>
                  <a:pt x="20475" y="12298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1"/>
                </a:cubicBezTo>
                <a:cubicBezTo>
                  <a:pt x="21589" y="8873"/>
                  <a:pt x="21326" y="7393"/>
                  <a:pt x="20718" y="6636"/>
                </a:cubicBezTo>
                <a:cubicBezTo>
                  <a:pt x="20504" y="6369"/>
                  <a:pt x="20459" y="5304"/>
                  <a:pt x="20642" y="4854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20"/>
                  <a:pt x="20355" y="5028"/>
                  <a:pt x="20110" y="4904"/>
                </a:cubicBezTo>
                <a:cubicBezTo>
                  <a:pt x="19956" y="4826"/>
                  <a:pt x="19673" y="4730"/>
                  <a:pt x="19482" y="4692"/>
                </a:cubicBezTo>
                <a:cubicBezTo>
                  <a:pt x="19171" y="4629"/>
                  <a:pt x="19137" y="4584"/>
                  <a:pt x="19165" y="4260"/>
                </a:cubicBezTo>
                <a:cubicBezTo>
                  <a:pt x="19233" y="3490"/>
                  <a:pt x="18526" y="3111"/>
                  <a:pt x="17958" y="3612"/>
                </a:cubicBezTo>
                <a:lnTo>
                  <a:pt x="17696" y="3844"/>
                </a:lnTo>
                <a:lnTo>
                  <a:pt x="17384" y="3612"/>
                </a:lnTo>
                <a:cubicBezTo>
                  <a:pt x="17152" y="3440"/>
                  <a:pt x="16810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8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61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5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60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62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63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64" name="صعب 😥 صعب 😥 " descr="صعب 😥 صعب 😥 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67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6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66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2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9" t="3349" r="5395" b="1916"/>
          <a:stretch>
            <a:fillRect/>
          </a:stretch>
        </p:blipFill>
        <p:spPr>
          <a:xfrm>
            <a:off x="91747" y="7000278"/>
            <a:ext cx="3479319" cy="3723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4" y="683"/>
                  <a:pt x="13592" y="886"/>
                </a:cubicBezTo>
                <a:cubicBezTo>
                  <a:pt x="13768" y="952"/>
                  <a:pt x="13991" y="1046"/>
                  <a:pt x="14087" y="1096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6" y="905"/>
                  <a:pt x="14086" y="840"/>
                  <a:pt x="14204" y="707"/>
                </a:cubicBezTo>
                <a:cubicBezTo>
                  <a:pt x="14422" y="460"/>
                  <a:pt x="14173" y="0"/>
                  <a:pt x="13821" y="0"/>
                </a:cubicBezTo>
                <a:close/>
                <a:moveTo>
                  <a:pt x="20817" y="1310"/>
                </a:moveTo>
                <a:cubicBezTo>
                  <a:pt x="20216" y="1310"/>
                  <a:pt x="20026" y="1964"/>
                  <a:pt x="20556" y="2206"/>
                </a:cubicBezTo>
                <a:cubicBezTo>
                  <a:pt x="20848" y="2339"/>
                  <a:pt x="20892" y="2330"/>
                  <a:pt x="21088" y="2100"/>
                </a:cubicBezTo>
                <a:cubicBezTo>
                  <a:pt x="21407" y="1725"/>
                  <a:pt x="21265" y="1310"/>
                  <a:pt x="20817" y="1310"/>
                </a:cubicBezTo>
                <a:close/>
                <a:moveTo>
                  <a:pt x="15048" y="3097"/>
                </a:moveTo>
                <a:cubicBezTo>
                  <a:pt x="15036" y="3108"/>
                  <a:pt x="15026" y="3146"/>
                  <a:pt x="15023" y="3210"/>
                </a:cubicBezTo>
                <a:cubicBezTo>
                  <a:pt x="15018" y="3325"/>
                  <a:pt x="15046" y="3389"/>
                  <a:pt x="15084" y="3352"/>
                </a:cubicBezTo>
                <a:cubicBezTo>
                  <a:pt x="15123" y="3316"/>
                  <a:pt x="15128" y="3222"/>
                  <a:pt x="15094" y="3143"/>
                </a:cubicBezTo>
                <a:cubicBezTo>
                  <a:pt x="15076" y="3099"/>
                  <a:pt x="15060" y="3085"/>
                  <a:pt x="15048" y="3097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6" y="3509"/>
                  <a:pt x="16174" y="3645"/>
                  <a:pt x="16104" y="3765"/>
                </a:cubicBezTo>
                <a:cubicBezTo>
                  <a:pt x="15928" y="4062"/>
                  <a:pt x="15653" y="4091"/>
                  <a:pt x="15387" y="3841"/>
                </a:cubicBezTo>
                <a:cubicBezTo>
                  <a:pt x="15206" y="3671"/>
                  <a:pt x="15145" y="3660"/>
                  <a:pt x="15060" y="3781"/>
                </a:cubicBezTo>
                <a:cubicBezTo>
                  <a:pt x="15003" y="3862"/>
                  <a:pt x="14643" y="3980"/>
                  <a:pt x="14260" y="4041"/>
                </a:cubicBezTo>
                <a:cubicBezTo>
                  <a:pt x="13877" y="4102"/>
                  <a:pt x="13208" y="4279"/>
                  <a:pt x="12773" y="4435"/>
                </a:cubicBezTo>
                <a:lnTo>
                  <a:pt x="11980" y="4716"/>
                </a:lnTo>
                <a:lnTo>
                  <a:pt x="11671" y="4444"/>
                </a:lnTo>
                <a:cubicBezTo>
                  <a:pt x="11500" y="4294"/>
                  <a:pt x="11247" y="4117"/>
                  <a:pt x="11107" y="4050"/>
                </a:cubicBezTo>
                <a:cubicBezTo>
                  <a:pt x="10404" y="3710"/>
                  <a:pt x="9557" y="4130"/>
                  <a:pt x="9310" y="4944"/>
                </a:cubicBezTo>
                <a:cubicBezTo>
                  <a:pt x="9069" y="5737"/>
                  <a:pt x="9020" y="5742"/>
                  <a:pt x="8240" y="5038"/>
                </a:cubicBezTo>
                <a:cubicBezTo>
                  <a:pt x="7212" y="4111"/>
                  <a:pt x="6626" y="3864"/>
                  <a:pt x="5908" y="4050"/>
                </a:cubicBezTo>
                <a:cubicBezTo>
                  <a:pt x="5146" y="4248"/>
                  <a:pt x="4807" y="5286"/>
                  <a:pt x="5089" y="6565"/>
                </a:cubicBezTo>
                <a:cubicBezTo>
                  <a:pt x="5375" y="7862"/>
                  <a:pt x="6009" y="8897"/>
                  <a:pt x="7491" y="10486"/>
                </a:cubicBezTo>
                <a:cubicBezTo>
                  <a:pt x="7861" y="10882"/>
                  <a:pt x="8129" y="11237"/>
                  <a:pt x="8088" y="11275"/>
                </a:cubicBezTo>
                <a:cubicBezTo>
                  <a:pt x="8047" y="11314"/>
                  <a:pt x="7827" y="11347"/>
                  <a:pt x="7598" y="11347"/>
                </a:cubicBezTo>
                <a:cubicBezTo>
                  <a:pt x="7181" y="11347"/>
                  <a:pt x="6586" y="11617"/>
                  <a:pt x="6118" y="12021"/>
                </a:cubicBezTo>
                <a:lnTo>
                  <a:pt x="5867" y="12240"/>
                </a:lnTo>
                <a:lnTo>
                  <a:pt x="5674" y="11959"/>
                </a:lnTo>
                <a:cubicBezTo>
                  <a:pt x="5285" y="11401"/>
                  <a:pt x="4937" y="11478"/>
                  <a:pt x="3701" y="12385"/>
                </a:cubicBezTo>
                <a:cubicBezTo>
                  <a:pt x="3319" y="12667"/>
                  <a:pt x="2801" y="12994"/>
                  <a:pt x="2553" y="13113"/>
                </a:cubicBezTo>
                <a:cubicBezTo>
                  <a:pt x="1876" y="13438"/>
                  <a:pt x="1029" y="14286"/>
                  <a:pt x="934" y="14732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3"/>
                </a:lnTo>
                <a:lnTo>
                  <a:pt x="1258" y="15851"/>
                </a:lnTo>
                <a:cubicBezTo>
                  <a:pt x="1071" y="15943"/>
                  <a:pt x="713" y="16216"/>
                  <a:pt x="466" y="16456"/>
                </a:cubicBezTo>
                <a:cubicBezTo>
                  <a:pt x="114" y="16798"/>
                  <a:pt x="13" y="16984"/>
                  <a:pt x="2" y="17308"/>
                </a:cubicBezTo>
                <a:cubicBezTo>
                  <a:pt x="-11" y="17698"/>
                  <a:pt x="17" y="17732"/>
                  <a:pt x="453" y="17872"/>
                </a:cubicBezTo>
                <a:cubicBezTo>
                  <a:pt x="1056" y="18066"/>
                  <a:pt x="3034" y="17983"/>
                  <a:pt x="3775" y="17734"/>
                </a:cubicBezTo>
                <a:cubicBezTo>
                  <a:pt x="4070" y="17635"/>
                  <a:pt x="4526" y="17382"/>
                  <a:pt x="4787" y="17172"/>
                </a:cubicBezTo>
                <a:cubicBezTo>
                  <a:pt x="5453" y="16636"/>
                  <a:pt x="6367" y="16492"/>
                  <a:pt x="7047" y="16818"/>
                </a:cubicBezTo>
                <a:cubicBezTo>
                  <a:pt x="7309" y="16944"/>
                  <a:pt x="7891" y="17106"/>
                  <a:pt x="8339" y="17177"/>
                </a:cubicBezTo>
                <a:cubicBezTo>
                  <a:pt x="9019" y="17284"/>
                  <a:pt x="9154" y="17341"/>
                  <a:pt x="9154" y="17515"/>
                </a:cubicBezTo>
                <a:cubicBezTo>
                  <a:pt x="9154" y="17653"/>
                  <a:pt x="8975" y="17813"/>
                  <a:pt x="8632" y="17980"/>
                </a:cubicBezTo>
                <a:cubicBezTo>
                  <a:pt x="8345" y="18121"/>
                  <a:pt x="7967" y="18364"/>
                  <a:pt x="7791" y="18522"/>
                </a:cubicBezTo>
                <a:cubicBezTo>
                  <a:pt x="7528" y="18756"/>
                  <a:pt x="7376" y="18804"/>
                  <a:pt x="6957" y="18779"/>
                </a:cubicBezTo>
                <a:cubicBezTo>
                  <a:pt x="6388" y="18747"/>
                  <a:pt x="5964" y="19020"/>
                  <a:pt x="5964" y="19420"/>
                </a:cubicBezTo>
                <a:cubicBezTo>
                  <a:pt x="5964" y="19610"/>
                  <a:pt x="6041" y="19636"/>
                  <a:pt x="6579" y="19636"/>
                </a:cubicBezTo>
                <a:cubicBezTo>
                  <a:pt x="7474" y="19636"/>
                  <a:pt x="7566" y="19790"/>
                  <a:pt x="7006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9"/>
                  <a:pt x="7781" y="21038"/>
                </a:cubicBezTo>
                <a:cubicBezTo>
                  <a:pt x="8466" y="20402"/>
                  <a:pt x="8572" y="20413"/>
                  <a:pt x="8991" y="21183"/>
                </a:cubicBezTo>
                <a:cubicBezTo>
                  <a:pt x="9195" y="21560"/>
                  <a:pt x="9260" y="21600"/>
                  <a:pt x="9678" y="21600"/>
                </a:cubicBezTo>
                <a:cubicBezTo>
                  <a:pt x="10204" y="21600"/>
                  <a:pt x="10234" y="21531"/>
                  <a:pt x="9910" y="21031"/>
                </a:cubicBezTo>
                <a:cubicBezTo>
                  <a:pt x="9635" y="20607"/>
                  <a:pt x="9609" y="20200"/>
                  <a:pt x="9851" y="20113"/>
                </a:cubicBezTo>
                <a:cubicBezTo>
                  <a:pt x="9971" y="20069"/>
                  <a:pt x="10024" y="19893"/>
                  <a:pt x="10025" y="19544"/>
                </a:cubicBezTo>
                <a:cubicBezTo>
                  <a:pt x="10025" y="19164"/>
                  <a:pt x="10113" y="18915"/>
                  <a:pt x="10373" y="18547"/>
                </a:cubicBezTo>
                <a:cubicBezTo>
                  <a:pt x="10564" y="18277"/>
                  <a:pt x="10781" y="17772"/>
                  <a:pt x="10854" y="17426"/>
                </a:cubicBezTo>
                <a:cubicBezTo>
                  <a:pt x="10977" y="16837"/>
                  <a:pt x="11032" y="16761"/>
                  <a:pt x="11707" y="16256"/>
                </a:cubicBezTo>
                <a:cubicBezTo>
                  <a:pt x="12104" y="15959"/>
                  <a:pt x="12628" y="15486"/>
                  <a:pt x="12873" y="15206"/>
                </a:cubicBezTo>
                <a:lnTo>
                  <a:pt x="13317" y="14697"/>
                </a:lnTo>
                <a:lnTo>
                  <a:pt x="14833" y="14768"/>
                </a:lnTo>
                <a:cubicBezTo>
                  <a:pt x="17209" y="14881"/>
                  <a:pt x="17708" y="15047"/>
                  <a:pt x="17852" y="15772"/>
                </a:cubicBezTo>
                <a:cubicBezTo>
                  <a:pt x="17949" y="16257"/>
                  <a:pt x="18185" y="16253"/>
                  <a:pt x="18676" y="15763"/>
                </a:cubicBezTo>
                <a:cubicBezTo>
                  <a:pt x="18887" y="15553"/>
                  <a:pt x="19112" y="15383"/>
                  <a:pt x="19174" y="15383"/>
                </a:cubicBezTo>
                <a:cubicBezTo>
                  <a:pt x="19236" y="15383"/>
                  <a:pt x="19335" y="15244"/>
                  <a:pt x="19398" y="15075"/>
                </a:cubicBezTo>
                <a:cubicBezTo>
                  <a:pt x="19482" y="14849"/>
                  <a:pt x="19657" y="14716"/>
                  <a:pt x="20049" y="14575"/>
                </a:cubicBezTo>
                <a:cubicBezTo>
                  <a:pt x="20435" y="14437"/>
                  <a:pt x="20605" y="14308"/>
                  <a:pt x="20656" y="14114"/>
                </a:cubicBezTo>
                <a:cubicBezTo>
                  <a:pt x="20758" y="13735"/>
                  <a:pt x="20650" y="13684"/>
                  <a:pt x="20057" y="13834"/>
                </a:cubicBezTo>
                <a:cubicBezTo>
                  <a:pt x="19321" y="14019"/>
                  <a:pt x="19036" y="13998"/>
                  <a:pt x="18676" y="13732"/>
                </a:cubicBezTo>
                <a:lnTo>
                  <a:pt x="18362" y="13500"/>
                </a:lnTo>
                <a:lnTo>
                  <a:pt x="18793" y="13083"/>
                </a:lnTo>
                <a:cubicBezTo>
                  <a:pt x="19154" y="12736"/>
                  <a:pt x="19283" y="12678"/>
                  <a:pt x="19562" y="12731"/>
                </a:cubicBezTo>
                <a:cubicBezTo>
                  <a:pt x="19791" y="12774"/>
                  <a:pt x="19964" y="12732"/>
                  <a:pt x="20120" y="12599"/>
                </a:cubicBezTo>
                <a:cubicBezTo>
                  <a:pt x="20473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4"/>
                  <a:pt x="21328" y="7394"/>
                  <a:pt x="20720" y="6636"/>
                </a:cubicBezTo>
                <a:cubicBezTo>
                  <a:pt x="20506" y="6369"/>
                  <a:pt x="20458" y="5303"/>
                  <a:pt x="20642" y="4854"/>
                </a:cubicBezTo>
                <a:cubicBezTo>
                  <a:pt x="20728" y="4643"/>
                  <a:pt x="20725" y="4644"/>
                  <a:pt x="20561" y="4842"/>
                </a:cubicBezTo>
                <a:cubicBezTo>
                  <a:pt x="20413" y="5021"/>
                  <a:pt x="20355" y="5028"/>
                  <a:pt x="20110" y="4904"/>
                </a:cubicBezTo>
                <a:cubicBezTo>
                  <a:pt x="19956" y="4826"/>
                  <a:pt x="19673" y="4731"/>
                  <a:pt x="19481" y="4693"/>
                </a:cubicBezTo>
                <a:cubicBezTo>
                  <a:pt x="19170" y="4630"/>
                  <a:pt x="19138" y="4584"/>
                  <a:pt x="19167" y="4260"/>
                </a:cubicBezTo>
                <a:cubicBezTo>
                  <a:pt x="19234" y="3490"/>
                  <a:pt x="18527" y="3111"/>
                  <a:pt x="17959" y="3613"/>
                </a:cubicBezTo>
                <a:lnTo>
                  <a:pt x="17696" y="3845"/>
                </a:lnTo>
                <a:lnTo>
                  <a:pt x="17384" y="3613"/>
                </a:lnTo>
                <a:cubicBezTo>
                  <a:pt x="17151" y="3440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75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74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73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78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7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7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1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79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0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4" name="تجميع"/>
          <p:cNvGrpSpPr/>
          <p:nvPr/>
        </p:nvGrpSpPr>
        <p:grpSpPr>
          <a:xfrm>
            <a:off x="8681718" y="3214984"/>
            <a:ext cx="3418666" cy="4006297"/>
            <a:chOff x="-86" y="-52"/>
            <a:chExt cx="3418664" cy="4006295"/>
          </a:xfrm>
        </p:grpSpPr>
        <p:sp>
          <p:nvSpPr>
            <p:cNvPr id="482" name="مستطيل"/>
            <p:cNvSpPr/>
            <p:nvPr/>
          </p:nvSpPr>
          <p:spPr>
            <a:xfrm>
              <a:off x="190738" y="1999545"/>
              <a:ext cx="3227841" cy="2006699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3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7" t="4426" r="5602" b="61"/>
            <a:stretch>
              <a:fillRect/>
            </a:stretch>
          </p:blipFill>
          <p:spPr>
            <a:xfrm>
              <a:off x="-87" y="-53"/>
              <a:ext cx="2927834" cy="282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3" y="0"/>
                  </a:moveTo>
                  <a:cubicBezTo>
                    <a:pt x="8665" y="-11"/>
                    <a:pt x="8043" y="217"/>
                    <a:pt x="7747" y="688"/>
                  </a:cubicBezTo>
                  <a:cubicBezTo>
                    <a:pt x="7612" y="903"/>
                    <a:pt x="7380" y="1679"/>
                    <a:pt x="7233" y="2411"/>
                  </a:cubicBezTo>
                  <a:cubicBezTo>
                    <a:pt x="7087" y="3143"/>
                    <a:pt x="6886" y="3840"/>
                    <a:pt x="6787" y="3965"/>
                  </a:cubicBezTo>
                  <a:cubicBezTo>
                    <a:pt x="6675" y="4104"/>
                    <a:pt x="6143" y="4196"/>
                    <a:pt x="5397" y="4201"/>
                  </a:cubicBezTo>
                  <a:cubicBezTo>
                    <a:pt x="4375" y="4208"/>
                    <a:pt x="4024" y="4300"/>
                    <a:pt x="3118" y="4801"/>
                  </a:cubicBezTo>
                  <a:cubicBezTo>
                    <a:pt x="1635" y="5619"/>
                    <a:pt x="756" y="6705"/>
                    <a:pt x="289" y="8295"/>
                  </a:cubicBezTo>
                  <a:cubicBezTo>
                    <a:pt x="-52" y="9460"/>
                    <a:pt x="-67" y="9700"/>
                    <a:pt x="117" y="11009"/>
                  </a:cubicBezTo>
                  <a:cubicBezTo>
                    <a:pt x="417" y="13143"/>
                    <a:pt x="1235" y="14288"/>
                    <a:pt x="3197" y="15316"/>
                  </a:cubicBezTo>
                  <a:cubicBezTo>
                    <a:pt x="3978" y="15725"/>
                    <a:pt x="4865" y="15921"/>
                    <a:pt x="5719" y="15897"/>
                  </a:cubicBezTo>
                  <a:cubicBezTo>
                    <a:pt x="5780" y="15896"/>
                    <a:pt x="5834" y="15893"/>
                    <a:pt x="5894" y="15891"/>
                  </a:cubicBezTo>
                  <a:cubicBezTo>
                    <a:pt x="6182" y="15872"/>
                    <a:pt x="6468" y="15830"/>
                    <a:pt x="6740" y="15758"/>
                  </a:cubicBezTo>
                  <a:cubicBezTo>
                    <a:pt x="7211" y="15633"/>
                    <a:pt x="7325" y="15662"/>
                    <a:pt x="7417" y="15936"/>
                  </a:cubicBezTo>
                  <a:cubicBezTo>
                    <a:pt x="8194" y="18246"/>
                    <a:pt x="9493" y="19840"/>
                    <a:pt x="11314" y="20722"/>
                  </a:cubicBezTo>
                  <a:cubicBezTo>
                    <a:pt x="11943" y="21026"/>
                    <a:pt x="12574" y="21343"/>
                    <a:pt x="12718" y="21427"/>
                  </a:cubicBezTo>
                  <a:cubicBezTo>
                    <a:pt x="12897" y="21532"/>
                    <a:pt x="13666" y="21586"/>
                    <a:pt x="14437" y="21588"/>
                  </a:cubicBezTo>
                  <a:cubicBezTo>
                    <a:pt x="15208" y="21589"/>
                    <a:pt x="15981" y="21537"/>
                    <a:pt x="16168" y="21433"/>
                  </a:cubicBezTo>
                  <a:cubicBezTo>
                    <a:pt x="16335" y="21341"/>
                    <a:pt x="16983" y="21030"/>
                    <a:pt x="17607" y="20740"/>
                  </a:cubicBezTo>
                  <a:cubicBezTo>
                    <a:pt x="19065" y="20062"/>
                    <a:pt x="20062" y="19012"/>
                    <a:pt x="20882" y="17293"/>
                  </a:cubicBezTo>
                  <a:cubicBezTo>
                    <a:pt x="21512" y="15973"/>
                    <a:pt x="21533" y="15856"/>
                    <a:pt x="21533" y="14016"/>
                  </a:cubicBezTo>
                  <a:cubicBezTo>
                    <a:pt x="21533" y="11785"/>
                    <a:pt x="21265" y="10847"/>
                    <a:pt x="20158" y="9219"/>
                  </a:cubicBezTo>
                  <a:cubicBezTo>
                    <a:pt x="18332" y="6533"/>
                    <a:pt x="15019" y="5518"/>
                    <a:pt x="11831" y="6666"/>
                  </a:cubicBezTo>
                  <a:lnTo>
                    <a:pt x="10549" y="7126"/>
                  </a:lnTo>
                  <a:lnTo>
                    <a:pt x="10497" y="7075"/>
                  </a:lnTo>
                  <a:lnTo>
                    <a:pt x="10476" y="7081"/>
                  </a:lnTo>
                  <a:lnTo>
                    <a:pt x="10415" y="6993"/>
                  </a:lnTo>
                  <a:lnTo>
                    <a:pt x="10149" y="6739"/>
                  </a:lnTo>
                  <a:cubicBezTo>
                    <a:pt x="9930" y="6525"/>
                    <a:pt x="9750" y="6276"/>
                    <a:pt x="9750" y="6185"/>
                  </a:cubicBezTo>
                  <a:cubicBezTo>
                    <a:pt x="9750" y="6172"/>
                    <a:pt x="9772" y="6140"/>
                    <a:pt x="9785" y="6115"/>
                  </a:cubicBezTo>
                  <a:lnTo>
                    <a:pt x="9764" y="6088"/>
                  </a:lnTo>
                  <a:lnTo>
                    <a:pt x="9840" y="6021"/>
                  </a:lnTo>
                  <a:cubicBezTo>
                    <a:pt x="9966" y="5840"/>
                    <a:pt x="10216" y="5552"/>
                    <a:pt x="10511" y="5255"/>
                  </a:cubicBezTo>
                  <a:cubicBezTo>
                    <a:pt x="11776" y="3982"/>
                    <a:pt x="11969" y="2068"/>
                    <a:pt x="10964" y="745"/>
                  </a:cubicBezTo>
                  <a:cubicBezTo>
                    <a:pt x="10597" y="263"/>
                    <a:pt x="9941" y="12"/>
                    <a:pt x="93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7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8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6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0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88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9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3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9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2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6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9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5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9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9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8" name="IMG_2055.jpeg" descr="IMG_2055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04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0828" y="3787755"/>
            <a:ext cx="12412760" cy="3932057"/>
          </a:xfrm>
          <a:prstGeom prst="rect">
            <a:avLst/>
          </a:prstGeom>
        </p:spPr>
      </p:pic>
      <p:sp>
        <p:nvSpPr>
          <p:cNvPr id="506" name="الواجب المنزلي"/>
          <p:cNvSpPr txBox="1"/>
          <p:nvPr/>
        </p:nvSpPr>
        <p:spPr>
          <a:xfrm>
            <a:off x="6438782" y="4372833"/>
            <a:ext cx="11520495" cy="276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الواجب المنزلي</a:t>
            </a:r>
          </a:p>
        </p:txBody>
      </p:sp>
      <p:pic>
        <p:nvPicPr>
          <p:cNvPr id="507" name="IMG_2300.jpeg" descr="IMG_2300.jpeg"/>
          <p:cNvPicPr>
            <a:picLocks noChangeAspect="1"/>
          </p:cNvPicPr>
          <p:nvPr/>
        </p:nvPicPr>
        <p:blipFill>
          <a:blip r:embed="rId5">
            <a:extLst/>
          </a:blip>
          <a:srcRect l="29039" t="3349" r="5398" b="1915"/>
          <a:stretch>
            <a:fillRect/>
          </a:stretch>
        </p:blipFill>
        <p:spPr>
          <a:xfrm>
            <a:off x="829490" y="2804516"/>
            <a:ext cx="6978291" cy="746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69" y="951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8" y="839"/>
                  <a:pt x="14206" y="706"/>
                </a:cubicBezTo>
                <a:cubicBezTo>
                  <a:pt x="14423" y="459"/>
                  <a:pt x="14174" y="0"/>
                  <a:pt x="13823" y="0"/>
                </a:cubicBezTo>
                <a:close/>
                <a:moveTo>
                  <a:pt x="20820" y="1309"/>
                </a:moveTo>
                <a:cubicBezTo>
                  <a:pt x="20218" y="1309"/>
                  <a:pt x="20025" y="1964"/>
                  <a:pt x="20556" y="2206"/>
                </a:cubicBezTo>
                <a:cubicBezTo>
                  <a:pt x="20847" y="2339"/>
                  <a:pt x="20894" y="2330"/>
                  <a:pt x="21090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6"/>
                </a:moveTo>
                <a:cubicBezTo>
                  <a:pt x="15036" y="3108"/>
                  <a:pt x="15028" y="3146"/>
                  <a:pt x="15025" y="3210"/>
                </a:cubicBezTo>
                <a:cubicBezTo>
                  <a:pt x="15020" y="3325"/>
                  <a:pt x="15047" y="3388"/>
                  <a:pt x="15086" y="3352"/>
                </a:cubicBezTo>
                <a:cubicBezTo>
                  <a:pt x="15124" y="3316"/>
                  <a:pt x="15128" y="3222"/>
                  <a:pt x="15094" y="3143"/>
                </a:cubicBezTo>
                <a:cubicBezTo>
                  <a:pt x="15076" y="3100"/>
                  <a:pt x="15060" y="3085"/>
                  <a:pt x="15048" y="3096"/>
                </a:cubicBezTo>
                <a:close/>
                <a:moveTo>
                  <a:pt x="16693" y="3384"/>
                </a:moveTo>
                <a:cubicBezTo>
                  <a:pt x="16556" y="3382"/>
                  <a:pt x="16434" y="3408"/>
                  <a:pt x="16350" y="3466"/>
                </a:cubicBezTo>
                <a:cubicBezTo>
                  <a:pt x="16286" y="3510"/>
                  <a:pt x="16175" y="3644"/>
                  <a:pt x="16105" y="3764"/>
                </a:cubicBezTo>
                <a:cubicBezTo>
                  <a:pt x="15929" y="4062"/>
                  <a:pt x="15654" y="4091"/>
                  <a:pt x="15389" y="3841"/>
                </a:cubicBezTo>
                <a:cubicBezTo>
                  <a:pt x="15208" y="3671"/>
                  <a:pt x="15146" y="3661"/>
                  <a:pt x="15061" y="3781"/>
                </a:cubicBezTo>
                <a:cubicBezTo>
                  <a:pt x="15004" y="3863"/>
                  <a:pt x="14644" y="3979"/>
                  <a:pt x="14261" y="4040"/>
                </a:cubicBezTo>
                <a:cubicBezTo>
                  <a:pt x="13879" y="4101"/>
                  <a:pt x="13209" y="4278"/>
                  <a:pt x="12773" y="4433"/>
                </a:cubicBezTo>
                <a:lnTo>
                  <a:pt x="11982" y="4717"/>
                </a:lnTo>
                <a:lnTo>
                  <a:pt x="11671" y="4445"/>
                </a:lnTo>
                <a:cubicBezTo>
                  <a:pt x="11500" y="4295"/>
                  <a:pt x="11246" y="4117"/>
                  <a:pt x="11106" y="4050"/>
                </a:cubicBezTo>
                <a:cubicBezTo>
                  <a:pt x="10403" y="3710"/>
                  <a:pt x="9558" y="4131"/>
                  <a:pt x="9311" y="4944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4"/>
                  <a:pt x="5907" y="4050"/>
                </a:cubicBezTo>
                <a:cubicBezTo>
                  <a:pt x="5145" y="4248"/>
                  <a:pt x="4807" y="5286"/>
                  <a:pt x="5089" y="6564"/>
                </a:cubicBezTo>
                <a:cubicBezTo>
                  <a:pt x="5375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5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7" y="11617"/>
                  <a:pt x="6119" y="12021"/>
                </a:cubicBezTo>
                <a:lnTo>
                  <a:pt x="5867" y="12238"/>
                </a:lnTo>
                <a:lnTo>
                  <a:pt x="5674" y="11961"/>
                </a:lnTo>
                <a:cubicBezTo>
                  <a:pt x="5285" y="11402"/>
                  <a:pt x="4937" y="11477"/>
                  <a:pt x="3702" y="12384"/>
                </a:cubicBezTo>
                <a:cubicBezTo>
                  <a:pt x="3319" y="12665"/>
                  <a:pt x="2802" y="12993"/>
                  <a:pt x="2554" y="13112"/>
                </a:cubicBezTo>
                <a:cubicBezTo>
                  <a:pt x="1877" y="13437"/>
                  <a:pt x="1027" y="14286"/>
                  <a:pt x="932" y="14732"/>
                </a:cubicBezTo>
                <a:cubicBezTo>
                  <a:pt x="860" y="15068"/>
                  <a:pt x="893" y="15141"/>
                  <a:pt x="1225" y="15396"/>
                </a:cubicBezTo>
                <a:lnTo>
                  <a:pt x="1599" y="15682"/>
                </a:lnTo>
                <a:lnTo>
                  <a:pt x="1257" y="15851"/>
                </a:lnTo>
                <a:cubicBezTo>
                  <a:pt x="1069" y="15943"/>
                  <a:pt x="714" y="16216"/>
                  <a:pt x="467" y="16456"/>
                </a:cubicBezTo>
                <a:cubicBezTo>
                  <a:pt x="115" y="16798"/>
                  <a:pt x="13" y="16984"/>
                  <a:pt x="2" y="17308"/>
                </a:cubicBezTo>
                <a:cubicBezTo>
                  <a:pt x="-11" y="17698"/>
                  <a:pt x="15" y="17731"/>
                  <a:pt x="452" y="17871"/>
                </a:cubicBezTo>
                <a:cubicBezTo>
                  <a:pt x="1055" y="18065"/>
                  <a:pt x="3034" y="17982"/>
                  <a:pt x="3775" y="17733"/>
                </a:cubicBezTo>
                <a:cubicBezTo>
                  <a:pt x="4071" y="17633"/>
                  <a:pt x="4526" y="17381"/>
                  <a:pt x="4786" y="17171"/>
                </a:cubicBezTo>
                <a:cubicBezTo>
                  <a:pt x="5453" y="16635"/>
                  <a:pt x="6367" y="16493"/>
                  <a:pt x="7047" y="16819"/>
                </a:cubicBezTo>
                <a:cubicBezTo>
                  <a:pt x="7309" y="16945"/>
                  <a:pt x="7890" y="17106"/>
                  <a:pt x="8339" y="17177"/>
                </a:cubicBezTo>
                <a:cubicBezTo>
                  <a:pt x="9018" y="17284"/>
                  <a:pt x="9155" y="17340"/>
                  <a:pt x="9155" y="17514"/>
                </a:cubicBezTo>
                <a:cubicBezTo>
                  <a:pt x="9155" y="17652"/>
                  <a:pt x="8976" y="17812"/>
                  <a:pt x="8633" y="17979"/>
                </a:cubicBezTo>
                <a:cubicBezTo>
                  <a:pt x="8346" y="18120"/>
                  <a:pt x="7967" y="18364"/>
                  <a:pt x="7791" y="18521"/>
                </a:cubicBezTo>
                <a:cubicBezTo>
                  <a:pt x="7528" y="18755"/>
                  <a:pt x="7376" y="18803"/>
                  <a:pt x="6957" y="18778"/>
                </a:cubicBezTo>
                <a:cubicBezTo>
                  <a:pt x="6388" y="18745"/>
                  <a:pt x="5965" y="19019"/>
                  <a:pt x="5965" y="19419"/>
                </a:cubicBezTo>
                <a:cubicBezTo>
                  <a:pt x="5965" y="19610"/>
                  <a:pt x="6041" y="19637"/>
                  <a:pt x="6579" y="19637"/>
                </a:cubicBezTo>
                <a:cubicBezTo>
                  <a:pt x="7474" y="19637"/>
                  <a:pt x="7565" y="19790"/>
                  <a:pt x="7005" y="20361"/>
                </a:cubicBezTo>
                <a:cubicBezTo>
                  <a:pt x="6650" y="20724"/>
                  <a:pt x="6545" y="20920"/>
                  <a:pt x="6545" y="21217"/>
                </a:cubicBezTo>
                <a:cubicBezTo>
                  <a:pt x="6545" y="21562"/>
                  <a:pt x="6576" y="21600"/>
                  <a:pt x="6859" y="21600"/>
                </a:cubicBezTo>
                <a:cubicBezTo>
                  <a:pt x="7084" y="21600"/>
                  <a:pt x="7351" y="21437"/>
                  <a:pt x="7782" y="21036"/>
                </a:cubicBezTo>
                <a:cubicBezTo>
                  <a:pt x="8468" y="20400"/>
                  <a:pt x="8574" y="20414"/>
                  <a:pt x="8992" y="21184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200"/>
                  <a:pt x="9852" y="20112"/>
                </a:cubicBezTo>
                <a:cubicBezTo>
                  <a:pt x="9972" y="20069"/>
                  <a:pt x="10025" y="19892"/>
                  <a:pt x="10025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80" y="17771"/>
                  <a:pt x="10852" y="17425"/>
                </a:cubicBezTo>
                <a:cubicBezTo>
                  <a:pt x="10976" y="16836"/>
                  <a:pt x="11032" y="16760"/>
                  <a:pt x="11707" y="16255"/>
                </a:cubicBezTo>
                <a:cubicBezTo>
                  <a:pt x="12104" y="15958"/>
                  <a:pt x="12629" y="15486"/>
                  <a:pt x="12873" y="15206"/>
                </a:cubicBezTo>
                <a:lnTo>
                  <a:pt x="13318" y="14695"/>
                </a:lnTo>
                <a:lnTo>
                  <a:pt x="14834" y="14767"/>
                </a:lnTo>
                <a:cubicBezTo>
                  <a:pt x="17210" y="14880"/>
                  <a:pt x="17707" y="15046"/>
                  <a:pt x="17852" y="15771"/>
                </a:cubicBezTo>
                <a:cubicBezTo>
                  <a:pt x="17949" y="16256"/>
                  <a:pt x="18187" y="16254"/>
                  <a:pt x="18679" y="15764"/>
                </a:cubicBezTo>
                <a:cubicBezTo>
                  <a:pt x="18889" y="15554"/>
                  <a:pt x="19112" y="15382"/>
                  <a:pt x="19173" y="15382"/>
                </a:cubicBezTo>
                <a:cubicBezTo>
                  <a:pt x="19235" y="15382"/>
                  <a:pt x="19337" y="15243"/>
                  <a:pt x="19400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4"/>
                  <a:pt x="20057" y="13833"/>
                </a:cubicBezTo>
                <a:cubicBezTo>
                  <a:pt x="19322" y="14018"/>
                  <a:pt x="19037" y="13996"/>
                  <a:pt x="18677" y="13731"/>
                </a:cubicBezTo>
                <a:lnTo>
                  <a:pt x="18362" y="13499"/>
                </a:lnTo>
                <a:lnTo>
                  <a:pt x="18795" y="13083"/>
                </a:lnTo>
                <a:cubicBezTo>
                  <a:pt x="19155" y="12737"/>
                  <a:pt x="19283" y="12677"/>
                  <a:pt x="19561" y="12730"/>
                </a:cubicBezTo>
                <a:cubicBezTo>
                  <a:pt x="19791" y="12773"/>
                  <a:pt x="19966" y="12732"/>
                  <a:pt x="20122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2"/>
                  <a:pt x="21328" y="7394"/>
                  <a:pt x="20720" y="6636"/>
                </a:cubicBezTo>
                <a:cubicBezTo>
                  <a:pt x="20506" y="6370"/>
                  <a:pt x="20460" y="5304"/>
                  <a:pt x="20643" y="4855"/>
                </a:cubicBezTo>
                <a:cubicBezTo>
                  <a:pt x="20729" y="4644"/>
                  <a:pt x="20727" y="4643"/>
                  <a:pt x="20563" y="4841"/>
                </a:cubicBezTo>
                <a:cubicBezTo>
                  <a:pt x="20415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2"/>
                </a:cubicBezTo>
                <a:cubicBezTo>
                  <a:pt x="19171" y="4629"/>
                  <a:pt x="19138" y="4583"/>
                  <a:pt x="19166" y="4259"/>
                </a:cubicBezTo>
                <a:cubicBezTo>
                  <a:pt x="19233" y="3489"/>
                  <a:pt x="18528" y="3111"/>
                  <a:pt x="17960" y="3613"/>
                </a:cubicBezTo>
                <a:lnTo>
                  <a:pt x="17697" y="3845"/>
                </a:lnTo>
                <a:lnTo>
                  <a:pt x="17385" y="3613"/>
                </a:lnTo>
                <a:cubicBezTo>
                  <a:pt x="17191" y="3469"/>
                  <a:pt x="16922" y="3388"/>
                  <a:pt x="16693" y="338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2128.jpeg" descr="IMG_2128.jpeg"/>
          <p:cNvPicPr>
            <a:picLocks noChangeAspect="1"/>
          </p:cNvPicPr>
          <p:nvPr/>
        </p:nvPicPr>
        <p:blipFill>
          <a:blip r:embed="rId5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451.jpeg" descr="IMG_1451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2309.jpeg" descr="IMG_2309.jpeg"/>
          <p:cNvPicPr>
            <a:picLocks noChangeAspect="1"/>
          </p:cNvPicPr>
          <p:nvPr/>
        </p:nvPicPr>
        <p:blipFill>
          <a:blip r:embed="rId8">
            <a:extLst/>
          </a:blip>
          <a:srcRect l="39884" t="25305" r="15633" b="14407"/>
          <a:stretch>
            <a:fillRect/>
          </a:stretch>
        </p:blipFill>
        <p:spPr>
          <a:xfrm>
            <a:off x="19879981" y="6889149"/>
            <a:ext cx="1445183" cy="1508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1" name="الفصل ٥ -٨ ضرب عددمن ثلاثة أرقام في عدد من رقم واحد"/>
          <p:cNvGrpSpPr/>
          <p:nvPr/>
        </p:nvGrpSpPr>
        <p:grpSpPr>
          <a:xfrm>
            <a:off x="5088011" y="645785"/>
            <a:ext cx="15703136" cy="3594491"/>
            <a:chOff x="0" y="0"/>
            <a:chExt cx="15703134" cy="3594490"/>
          </a:xfrm>
        </p:grpSpPr>
        <p:sp>
          <p:nvSpPr>
            <p:cNvPr id="180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527133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179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5703135" cy="3594491"/>
            </a:xfrm>
            <a:prstGeom prst="rect">
              <a:avLst/>
            </a:prstGeom>
            <a:effectLst/>
          </p:spPr>
        </p:pic>
      </p:grp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صفحة ٣٧ صفحة ٣٧" descr="صفحة ٣٧ صفحة ٣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189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2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191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190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19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334325" y="4600671"/>
            <a:ext cx="10136569" cy="728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12508" t="2286" r="4616" b="3654"/>
          <a:stretch>
            <a:fillRect/>
          </a:stretch>
        </p:blipFill>
        <p:spPr>
          <a:xfrm>
            <a:off x="5328201" y="6026326"/>
            <a:ext cx="4871181" cy="5195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76" fill="norm" stroke="1" extrusionOk="0">
                <a:moveTo>
                  <a:pt x="7536" y="11"/>
                </a:moveTo>
                <a:cubicBezTo>
                  <a:pt x="7441" y="105"/>
                  <a:pt x="7655" y="765"/>
                  <a:pt x="8176" y="1996"/>
                </a:cubicBezTo>
                <a:cubicBezTo>
                  <a:pt x="10091" y="6512"/>
                  <a:pt x="13463" y="14305"/>
                  <a:pt x="13680" y="14711"/>
                </a:cubicBezTo>
                <a:cubicBezTo>
                  <a:pt x="13811" y="14957"/>
                  <a:pt x="14121" y="15360"/>
                  <a:pt x="14368" y="15606"/>
                </a:cubicBezTo>
                <a:cubicBezTo>
                  <a:pt x="14615" y="15852"/>
                  <a:pt x="14831" y="16038"/>
                  <a:pt x="14849" y="16020"/>
                </a:cubicBezTo>
                <a:cubicBezTo>
                  <a:pt x="14866" y="16002"/>
                  <a:pt x="14814" y="15616"/>
                  <a:pt x="14732" y="15160"/>
                </a:cubicBezTo>
                <a:cubicBezTo>
                  <a:pt x="14637" y="14639"/>
                  <a:pt x="14022" y="13149"/>
                  <a:pt x="13077" y="11152"/>
                </a:cubicBezTo>
                <a:cubicBezTo>
                  <a:pt x="9838" y="4311"/>
                  <a:pt x="7864" y="229"/>
                  <a:pt x="7734" y="105"/>
                </a:cubicBezTo>
                <a:cubicBezTo>
                  <a:pt x="7634" y="11"/>
                  <a:pt x="7568" y="-20"/>
                  <a:pt x="7536" y="11"/>
                </a:cubicBezTo>
                <a:close/>
                <a:moveTo>
                  <a:pt x="10655" y="305"/>
                </a:moveTo>
                <a:cubicBezTo>
                  <a:pt x="10386" y="305"/>
                  <a:pt x="10585" y="836"/>
                  <a:pt x="12200" y="4449"/>
                </a:cubicBezTo>
                <a:cubicBezTo>
                  <a:pt x="13033" y="6311"/>
                  <a:pt x="14479" y="9568"/>
                  <a:pt x="15416" y="11686"/>
                </a:cubicBezTo>
                <a:cubicBezTo>
                  <a:pt x="16626" y="14422"/>
                  <a:pt x="17274" y="15710"/>
                  <a:pt x="17653" y="16138"/>
                </a:cubicBezTo>
                <a:cubicBezTo>
                  <a:pt x="17947" y="16470"/>
                  <a:pt x="18206" y="16724"/>
                  <a:pt x="18229" y="16702"/>
                </a:cubicBezTo>
                <a:cubicBezTo>
                  <a:pt x="18252" y="16680"/>
                  <a:pt x="18202" y="16262"/>
                  <a:pt x="18119" y="15773"/>
                </a:cubicBezTo>
                <a:cubicBezTo>
                  <a:pt x="18008" y="15123"/>
                  <a:pt x="17510" y="13953"/>
                  <a:pt x="16269" y="11429"/>
                </a:cubicBezTo>
                <a:cubicBezTo>
                  <a:pt x="15335" y="9528"/>
                  <a:pt x="13965" y="6729"/>
                  <a:pt x="13224" y="5209"/>
                </a:cubicBezTo>
                <a:cubicBezTo>
                  <a:pt x="12483" y="3689"/>
                  <a:pt x="11640" y="1963"/>
                  <a:pt x="11350" y="1374"/>
                </a:cubicBezTo>
                <a:cubicBezTo>
                  <a:pt x="11060" y="785"/>
                  <a:pt x="10747" y="305"/>
                  <a:pt x="10655" y="305"/>
                </a:cubicBezTo>
                <a:close/>
                <a:moveTo>
                  <a:pt x="3838" y="1272"/>
                </a:moveTo>
                <a:cubicBezTo>
                  <a:pt x="3729" y="1272"/>
                  <a:pt x="3640" y="1298"/>
                  <a:pt x="3640" y="1331"/>
                </a:cubicBezTo>
                <a:cubicBezTo>
                  <a:pt x="3640" y="1365"/>
                  <a:pt x="3965" y="2126"/>
                  <a:pt x="4363" y="3024"/>
                </a:cubicBezTo>
                <a:cubicBezTo>
                  <a:pt x="4761" y="3922"/>
                  <a:pt x="5973" y="6678"/>
                  <a:pt x="7057" y="9148"/>
                </a:cubicBezTo>
                <a:cubicBezTo>
                  <a:pt x="10009" y="15879"/>
                  <a:pt x="10587" y="17092"/>
                  <a:pt x="11124" y="17696"/>
                </a:cubicBezTo>
                <a:cubicBezTo>
                  <a:pt x="11394" y="17999"/>
                  <a:pt x="11626" y="18237"/>
                  <a:pt x="11639" y="18223"/>
                </a:cubicBezTo>
                <a:cubicBezTo>
                  <a:pt x="11652" y="18210"/>
                  <a:pt x="11574" y="17763"/>
                  <a:pt x="11465" y="17231"/>
                </a:cubicBezTo>
                <a:cubicBezTo>
                  <a:pt x="11323" y="16530"/>
                  <a:pt x="10505" y="14666"/>
                  <a:pt x="8500" y="10461"/>
                </a:cubicBezTo>
                <a:cubicBezTo>
                  <a:pt x="4826" y="2756"/>
                  <a:pt x="4073" y="1272"/>
                  <a:pt x="3838" y="1272"/>
                </a:cubicBezTo>
                <a:close/>
                <a:moveTo>
                  <a:pt x="21296" y="1547"/>
                </a:moveTo>
                <a:cubicBezTo>
                  <a:pt x="21057" y="1547"/>
                  <a:pt x="21017" y="1768"/>
                  <a:pt x="20620" y="5347"/>
                </a:cubicBezTo>
                <a:cubicBezTo>
                  <a:pt x="20329" y="7968"/>
                  <a:pt x="20225" y="8809"/>
                  <a:pt x="19527" y="14095"/>
                </a:cubicBezTo>
                <a:cubicBezTo>
                  <a:pt x="19115" y="17209"/>
                  <a:pt x="19079" y="18077"/>
                  <a:pt x="19326" y="18891"/>
                </a:cubicBezTo>
                <a:lnTo>
                  <a:pt x="19492" y="19443"/>
                </a:lnTo>
                <a:lnTo>
                  <a:pt x="19782" y="18825"/>
                </a:lnTo>
                <a:cubicBezTo>
                  <a:pt x="20094" y="18161"/>
                  <a:pt x="20201" y="17199"/>
                  <a:pt x="21056" y="7259"/>
                </a:cubicBezTo>
                <a:cubicBezTo>
                  <a:pt x="21568" y="1306"/>
                  <a:pt x="21559" y="1547"/>
                  <a:pt x="21296" y="1547"/>
                </a:cubicBezTo>
                <a:close/>
                <a:moveTo>
                  <a:pt x="132" y="3736"/>
                </a:moveTo>
                <a:cubicBezTo>
                  <a:pt x="23" y="3748"/>
                  <a:pt x="-32" y="3841"/>
                  <a:pt x="20" y="4031"/>
                </a:cubicBezTo>
                <a:cubicBezTo>
                  <a:pt x="93" y="4293"/>
                  <a:pt x="8411" y="17448"/>
                  <a:pt x="9777" y="19462"/>
                </a:cubicBezTo>
                <a:cubicBezTo>
                  <a:pt x="10145" y="20005"/>
                  <a:pt x="10776" y="20699"/>
                  <a:pt x="11178" y="21007"/>
                </a:cubicBezTo>
                <a:cubicBezTo>
                  <a:pt x="11581" y="21314"/>
                  <a:pt x="11924" y="21570"/>
                  <a:pt x="11941" y="21575"/>
                </a:cubicBezTo>
                <a:cubicBezTo>
                  <a:pt x="11958" y="21580"/>
                  <a:pt x="11838" y="21288"/>
                  <a:pt x="11674" y="20927"/>
                </a:cubicBezTo>
                <a:cubicBezTo>
                  <a:pt x="11509" y="20566"/>
                  <a:pt x="11367" y="20147"/>
                  <a:pt x="11357" y="19995"/>
                </a:cubicBezTo>
                <a:cubicBezTo>
                  <a:pt x="11347" y="19843"/>
                  <a:pt x="10537" y="18537"/>
                  <a:pt x="9558" y="17093"/>
                </a:cubicBezTo>
                <a:cubicBezTo>
                  <a:pt x="8580" y="15649"/>
                  <a:pt x="6302" y="12292"/>
                  <a:pt x="4496" y="9632"/>
                </a:cubicBezTo>
                <a:cubicBezTo>
                  <a:pt x="2689" y="6972"/>
                  <a:pt x="1060" y="4561"/>
                  <a:pt x="876" y="4276"/>
                </a:cubicBezTo>
                <a:cubicBezTo>
                  <a:pt x="645" y="3920"/>
                  <a:pt x="314" y="3716"/>
                  <a:pt x="132" y="373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صفحة ٣٧ صفحة ٣٧" descr="صفحة ٣٧ صفحة ٣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02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5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04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03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46703" y="4529465"/>
            <a:ext cx="12489705" cy="1400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53470" y="6327875"/>
            <a:ext cx="13930897" cy="5889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صفحة ٣٧ صفحة ٣٧" descr="صفحة ٣٧ صفحة ٣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15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18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17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16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1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28201" y="5487251"/>
            <a:ext cx="15356195" cy="5324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5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6" name="صفحة ٣٧ صفحة ٣٧" descr="صفحة ٣٧ صفحة ٣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27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0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29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28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41878" y="4992077"/>
            <a:ext cx="15847765" cy="6944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7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صفحة ٣٨ صفحة ٣٨" descr="صفحة ٣٨ صفحة ٣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39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2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41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40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61762" y="5368141"/>
            <a:ext cx="16250554" cy="3767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8" b="1913"/>
          <a:stretch>
            <a:fillRect/>
          </a:stretch>
        </p:blipFill>
        <p:spPr>
          <a:xfrm>
            <a:off x="91601" y="5575234"/>
            <a:ext cx="4810988" cy="5148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3" y="0"/>
                  <a:pt x="13046" y="684"/>
                  <a:pt x="13594" y="888"/>
                </a:cubicBezTo>
                <a:cubicBezTo>
                  <a:pt x="13769" y="953"/>
                  <a:pt x="13992" y="1046"/>
                  <a:pt x="14088" y="1096"/>
                </a:cubicBezTo>
                <a:cubicBezTo>
                  <a:pt x="14343" y="1229"/>
                  <a:pt x="14365" y="1218"/>
                  <a:pt x="14204" y="1036"/>
                </a:cubicBezTo>
                <a:cubicBezTo>
                  <a:pt x="14089" y="905"/>
                  <a:pt x="14088" y="839"/>
                  <a:pt x="14206" y="706"/>
                </a:cubicBezTo>
                <a:cubicBezTo>
                  <a:pt x="14424" y="459"/>
                  <a:pt x="14175" y="0"/>
                  <a:pt x="13823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6"/>
                </a:cubicBezTo>
                <a:cubicBezTo>
                  <a:pt x="20848" y="2339"/>
                  <a:pt x="20895" y="2330"/>
                  <a:pt x="21091" y="2100"/>
                </a:cubicBezTo>
                <a:cubicBezTo>
                  <a:pt x="21409" y="1725"/>
                  <a:pt x="21266" y="1309"/>
                  <a:pt x="20819" y="1309"/>
                </a:cubicBezTo>
                <a:close/>
                <a:moveTo>
                  <a:pt x="15047" y="3095"/>
                </a:moveTo>
                <a:cubicBezTo>
                  <a:pt x="15035" y="3107"/>
                  <a:pt x="15027" y="3145"/>
                  <a:pt x="15024" y="3209"/>
                </a:cubicBezTo>
                <a:cubicBezTo>
                  <a:pt x="15019" y="3324"/>
                  <a:pt x="15047" y="3388"/>
                  <a:pt x="15086" y="3352"/>
                </a:cubicBezTo>
                <a:cubicBezTo>
                  <a:pt x="15124" y="3316"/>
                  <a:pt x="15128" y="3223"/>
                  <a:pt x="15095" y="3144"/>
                </a:cubicBezTo>
                <a:cubicBezTo>
                  <a:pt x="15076" y="3100"/>
                  <a:pt x="15059" y="3084"/>
                  <a:pt x="15047" y="3095"/>
                </a:cubicBezTo>
                <a:close/>
                <a:moveTo>
                  <a:pt x="16562" y="3392"/>
                </a:moveTo>
                <a:cubicBezTo>
                  <a:pt x="16479" y="3403"/>
                  <a:pt x="16406" y="3427"/>
                  <a:pt x="16350" y="3465"/>
                </a:cubicBezTo>
                <a:cubicBezTo>
                  <a:pt x="16287" y="3509"/>
                  <a:pt x="16176" y="3643"/>
                  <a:pt x="16105" y="3763"/>
                </a:cubicBezTo>
                <a:cubicBezTo>
                  <a:pt x="15930" y="4061"/>
                  <a:pt x="15653" y="4091"/>
                  <a:pt x="15387" y="3841"/>
                </a:cubicBezTo>
                <a:cubicBezTo>
                  <a:pt x="15207" y="3672"/>
                  <a:pt x="15146" y="3661"/>
                  <a:pt x="15061" y="3781"/>
                </a:cubicBezTo>
                <a:cubicBezTo>
                  <a:pt x="15004" y="3863"/>
                  <a:pt x="14643" y="3979"/>
                  <a:pt x="14261" y="4040"/>
                </a:cubicBezTo>
                <a:cubicBezTo>
                  <a:pt x="13878" y="4100"/>
                  <a:pt x="13209" y="4279"/>
                  <a:pt x="12774" y="4434"/>
                </a:cubicBezTo>
                <a:lnTo>
                  <a:pt x="11982" y="4716"/>
                </a:lnTo>
                <a:lnTo>
                  <a:pt x="11672" y="4444"/>
                </a:lnTo>
                <a:cubicBezTo>
                  <a:pt x="11501" y="4295"/>
                  <a:pt x="11247" y="4117"/>
                  <a:pt x="11107" y="4050"/>
                </a:cubicBezTo>
                <a:cubicBezTo>
                  <a:pt x="10404" y="3710"/>
                  <a:pt x="9559" y="4130"/>
                  <a:pt x="9312" y="4944"/>
                </a:cubicBezTo>
                <a:cubicBezTo>
                  <a:pt x="9071" y="5737"/>
                  <a:pt x="9020" y="5743"/>
                  <a:pt x="8240" y="5039"/>
                </a:cubicBezTo>
                <a:cubicBezTo>
                  <a:pt x="7212" y="4112"/>
                  <a:pt x="6626" y="3863"/>
                  <a:pt x="5908" y="4050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1"/>
                  <a:pt x="6010" y="8895"/>
                  <a:pt x="7492" y="10484"/>
                </a:cubicBezTo>
                <a:cubicBezTo>
                  <a:pt x="7862" y="10880"/>
                  <a:pt x="8131" y="11236"/>
                  <a:pt x="8090" y="11275"/>
                </a:cubicBezTo>
                <a:cubicBezTo>
                  <a:pt x="8049" y="11313"/>
                  <a:pt x="7828" y="11346"/>
                  <a:pt x="7600" y="11346"/>
                </a:cubicBezTo>
                <a:cubicBezTo>
                  <a:pt x="7182" y="11347"/>
                  <a:pt x="6588" y="11618"/>
                  <a:pt x="6120" y="12022"/>
                </a:cubicBezTo>
                <a:lnTo>
                  <a:pt x="5868" y="12239"/>
                </a:lnTo>
                <a:lnTo>
                  <a:pt x="5674" y="11961"/>
                </a:lnTo>
                <a:cubicBezTo>
                  <a:pt x="5285" y="11402"/>
                  <a:pt x="4937" y="11476"/>
                  <a:pt x="3702" y="12384"/>
                </a:cubicBezTo>
                <a:cubicBezTo>
                  <a:pt x="3319" y="12665"/>
                  <a:pt x="2802" y="12994"/>
                  <a:pt x="2554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2" y="15068"/>
                  <a:pt x="894" y="15141"/>
                  <a:pt x="1226" y="15396"/>
                </a:cubicBezTo>
                <a:lnTo>
                  <a:pt x="1598" y="15682"/>
                </a:lnTo>
                <a:lnTo>
                  <a:pt x="1258" y="15850"/>
                </a:lnTo>
                <a:cubicBezTo>
                  <a:pt x="1070" y="15943"/>
                  <a:pt x="715" y="16214"/>
                  <a:pt x="468" y="16455"/>
                </a:cubicBezTo>
                <a:cubicBezTo>
                  <a:pt x="116" y="16796"/>
                  <a:pt x="13" y="16983"/>
                  <a:pt x="2" y="17307"/>
                </a:cubicBezTo>
                <a:cubicBezTo>
                  <a:pt x="-11" y="17697"/>
                  <a:pt x="17" y="17730"/>
                  <a:pt x="454" y="17870"/>
                </a:cubicBezTo>
                <a:cubicBezTo>
                  <a:pt x="1057" y="18064"/>
                  <a:pt x="3036" y="17981"/>
                  <a:pt x="3776" y="17732"/>
                </a:cubicBezTo>
                <a:cubicBezTo>
                  <a:pt x="4072" y="17632"/>
                  <a:pt x="4526" y="17380"/>
                  <a:pt x="4787" y="17171"/>
                </a:cubicBezTo>
                <a:cubicBezTo>
                  <a:pt x="5453" y="16635"/>
                  <a:pt x="6368" y="16492"/>
                  <a:pt x="7048" y="16818"/>
                </a:cubicBezTo>
                <a:cubicBezTo>
                  <a:pt x="7310" y="16944"/>
                  <a:pt x="7892" y="17105"/>
                  <a:pt x="8340" y="17176"/>
                </a:cubicBezTo>
                <a:cubicBezTo>
                  <a:pt x="9019" y="17283"/>
                  <a:pt x="9155" y="17341"/>
                  <a:pt x="9155" y="17515"/>
                </a:cubicBezTo>
                <a:cubicBezTo>
                  <a:pt x="9155" y="17653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1"/>
                </a:cubicBezTo>
                <a:cubicBezTo>
                  <a:pt x="7528" y="18755"/>
                  <a:pt x="7377" y="18802"/>
                  <a:pt x="6958" y="18778"/>
                </a:cubicBezTo>
                <a:cubicBezTo>
                  <a:pt x="6389" y="18745"/>
                  <a:pt x="5965" y="19019"/>
                  <a:pt x="5965" y="19419"/>
                </a:cubicBezTo>
                <a:cubicBezTo>
                  <a:pt x="5965" y="19609"/>
                  <a:pt x="6043" y="19637"/>
                  <a:pt x="6580" y="19637"/>
                </a:cubicBezTo>
                <a:cubicBezTo>
                  <a:pt x="7476" y="19637"/>
                  <a:pt x="7565" y="19790"/>
                  <a:pt x="7005" y="20361"/>
                </a:cubicBezTo>
                <a:cubicBezTo>
                  <a:pt x="6650" y="20723"/>
                  <a:pt x="6545" y="20919"/>
                  <a:pt x="6545" y="21215"/>
                </a:cubicBezTo>
                <a:cubicBezTo>
                  <a:pt x="6545" y="21561"/>
                  <a:pt x="6577" y="21600"/>
                  <a:pt x="6861" y="21600"/>
                </a:cubicBezTo>
                <a:cubicBezTo>
                  <a:pt x="7085" y="21600"/>
                  <a:pt x="7352" y="21438"/>
                  <a:pt x="7783" y="21037"/>
                </a:cubicBezTo>
                <a:cubicBezTo>
                  <a:pt x="8468" y="20401"/>
                  <a:pt x="8575" y="20413"/>
                  <a:pt x="8993" y="21184"/>
                </a:cubicBezTo>
                <a:cubicBezTo>
                  <a:pt x="9197" y="21561"/>
                  <a:pt x="9262" y="21600"/>
                  <a:pt x="9681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09" y="20199"/>
                  <a:pt x="9852" y="20111"/>
                </a:cubicBezTo>
                <a:cubicBezTo>
                  <a:pt x="9972" y="20068"/>
                  <a:pt x="10026" y="19893"/>
                  <a:pt x="10026" y="19544"/>
                </a:cubicBezTo>
                <a:cubicBezTo>
                  <a:pt x="10027" y="19164"/>
                  <a:pt x="10113" y="18914"/>
                  <a:pt x="10374" y="18546"/>
                </a:cubicBezTo>
                <a:cubicBezTo>
                  <a:pt x="10565" y="18276"/>
                  <a:pt x="10781" y="17772"/>
                  <a:pt x="10853" y="17426"/>
                </a:cubicBezTo>
                <a:cubicBezTo>
                  <a:pt x="10977" y="16837"/>
                  <a:pt x="11032" y="16760"/>
                  <a:pt x="11707" y="16255"/>
                </a:cubicBezTo>
                <a:cubicBezTo>
                  <a:pt x="12104" y="15958"/>
                  <a:pt x="12630" y="15486"/>
                  <a:pt x="12874" y="15206"/>
                </a:cubicBezTo>
                <a:lnTo>
                  <a:pt x="13319" y="14695"/>
                </a:lnTo>
                <a:lnTo>
                  <a:pt x="14834" y="14768"/>
                </a:lnTo>
                <a:cubicBezTo>
                  <a:pt x="17209" y="14881"/>
                  <a:pt x="17708" y="15045"/>
                  <a:pt x="17853" y="15770"/>
                </a:cubicBezTo>
                <a:cubicBezTo>
                  <a:pt x="17950" y="16256"/>
                  <a:pt x="18187" y="16254"/>
                  <a:pt x="18678" y="15764"/>
                </a:cubicBezTo>
                <a:cubicBezTo>
                  <a:pt x="18889" y="15554"/>
                  <a:pt x="19112" y="15382"/>
                  <a:pt x="19174" y="15382"/>
                </a:cubicBezTo>
                <a:cubicBezTo>
                  <a:pt x="19236" y="15382"/>
                  <a:pt x="19337" y="15244"/>
                  <a:pt x="19400" y="15074"/>
                </a:cubicBezTo>
                <a:cubicBezTo>
                  <a:pt x="19483" y="14849"/>
                  <a:pt x="19658" y="14716"/>
                  <a:pt x="20050" y="14575"/>
                </a:cubicBezTo>
                <a:cubicBezTo>
                  <a:pt x="20436" y="14436"/>
                  <a:pt x="20605" y="14307"/>
                  <a:pt x="20657" y="14114"/>
                </a:cubicBezTo>
                <a:cubicBezTo>
                  <a:pt x="20758" y="13735"/>
                  <a:pt x="20651" y="13683"/>
                  <a:pt x="20057" y="13832"/>
                </a:cubicBezTo>
                <a:cubicBezTo>
                  <a:pt x="19322" y="14017"/>
                  <a:pt x="19038" y="13996"/>
                  <a:pt x="18678" y="13731"/>
                </a:cubicBezTo>
                <a:lnTo>
                  <a:pt x="18363" y="13499"/>
                </a:lnTo>
                <a:lnTo>
                  <a:pt x="18795" y="13083"/>
                </a:lnTo>
                <a:cubicBezTo>
                  <a:pt x="19155" y="12736"/>
                  <a:pt x="19284" y="12678"/>
                  <a:pt x="19562" y="12730"/>
                </a:cubicBezTo>
                <a:cubicBezTo>
                  <a:pt x="19791" y="12773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0"/>
                </a:cubicBezTo>
                <a:cubicBezTo>
                  <a:pt x="20945" y="9669"/>
                  <a:pt x="21020" y="9387"/>
                  <a:pt x="21181" y="9241"/>
                </a:cubicBezTo>
                <a:cubicBezTo>
                  <a:pt x="21589" y="8873"/>
                  <a:pt x="21328" y="7393"/>
                  <a:pt x="20720" y="6636"/>
                </a:cubicBezTo>
                <a:cubicBezTo>
                  <a:pt x="20506" y="6369"/>
                  <a:pt x="20459" y="5304"/>
                  <a:pt x="20643" y="4854"/>
                </a:cubicBezTo>
                <a:cubicBezTo>
                  <a:pt x="20729" y="4643"/>
                  <a:pt x="20728" y="4643"/>
                  <a:pt x="20563" y="4841"/>
                </a:cubicBezTo>
                <a:cubicBezTo>
                  <a:pt x="20415" y="5019"/>
                  <a:pt x="20357" y="5027"/>
                  <a:pt x="20112" y="4904"/>
                </a:cubicBezTo>
                <a:cubicBezTo>
                  <a:pt x="19958" y="4826"/>
                  <a:pt x="19674" y="4731"/>
                  <a:pt x="19482" y="4692"/>
                </a:cubicBezTo>
                <a:cubicBezTo>
                  <a:pt x="19171" y="4630"/>
                  <a:pt x="19138" y="4584"/>
                  <a:pt x="19167" y="4259"/>
                </a:cubicBezTo>
                <a:cubicBezTo>
                  <a:pt x="19234" y="3489"/>
                  <a:pt x="18529" y="3112"/>
                  <a:pt x="17960" y="3613"/>
                </a:cubicBezTo>
                <a:lnTo>
                  <a:pt x="17698" y="3845"/>
                </a:lnTo>
                <a:lnTo>
                  <a:pt x="17386" y="3613"/>
                </a:lnTo>
                <a:cubicBezTo>
                  <a:pt x="17153" y="3441"/>
                  <a:pt x="16812" y="3358"/>
                  <a:pt x="16562" y="339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صفحة ٣٨ صفحة ٣٨" descr="صفحة ٣٨ صفحة ٣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-1287004" y="2160368"/>
            <a:ext cx="7043053" cy="2362201"/>
          </a:xfrm>
          <a:prstGeom prst="rect">
            <a:avLst/>
          </a:prstGeom>
        </p:spPr>
      </p:pic>
      <p:pic>
        <p:nvPicPr>
          <p:cNvPr id="251" name="IMG_2309.jpeg" descr="IMG_2309.jpeg"/>
          <p:cNvPicPr>
            <a:picLocks noChangeAspect="1"/>
          </p:cNvPicPr>
          <p:nvPr/>
        </p:nvPicPr>
        <p:blipFill>
          <a:blip r:embed="rId6">
            <a:extLst/>
          </a:blip>
          <a:srcRect l="39884" t="25305" r="15633" b="14407"/>
          <a:stretch>
            <a:fillRect/>
          </a:stretch>
        </p:blipFill>
        <p:spPr>
          <a:xfrm>
            <a:off x="22335248" y="7489052"/>
            <a:ext cx="1445183" cy="1508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54" fill="norm" stroke="1" extrusionOk="0">
                <a:moveTo>
                  <a:pt x="11857" y="18"/>
                </a:moveTo>
                <a:cubicBezTo>
                  <a:pt x="10709" y="193"/>
                  <a:pt x="9349" y="1193"/>
                  <a:pt x="8812" y="2254"/>
                </a:cubicBezTo>
                <a:cubicBezTo>
                  <a:pt x="8444" y="2979"/>
                  <a:pt x="8323" y="3667"/>
                  <a:pt x="8296" y="5090"/>
                </a:cubicBezTo>
                <a:lnTo>
                  <a:pt x="8261" y="6966"/>
                </a:lnTo>
                <a:lnTo>
                  <a:pt x="6779" y="7443"/>
                </a:lnTo>
                <a:cubicBezTo>
                  <a:pt x="2014" y="8982"/>
                  <a:pt x="-272" y="11186"/>
                  <a:pt x="26" y="13947"/>
                </a:cubicBezTo>
                <a:cubicBezTo>
                  <a:pt x="195" y="15510"/>
                  <a:pt x="647" y="16261"/>
                  <a:pt x="1777" y="16868"/>
                </a:cubicBezTo>
                <a:cubicBezTo>
                  <a:pt x="3174" y="17618"/>
                  <a:pt x="4899" y="17689"/>
                  <a:pt x="7775" y="17126"/>
                </a:cubicBezTo>
                <a:cubicBezTo>
                  <a:pt x="9105" y="16866"/>
                  <a:pt x="10289" y="16710"/>
                  <a:pt x="10405" y="16778"/>
                </a:cubicBezTo>
                <a:cubicBezTo>
                  <a:pt x="10520" y="16846"/>
                  <a:pt x="10734" y="17463"/>
                  <a:pt x="10879" y="18148"/>
                </a:cubicBezTo>
                <a:cubicBezTo>
                  <a:pt x="11280" y="20035"/>
                  <a:pt x="11759" y="20980"/>
                  <a:pt x="12437" y="21215"/>
                </a:cubicBezTo>
                <a:cubicBezTo>
                  <a:pt x="12764" y="21328"/>
                  <a:pt x="13187" y="21382"/>
                  <a:pt x="13374" y="21339"/>
                </a:cubicBezTo>
                <a:cubicBezTo>
                  <a:pt x="13562" y="21295"/>
                  <a:pt x="13996" y="21198"/>
                  <a:pt x="14341" y="21120"/>
                </a:cubicBezTo>
                <a:cubicBezTo>
                  <a:pt x="15091" y="20948"/>
                  <a:pt x="16004" y="19961"/>
                  <a:pt x="16197" y="19120"/>
                </a:cubicBezTo>
                <a:cubicBezTo>
                  <a:pt x="16285" y="18737"/>
                  <a:pt x="16142" y="17950"/>
                  <a:pt x="15805" y="16997"/>
                </a:cubicBezTo>
                <a:cubicBezTo>
                  <a:pt x="15510" y="16163"/>
                  <a:pt x="15225" y="15339"/>
                  <a:pt x="15172" y="15160"/>
                </a:cubicBezTo>
                <a:cubicBezTo>
                  <a:pt x="15094" y="14895"/>
                  <a:pt x="15481" y="14808"/>
                  <a:pt x="17281" y="14694"/>
                </a:cubicBezTo>
                <a:cubicBezTo>
                  <a:pt x="18953" y="14588"/>
                  <a:pt x="19671" y="14446"/>
                  <a:pt x="20268" y="14093"/>
                </a:cubicBezTo>
                <a:cubicBezTo>
                  <a:pt x="21219" y="13531"/>
                  <a:pt x="21328" y="13289"/>
                  <a:pt x="21328" y="11740"/>
                </a:cubicBezTo>
                <a:cubicBezTo>
                  <a:pt x="21328" y="9097"/>
                  <a:pt x="20428" y="7912"/>
                  <a:pt x="18241" y="7651"/>
                </a:cubicBezTo>
                <a:cubicBezTo>
                  <a:pt x="16792" y="7478"/>
                  <a:pt x="16673" y="7319"/>
                  <a:pt x="15981" y="4680"/>
                </a:cubicBezTo>
                <a:cubicBezTo>
                  <a:pt x="15238" y="1853"/>
                  <a:pt x="13406" y="-218"/>
                  <a:pt x="11857" y="1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4" name="الفصل ٥ -٨ ضرب عددمن ثلاثة أرقام في عدد من رقم واحد"/>
          <p:cNvGrpSpPr/>
          <p:nvPr/>
        </p:nvGrpSpPr>
        <p:grpSpPr>
          <a:xfrm>
            <a:off x="5328201" y="934975"/>
            <a:ext cx="15356195" cy="3594491"/>
            <a:chOff x="0" y="0"/>
            <a:chExt cx="15356194" cy="3594490"/>
          </a:xfrm>
        </p:grpSpPr>
        <p:sp>
          <p:nvSpPr>
            <p:cNvPr id="253" name="الفصل ٥ -٨ ضرب عددمن ثلاثة أرقام في عدد من رقم واحد"/>
            <p:cNvSpPr txBox="1"/>
            <p:nvPr/>
          </p:nvSpPr>
          <p:spPr>
            <a:xfrm>
              <a:off x="215900" y="139699"/>
              <a:ext cx="14924395" cy="303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10300">
                  <a:solidFill>
                    <a:srgbClr val="000000"/>
                  </a:solidFill>
                </a:defRPr>
              </a:pPr>
              <a:r>
                <a:rPr>
                  <a:latin typeface="Farah Regular"/>
                  <a:ea typeface="Farah Regular"/>
                  <a:cs typeface="Farah Regular"/>
                  <a:sym typeface="Farah Regular"/>
                </a:rPr>
                <a:t>الفصل ٥ -٨ ضرب عددمن ثلاثة أرقام في عدد من رقم واحد  </a:t>
              </a:r>
              <a:r>
                <a:t> </a:t>
              </a:r>
            </a:p>
          </p:txBody>
        </p:sp>
        <p:pic>
          <p:nvPicPr>
            <p:cNvPr id="252" name="الفصل ٥ -٨ ضرب عددمن ثلاثة أرقام في عدد من رقم واحد الفصل ٥ -٨ ضرب عددمن ثلاثة أرقام في عدد من رقم واحد   " descr="الفصل ٥ -٨ ضرب عددمن ثلاثة أرقام في عدد من رقم واحد الفصل ٥ -٨ ضرب عددمن ثلاثة أرقام في عدد من رقم واحد  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56195" cy="3594491"/>
            </a:xfrm>
            <a:prstGeom prst="rect">
              <a:avLst/>
            </a:prstGeom>
            <a:effectLst/>
          </p:spPr>
        </p:pic>
      </p:grp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24" t="0" r="4" b="2137"/>
          <a:stretch>
            <a:fillRect/>
          </a:stretch>
        </p:blipFill>
        <p:spPr>
          <a:xfrm>
            <a:off x="21412316" y="2732220"/>
            <a:ext cx="2971404" cy="4519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1399" y="0"/>
                </a:moveTo>
                <a:lnTo>
                  <a:pt x="2069" y="539"/>
                </a:lnTo>
                <a:cubicBezTo>
                  <a:pt x="3602" y="1769"/>
                  <a:pt x="5878" y="2371"/>
                  <a:pt x="9454" y="2496"/>
                </a:cubicBezTo>
                <a:cubicBezTo>
                  <a:pt x="10230" y="2523"/>
                  <a:pt x="10256" y="2538"/>
                  <a:pt x="10406" y="2994"/>
                </a:cubicBezTo>
                <a:cubicBezTo>
                  <a:pt x="10491" y="3253"/>
                  <a:pt x="10677" y="3777"/>
                  <a:pt x="10819" y="4161"/>
                </a:cubicBezTo>
                <a:cubicBezTo>
                  <a:pt x="11076" y="4857"/>
                  <a:pt x="11077" y="4859"/>
                  <a:pt x="10617" y="5139"/>
                </a:cubicBezTo>
                <a:cubicBezTo>
                  <a:pt x="10273" y="5349"/>
                  <a:pt x="10167" y="5515"/>
                  <a:pt x="10207" y="5792"/>
                </a:cubicBezTo>
                <a:lnTo>
                  <a:pt x="10262" y="6163"/>
                </a:lnTo>
                <a:lnTo>
                  <a:pt x="5634" y="6196"/>
                </a:lnTo>
                <a:cubicBezTo>
                  <a:pt x="2631" y="6216"/>
                  <a:pt x="922" y="6270"/>
                  <a:pt x="770" y="6353"/>
                </a:cubicBezTo>
                <a:cubicBezTo>
                  <a:pt x="58" y="6742"/>
                  <a:pt x="5" y="7085"/>
                  <a:pt x="0" y="13199"/>
                </a:cubicBezTo>
                <a:cubicBezTo>
                  <a:pt x="10" y="19420"/>
                  <a:pt x="59" y="20710"/>
                  <a:pt x="274" y="20994"/>
                </a:cubicBezTo>
                <a:cubicBezTo>
                  <a:pt x="428" y="21196"/>
                  <a:pt x="689" y="21414"/>
                  <a:pt x="854" y="21477"/>
                </a:cubicBezTo>
                <a:cubicBezTo>
                  <a:pt x="1040" y="21548"/>
                  <a:pt x="4738" y="21594"/>
                  <a:pt x="10553" y="21597"/>
                </a:cubicBezTo>
                <a:cubicBezTo>
                  <a:pt x="19546" y="21600"/>
                  <a:pt x="19973" y="21591"/>
                  <a:pt x="20377" y="21377"/>
                </a:cubicBezTo>
                <a:lnTo>
                  <a:pt x="20798" y="21151"/>
                </a:lnTo>
                <a:lnTo>
                  <a:pt x="20850" y="14244"/>
                </a:lnTo>
                <a:cubicBezTo>
                  <a:pt x="20879" y="10445"/>
                  <a:pt x="20859" y="7178"/>
                  <a:pt x="20804" y="6985"/>
                </a:cubicBezTo>
                <a:cubicBezTo>
                  <a:pt x="20603" y="6277"/>
                  <a:pt x="20639" y="6286"/>
                  <a:pt x="17099" y="6222"/>
                </a:cubicBezTo>
                <a:lnTo>
                  <a:pt x="13839" y="6163"/>
                </a:lnTo>
                <a:lnTo>
                  <a:pt x="13730" y="5723"/>
                </a:lnTo>
                <a:cubicBezTo>
                  <a:pt x="13670" y="5482"/>
                  <a:pt x="13491" y="5187"/>
                  <a:pt x="13329" y="5069"/>
                </a:cubicBezTo>
                <a:cubicBezTo>
                  <a:pt x="13054" y="4870"/>
                  <a:pt x="13053" y="4784"/>
                  <a:pt x="13326" y="3865"/>
                </a:cubicBezTo>
                <a:cubicBezTo>
                  <a:pt x="13487" y="3321"/>
                  <a:pt x="13740" y="2783"/>
                  <a:pt x="13888" y="2670"/>
                </a:cubicBezTo>
                <a:cubicBezTo>
                  <a:pt x="14129" y="2487"/>
                  <a:pt x="14555" y="2465"/>
                  <a:pt x="17878" y="2465"/>
                </a:cubicBezTo>
                <a:lnTo>
                  <a:pt x="21600" y="2465"/>
                </a:lnTo>
                <a:lnTo>
                  <a:pt x="21600" y="1233"/>
                </a:lnTo>
                <a:lnTo>
                  <a:pt x="21600" y="0"/>
                </a:lnTo>
                <a:lnTo>
                  <a:pt x="11500" y="0"/>
                </a:lnTo>
                <a:lnTo>
                  <a:pt x="10799" y="0"/>
                </a:lnTo>
                <a:lnTo>
                  <a:pt x="1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84746" y="5485679"/>
            <a:ext cx="15145412" cy="5515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