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1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6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" y="4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22/08/44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14225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22/08/44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79482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22/08/44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1504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22/08/44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66623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22/08/44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67265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22/08/44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03465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22/08/44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85658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22/08/44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78183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22/08/44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64588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22/08/44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75010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22/08/44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21006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54B1D-FDD4-4192-B628-3D5F39F1664B}" type="datetimeFigureOut">
              <a:rPr lang="ar-SA" smtClean="0"/>
              <a:t>22/08/44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75644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261A67C-A462-40CA-A858-9947F0F7B7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815353"/>
            <a:ext cx="7772400" cy="3509682"/>
          </a:xfrm>
        </p:spPr>
        <p:txBody>
          <a:bodyPr>
            <a:normAutofit/>
          </a:bodyPr>
          <a:lstStyle/>
          <a:p>
            <a:pPr rtl="0"/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Oral examinations</a:t>
            </a:r>
            <a:b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b="1" baseline="30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grade </a:t>
            </a:r>
            <a:b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Mega Goal 2.3</a:t>
            </a:r>
            <a:endParaRPr lang="ar-SA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8971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6C90778-F531-4351-89EB-42AAEC773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2481" y="761948"/>
            <a:ext cx="7140637" cy="1079151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0" indent="0" algn="l" rtl="0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are the most important things in your home?</a:t>
            </a:r>
          </a:p>
        </p:txBody>
      </p:sp>
      <p:sp>
        <p:nvSpPr>
          <p:cNvPr id="2" name="مستطيل 1">
            <a:extLst>
              <a:ext uri="{FF2B5EF4-FFF2-40B4-BE49-F238E27FC236}">
                <a16:creationId xmlns:a16="http://schemas.microsoft.com/office/drawing/2014/main" id="{1B4E57E3-B0AD-41EC-AA7A-847CBDAF43CA}"/>
              </a:ext>
            </a:extLst>
          </p:cNvPr>
          <p:cNvSpPr/>
          <p:nvPr/>
        </p:nvSpPr>
        <p:spPr>
          <a:xfrm>
            <a:off x="322480" y="2108011"/>
            <a:ext cx="7140637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What’s your favorite sport ? Why ? </a:t>
            </a:r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id="{396A2E8D-EE3E-4365-A2D8-AA39FC6CCF9A}"/>
              </a:ext>
            </a:extLst>
          </p:cNvPr>
          <p:cNvSpPr/>
          <p:nvPr/>
        </p:nvSpPr>
        <p:spPr>
          <a:xfrm>
            <a:off x="322481" y="2945037"/>
            <a:ext cx="7140636" cy="107721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is the most unusual thing you have ever eaten?</a:t>
            </a: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51ADBB7E-9C13-4F28-9924-21EED2FC37FD}"/>
              </a:ext>
            </a:extLst>
          </p:cNvPr>
          <p:cNvSpPr/>
          <p:nvPr/>
        </p:nvSpPr>
        <p:spPr>
          <a:xfrm>
            <a:off x="322479" y="4293049"/>
            <a:ext cx="7140636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Do you have a pet ? Describe it ? </a:t>
            </a: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D1C62285-F378-4873-98F8-8571EC8E9798}"/>
              </a:ext>
            </a:extLst>
          </p:cNvPr>
          <p:cNvSpPr/>
          <p:nvPr/>
        </p:nvSpPr>
        <p:spPr>
          <a:xfrm>
            <a:off x="328199" y="5156682"/>
            <a:ext cx="6408293" cy="584775"/>
          </a:xfrm>
          <a:prstGeom prst="rect">
            <a:avLst/>
          </a:prstGeom>
          <a:solidFill>
            <a:srgbClr val="FF8181"/>
          </a:solidFill>
        </p:spPr>
        <p:txBody>
          <a:bodyPr wrap="non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What’s your dream job ? Why ? </a:t>
            </a:r>
          </a:p>
        </p:txBody>
      </p:sp>
    </p:spTree>
    <p:extLst>
      <p:ext uri="{BB962C8B-B14F-4D97-AF65-F5344CB8AC3E}">
        <p14:creationId xmlns:p14="http://schemas.microsoft.com/office/powerpoint/2010/main" val="2432091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2" grpId="0" animBg="1"/>
      <p:bldP spid="4" grpId="0" animBg="1"/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نسق Office">
  <a:themeElements>
    <a:clrScheme name="نسق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نسق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نسق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274</TotalTime>
  <Words>55</Words>
  <Application>Microsoft Office PowerPoint</Application>
  <PresentationFormat>عرض على الشاشة (4:3)</PresentationFormat>
  <Paragraphs>6</Paragraphs>
  <Slides>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نسق Office</vt:lpstr>
      <vt:lpstr>Oral examinations   2nd grade  Mega Goal 2.3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Oral examinations  1st semester</dc:title>
  <dc:creator>ڪپړۑآء اڷٲﻣير</dc:creator>
  <cp:lastModifiedBy>بدر الشهري</cp:lastModifiedBy>
  <cp:revision>34</cp:revision>
  <dcterms:created xsi:type="dcterms:W3CDTF">2021-11-10T12:50:03Z</dcterms:created>
  <dcterms:modified xsi:type="dcterms:W3CDTF">2023-03-14T05:58:58Z</dcterms:modified>
</cp:coreProperties>
</file>