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>
        <p:scale>
          <a:sx n="48" d="100"/>
          <a:sy n="48" d="100"/>
        </p:scale>
        <p:origin x="-968" y="-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23/11/1444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42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23/11/1444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23/11/1444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23/11/1444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6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23/11/1444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2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23/11/1444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46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23/11/1444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23/11/1444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1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23/11/1444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23/11/1444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0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23/11/1444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0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4B1D-FDD4-4192-B628-3D5F39F1664B}" type="datetimeFigureOut">
              <a:rPr lang="ar-SA" smtClean="0"/>
              <a:t>23/11/1444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64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0261A67C-A462-40CA-A858-9947F0F7B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05318"/>
            <a:ext cx="7772400" cy="2877670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examinations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  <a:b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Mega </a:t>
            </a:r>
            <a:r>
              <a:rPr lang="en-US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 </a:t>
            </a:r>
            <a:r>
              <a:rPr lang="en-GB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ar-S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7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869" y="1349643"/>
            <a:ext cx="4946337" cy="584775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were you born ?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1B4E57E3-B0AD-41EC-AA7A-847CBDAF43CA}"/>
              </a:ext>
            </a:extLst>
          </p:cNvPr>
          <p:cNvSpPr/>
          <p:nvPr/>
        </p:nvSpPr>
        <p:spPr>
          <a:xfrm>
            <a:off x="322480" y="2213276"/>
            <a:ext cx="6849029" cy="10772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Do you prefer shopping online ? 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Why ? Why not ?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xmlns="" id="{396A2E8D-EE3E-4365-A2D8-AA39FC6CCF9A}"/>
              </a:ext>
            </a:extLst>
          </p:cNvPr>
          <p:cNvSpPr/>
          <p:nvPr/>
        </p:nvSpPr>
        <p:spPr>
          <a:xfrm>
            <a:off x="322481" y="3547077"/>
            <a:ext cx="8560262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chores do you do around the house ?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xmlns="" id="{51ADBB7E-9C13-4F28-9924-21EED2FC37FD}"/>
              </a:ext>
            </a:extLst>
          </p:cNvPr>
          <p:cNvSpPr/>
          <p:nvPr/>
        </p:nvSpPr>
        <p:spPr>
          <a:xfrm>
            <a:off x="322479" y="4397550"/>
            <a:ext cx="7489110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TV film ? Why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xmlns="" id="{D1C62285-F378-4873-98F8-8571EC8E9798}"/>
              </a:ext>
            </a:extLst>
          </p:cNvPr>
          <p:cNvSpPr/>
          <p:nvPr/>
        </p:nvSpPr>
        <p:spPr>
          <a:xfrm>
            <a:off x="328199" y="5261183"/>
            <a:ext cx="7169881" cy="584775"/>
          </a:xfrm>
          <a:prstGeom prst="rect">
            <a:avLst/>
          </a:prstGeom>
          <a:solidFill>
            <a:srgbClr val="FF8181"/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do on your free time ? </a:t>
            </a:r>
          </a:p>
        </p:txBody>
      </p:sp>
    </p:spTree>
    <p:extLst>
      <p:ext uri="{BB962C8B-B14F-4D97-AF65-F5344CB8AC3E}">
        <p14:creationId xmlns:p14="http://schemas.microsoft.com/office/powerpoint/2010/main" val="24320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</TotalTime>
  <Words>44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نسق Office</vt:lpstr>
      <vt:lpstr>Oral examinations  3rd grade  Mega Goal 5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examinations  1st semester</dc:title>
  <dc:creator>ڪپړۑآء اڷٲﻣير</dc:creator>
  <cp:lastModifiedBy>pc</cp:lastModifiedBy>
  <cp:revision>32</cp:revision>
  <dcterms:created xsi:type="dcterms:W3CDTF">2021-11-10T12:50:03Z</dcterms:created>
  <dcterms:modified xsi:type="dcterms:W3CDTF">2023-06-10T21:38:20Z</dcterms:modified>
</cp:coreProperties>
</file>