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14/08/44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49652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554924"/>
            <a:ext cx="5825855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do you go to shop ? 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1" y="2218077"/>
            <a:ext cx="4955000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can you do well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2876497"/>
            <a:ext cx="570974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color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543671"/>
            <a:ext cx="54721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food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016887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A3B6CE1E-3692-4505-85EE-B9533061BDC6}"/>
              </a:ext>
            </a:extLst>
          </p:cNvPr>
          <p:cNvSpPr/>
          <p:nvPr/>
        </p:nvSpPr>
        <p:spPr>
          <a:xfrm>
            <a:off x="328201" y="1622159"/>
            <a:ext cx="8598085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do you go to sleep when you travel?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873A8D97-7416-4E6F-81A5-5753CD43B3CB}"/>
              </a:ext>
            </a:extLst>
          </p:cNvPr>
          <p:cNvSpPr/>
          <p:nvPr/>
        </p:nvSpPr>
        <p:spPr>
          <a:xfrm>
            <a:off x="328200" y="2285312"/>
            <a:ext cx="631934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wear to school ?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C24FA5CF-B594-4604-A8B6-A823C94F1A05}"/>
              </a:ext>
            </a:extLst>
          </p:cNvPr>
          <p:cNvSpPr/>
          <p:nvPr/>
        </p:nvSpPr>
        <p:spPr>
          <a:xfrm>
            <a:off x="328201" y="2943732"/>
            <a:ext cx="560814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color ? 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F930EC03-2AC9-4551-92C6-E124AFD7AE05}"/>
              </a:ext>
            </a:extLst>
          </p:cNvPr>
          <p:cNvSpPr/>
          <p:nvPr/>
        </p:nvSpPr>
        <p:spPr>
          <a:xfrm>
            <a:off x="328201" y="3610906"/>
            <a:ext cx="54721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food ?</a:t>
            </a:r>
          </a:p>
        </p:txBody>
      </p:sp>
    </p:spTree>
    <p:extLst>
      <p:ext uri="{BB962C8B-B14F-4D97-AF65-F5344CB8AC3E}">
        <p14:creationId xmlns:p14="http://schemas.microsoft.com/office/powerpoint/2010/main" val="162071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76546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9FFD47DB-06C5-49A5-B3AD-D63096E85C9B}"/>
              </a:ext>
            </a:extLst>
          </p:cNvPr>
          <p:cNvSpPr/>
          <p:nvPr/>
        </p:nvSpPr>
        <p:spPr>
          <a:xfrm>
            <a:off x="328202" y="1581818"/>
            <a:ext cx="5911116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can you buy books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321284C8-76C1-46B6-A569-BC651F329EB2}"/>
              </a:ext>
            </a:extLst>
          </p:cNvPr>
          <p:cNvSpPr/>
          <p:nvPr/>
        </p:nvSpPr>
        <p:spPr>
          <a:xfrm>
            <a:off x="328200" y="2244971"/>
            <a:ext cx="611614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wear to a mall ?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FE6B7158-F2E8-4E89-8C30-D3E2DC9E4011}"/>
              </a:ext>
            </a:extLst>
          </p:cNvPr>
          <p:cNvSpPr/>
          <p:nvPr/>
        </p:nvSpPr>
        <p:spPr>
          <a:xfrm>
            <a:off x="328201" y="2903391"/>
            <a:ext cx="568071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color ? 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67ED44DB-8975-4C2E-BB99-AD44957E7A4D}"/>
              </a:ext>
            </a:extLst>
          </p:cNvPr>
          <p:cNvSpPr/>
          <p:nvPr/>
        </p:nvSpPr>
        <p:spPr>
          <a:xfrm>
            <a:off x="328201" y="3570565"/>
            <a:ext cx="54721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food ?</a:t>
            </a:r>
          </a:p>
        </p:txBody>
      </p:sp>
    </p:spTree>
    <p:extLst>
      <p:ext uri="{BB962C8B-B14F-4D97-AF65-F5344CB8AC3E}">
        <p14:creationId xmlns:p14="http://schemas.microsoft.com/office/powerpoint/2010/main" val="137599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09311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514583"/>
            <a:ext cx="7161170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can you cash some money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2" y="2836156"/>
            <a:ext cx="569522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color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503330"/>
            <a:ext cx="54721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food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40ADBE5E-50B7-433D-A8D0-2E77078ED968}"/>
              </a:ext>
            </a:extLst>
          </p:cNvPr>
          <p:cNvSpPr/>
          <p:nvPr/>
        </p:nvSpPr>
        <p:spPr>
          <a:xfrm>
            <a:off x="328199" y="2177736"/>
            <a:ext cx="6653171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wear to a mosque ?</a:t>
            </a:r>
          </a:p>
        </p:txBody>
      </p:sp>
    </p:spTree>
    <p:extLst>
      <p:ext uri="{BB962C8B-B14F-4D97-AF65-F5344CB8AC3E}">
        <p14:creationId xmlns:p14="http://schemas.microsoft.com/office/powerpoint/2010/main" val="43370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5" grpId="0" animBg="1"/>
      <p:bldP spid="6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49652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2876497"/>
            <a:ext cx="566619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color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543671"/>
            <a:ext cx="54721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food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5B36DB15-6198-4D8E-BCE5-3245E8197843}"/>
              </a:ext>
            </a:extLst>
          </p:cNvPr>
          <p:cNvSpPr/>
          <p:nvPr/>
        </p:nvSpPr>
        <p:spPr>
          <a:xfrm>
            <a:off x="328201" y="1554924"/>
            <a:ext cx="6478999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do you go to exercise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61598A9C-1CE6-47C6-B539-5D5F38E03E88}"/>
              </a:ext>
            </a:extLst>
          </p:cNvPr>
          <p:cNvSpPr/>
          <p:nvPr/>
        </p:nvSpPr>
        <p:spPr>
          <a:xfrm>
            <a:off x="328199" y="2218077"/>
            <a:ext cx="6193625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wear to school ?</a:t>
            </a:r>
          </a:p>
        </p:txBody>
      </p:sp>
    </p:spTree>
    <p:extLst>
      <p:ext uri="{BB962C8B-B14F-4D97-AF65-F5344CB8AC3E}">
        <p14:creationId xmlns:p14="http://schemas.microsoft.com/office/powerpoint/2010/main" val="384702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3620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2" y="2863050"/>
            <a:ext cx="583762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color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530224"/>
            <a:ext cx="54721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>
                <a:latin typeface="Arial" panose="020B0604020202020204" pitchFamily="34" charset="0"/>
                <a:cs typeface="Arial" panose="020B0604020202020204" pitchFamily="34" charset="0"/>
              </a:rPr>
              <a:t>What’s your favorite food ?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D2F7B06D-AE5F-4529-BC0C-C278DA31967E}"/>
              </a:ext>
            </a:extLst>
          </p:cNvPr>
          <p:cNvSpPr/>
          <p:nvPr/>
        </p:nvSpPr>
        <p:spPr>
          <a:xfrm>
            <a:off x="328202" y="1541477"/>
            <a:ext cx="5608142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Where do you go to pray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6BE43D66-5154-4BF6-A2B1-4371E6BE0117}"/>
              </a:ext>
            </a:extLst>
          </p:cNvPr>
          <p:cNvSpPr/>
          <p:nvPr/>
        </p:nvSpPr>
        <p:spPr>
          <a:xfrm>
            <a:off x="328200" y="2204630"/>
            <a:ext cx="5941971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wear to a mall ?</a:t>
            </a:r>
          </a:p>
        </p:txBody>
      </p:sp>
    </p:spTree>
    <p:extLst>
      <p:ext uri="{BB962C8B-B14F-4D97-AF65-F5344CB8AC3E}">
        <p14:creationId xmlns:p14="http://schemas.microsoft.com/office/powerpoint/2010/main" val="8131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10" grpId="0" animBg="1"/>
      <p:bldP spid="13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175</Words>
  <Application>Microsoft Office PowerPoint</Application>
  <PresentationFormat>عرض على الشاشة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Oral examinations  3rd semester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بدر الشهري</cp:lastModifiedBy>
  <cp:revision>28</cp:revision>
  <dcterms:created xsi:type="dcterms:W3CDTF">2021-11-10T12:50:03Z</dcterms:created>
  <dcterms:modified xsi:type="dcterms:W3CDTF">2023-03-06T12:53:07Z</dcterms:modified>
</cp:coreProperties>
</file>