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593" y="2388697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1" y="1170010"/>
            <a:ext cx="8454292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did you go on your last vacation ?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775282"/>
            <a:ext cx="5593628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How’s the weather today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438435"/>
            <a:ext cx="6396304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the meaning of wound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3096855"/>
            <a:ext cx="607259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Have you ever ride a horse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764029"/>
            <a:ext cx="8446543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Which animal is called the ship of desert ?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45</Words>
  <Application>Microsoft Office PowerPoint</Application>
  <PresentationFormat>عرض على الشاشة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Oral examinations  3rd semester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28</cp:revision>
  <dcterms:created xsi:type="dcterms:W3CDTF">2021-11-10T12:50:03Z</dcterms:created>
  <dcterms:modified xsi:type="dcterms:W3CDTF">2023-03-06T14:49:35Z</dcterms:modified>
</cp:coreProperties>
</file>