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18/08/44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0" y="1144867"/>
            <a:ext cx="8499039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/>
              <a:t>Do you prefer to live in a city or a village ? Why ? </a:t>
            </a:r>
            <a:endParaRPr lang="en-US" sz="3200" dirty="0"/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2480" y="1820882"/>
            <a:ext cx="7210434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/>
              <a:t>A clever person is someone who is ……..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79" y="2563779"/>
            <a:ext cx="8499039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/>
              <a:t>A funny person is someone who makes you ……..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80" y="3293229"/>
            <a:ext cx="6237978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/>
              <a:t>What chores do you do at home ?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4049286"/>
            <a:ext cx="5912944" cy="584775"/>
          </a:xfrm>
          <a:prstGeom prst="rect">
            <a:avLst/>
          </a:prstGeom>
          <a:solidFill>
            <a:srgbClr val="FF8181"/>
          </a:solidFill>
        </p:spPr>
        <p:txBody>
          <a:bodyPr wrap="square">
            <a:spAutoFit/>
          </a:bodyPr>
          <a:lstStyle/>
          <a:p>
            <a:r>
              <a:rPr lang="en-US" sz="3200" b="1" dirty="0"/>
              <a:t>What does scenic views mean ?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54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Oral examinations  3rd semester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30</cp:revision>
  <dcterms:created xsi:type="dcterms:W3CDTF">2021-11-10T12:50:03Z</dcterms:created>
  <dcterms:modified xsi:type="dcterms:W3CDTF">2023-03-10T10:54:23Z</dcterms:modified>
</cp:coreProperties>
</file>