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28/09/43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962944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ostriches fly ? </a:t>
            </a:r>
            <a:endParaRPr lang="ar-SA" sz="3200" dirty="0"/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4986" y="3678602"/>
            <a:ext cx="1704387" cy="18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رسم 2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E103C896-E3EB-413B-A3C4-372D6B7D3E8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82856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kangaroos jump ? 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4986" y="3834376"/>
            <a:ext cx="2067022" cy="124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6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FEC910A4-6C12-4A02-BB90-995AAA702C1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509568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 works in a school !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8134" y="3561563"/>
            <a:ext cx="2683502" cy="179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2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رسم 2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786BC3A6-1790-4870-ABFF-375B1D2161C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98726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She works in a hospital !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5247" y="3584868"/>
            <a:ext cx="1866445" cy="170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3D3DBD67-8AC8-436C-814F-7ADC951C015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5057795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 works in a restaurant 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2829" y="3877255"/>
            <a:ext cx="2563589" cy="117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9D132C58-EFB3-4CA4-A0E3-A351E3F8DB9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806124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polar bear speak ? </a:t>
            </a:r>
            <a:endParaRPr lang="ar-SA" sz="3200" dirty="0"/>
          </a:p>
        </p:txBody>
      </p:sp>
      <p:pic>
        <p:nvPicPr>
          <p:cNvPr id="23" name="صورة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4986" y="3678602"/>
            <a:ext cx="1704387" cy="18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3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</TotalTime>
  <Words>166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3rd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ڪپړۑآء اڷٲﻣير</cp:lastModifiedBy>
  <cp:revision>18</cp:revision>
  <dcterms:created xsi:type="dcterms:W3CDTF">2021-11-10T12:50:03Z</dcterms:created>
  <dcterms:modified xsi:type="dcterms:W3CDTF">2022-04-29T09:50:14Z</dcterms:modified>
</cp:coreProperties>
</file>