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5791C5-10FC-42ED-B752-C1EDB76B2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301EB30-9F81-4BCF-8834-E8EB75A8F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A78265-0817-4B5C-A73D-17BC909D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7738F2-06D3-4BCA-9524-1B62F11D6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732DFE-BBA6-442D-927E-E2E79A8D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254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BE3F9C-F6B0-4160-A25E-0FA04674A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50EE8CC-2B12-415F-8B78-E040D778E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A52E0A-2E35-42FB-A4EF-CFD4F8D28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C37D6C-7FBA-4684-84CB-9489058C7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4AB532F-CCF8-40A3-8F0F-5B526B4A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609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7597911-6B86-4ED0-BA9E-80EF4FDF8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AAF85B1-1DAF-49F6-ABE1-651CE5F6D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6CBEAD-1532-4533-B979-60C6196F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951F9E-BEFA-4CC5-8607-2344D1CF1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EF864C-C42B-44EE-B4E9-442E1027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542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DDDA806-8C39-48FA-8A62-19475470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11192DE-3BD2-405E-8212-555013F32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6E1A58B-0B9A-4CF6-9CBA-BC56F234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D87CCF-343E-48DA-AE9E-2ADB32C3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B21397-B718-486C-AEF9-51EDFC9B5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780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F747B6-3574-461A-A3C7-D1635777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01436DA-4024-4D96-8FB8-47B5AAAC0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CFEC16-80F9-48DB-990D-BF6B3860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103426-2545-4F6D-9513-048923B6E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F5B776-5398-435C-BF48-BC39351B5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868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97A86E-6711-446C-B84D-D5A3D4D7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A735B55-5FC2-4758-8D5E-94CC67495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0ADF281-E11F-4023-A7A8-D0C54AF5C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81C2FF-D566-4F27-9774-1B3D91EA4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7F0450-936D-4DDD-AB81-52F84551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1722B9B-8900-4884-8245-CF6E1794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015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0C9ED4-18E3-4515-B603-BCE02751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C61E463-138F-448A-8FB7-183965E38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B3368A8-01CB-4B78-96B0-DA524FDAA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124E1CF-8CE1-4FDA-9704-787DBFE7C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549F4D0-BA49-4683-ABCC-C003A5B5D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5F4C66C-90B4-4CEB-BA3A-BAB4C8A1D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6E2A93A-EDEC-4B74-9C18-B2FD6F81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429D4E9-E8CF-4B5D-ADA7-158F613D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2118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5F960A-21C6-461D-B3E4-E5A62CA6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AE8EF14-CA57-4836-9CE6-32DEEC42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9308CB8-1E50-45E1-B72C-738F5B739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0924F76-E2D8-42B2-89BF-5688F8389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399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78E0D6-57A5-4EE3-B53E-39B8AE1C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4729E3B-A2FB-4378-958C-5AC2815CC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A6FB027-AC5B-44AE-AD69-4970A9CC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08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4A733C-E620-44A9-9686-9DEA61E8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888BAD9-B9AB-4705-9A46-C5EF342B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0BC99CE-EF4E-4022-99EB-BC0580CA6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62F7414-AC9E-4232-8E35-93970772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665C64-8B07-4D1A-9DB8-0C513EC95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D438312-ECDD-4171-8DD4-E9FE98C41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550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0B73C5-C626-4F6F-BCBC-9FFA6B1D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7E8E01D-83C0-485C-A134-69A8223E5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96BEDF5-7B20-4055-9560-F923F6FA1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F495C83-302C-4997-B469-C1BCD9D4B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9E1BC9-DBB9-4CF2-944A-AD7CE54A9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63045AD-1E7D-4B08-B9CD-A251A40A0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67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4A8C143-C2CB-4F3E-A101-A7635E6E9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07AD16-4C32-40F1-92E1-F47B48B80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6685DF-A208-4686-9012-09D7B4CFA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6AAB1-65D5-496B-85D3-396D8C7ECF74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6AB918-57B8-472D-B618-ED158B552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79F0CEF-1491-4B41-9DF6-47982FFA8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54999-7F41-4D4A-BEA0-9FE57B7277D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134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D8E4566-EE7E-49D9-A2F4-8DFC63E08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300" y="1876424"/>
            <a:ext cx="9379743" cy="215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5704C33-29B7-47AA-8A7C-EA3E2A33A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887" y="1771650"/>
            <a:ext cx="7622381" cy="392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8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368189F-BF4F-4462-9895-E4C5E0C4EE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4787" y="1778793"/>
            <a:ext cx="7267575" cy="409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8429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شاشة عريضة</PresentationFormat>
  <Paragraphs>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2022-02-03T12:20:34Z</dcterms:created>
  <dcterms:modified xsi:type="dcterms:W3CDTF">2022-02-03T12:26:00Z</dcterms:modified>
</cp:coreProperties>
</file>