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2" r:id="rId6"/>
    <p:sldId id="264" r:id="rId7"/>
    <p:sldId id="265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6F7F96-9AD1-4529-876C-D9AE94BCEF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0FD0AF3-5701-46F7-ADCF-07CE2F0BD0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33A8BF2-2F19-4B61-AB57-0D5F570BE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CA9B-040C-4A42-8C10-AAD5131F71E3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B5D54C1-11DD-402D-9E44-A98940973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26C63D7-80FA-47FE-93C0-2B13C934D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B747-C529-449E-962F-F07893774B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3249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13073C9-EC89-4862-B763-281FA7475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BEF15A2-1470-421F-A0DD-6AC3C5184D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499D694-BD4F-4446-9DB2-AEDF4BC54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CA9B-040C-4A42-8C10-AAD5131F71E3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69736B0-005F-45D6-A777-496624706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BCCDD7D-2B38-40A0-897F-EEECB4711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B747-C529-449E-962F-F07893774B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88683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1C0A0FE-CCE7-44AB-8A94-C491AD1713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16777DD-1C28-4A45-9083-89B8E11584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F477F4-1DA4-47B6-8E33-C8414A24B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CA9B-040C-4A42-8C10-AAD5131F71E3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CFBF8A3-7A06-4D2B-93AD-61D34E7CA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CD2ADD7-792E-41C7-A2DE-A009EA390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B747-C529-449E-962F-F07893774B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35901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1D9D94-CE08-422B-8899-AD9C301D3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D8138E6-ED50-419B-B51A-223EB66F6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0C31704-0687-46F1-B41E-4E7C60F52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CA9B-040C-4A42-8C10-AAD5131F71E3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988A319-B95E-492C-98E2-A41102E1B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B83A730-80A4-4649-8E13-52E8B2990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B747-C529-449E-962F-F07893774B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807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F6A98B4-50F8-4CF6-9D18-1DC336C83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A6F3175-9A5C-419D-9676-F199289D0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A47FBDC-0A7F-483E-8196-FD12954F8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CA9B-040C-4A42-8C10-AAD5131F71E3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E36E9EB-7972-4F9A-B3B6-2A7CC89BF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ADDA547-C8CC-464F-9E8A-7DEE9DCEC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B747-C529-449E-962F-F07893774B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6611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7D958F-F1DE-4C44-8DF8-EAF0752CA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384B40F-4AAA-4BE6-A2BF-A4112327D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045D637-F827-40B7-8A49-ED0DDFDB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BF4585E-6EF9-4CD2-B40D-1ED613CAA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CA9B-040C-4A42-8C10-AAD5131F71E3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60716B3-CDEA-4A5C-9497-9FA94413A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479AD3D-1C07-4DF2-AC6B-29FF64D8E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B747-C529-449E-962F-F07893774B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85740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957EB1D-EFE9-45AB-8685-55F988850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103193F-D2DD-4D96-8BD5-974FA3E81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C3CEEAE-E166-4AB2-AA44-8ACF1F4F0C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EDBE33A-C549-426B-B3B7-9741B70BC4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017D5A7-A1F9-4E8F-BFA2-B82C0E2B3F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10DA731A-B63E-4852-9714-722C917DC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CA9B-040C-4A42-8C10-AAD5131F71E3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0535AEE-5820-48B0-8145-037E50EE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E3847C2-BFF6-4427-9ABF-362549EA0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B747-C529-449E-962F-F07893774B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6699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5AB6660-3152-461A-919C-725E065FA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4F88F44-AA9C-46AD-8F5B-3A06C1291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CA9B-040C-4A42-8C10-AAD5131F71E3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43C8E7C-615C-4522-ACDE-508DBBF28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EC47385-8480-4AE4-8B69-72E8EC21B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B747-C529-449E-962F-F07893774B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1829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801F993-D917-4351-8FE8-C66C980B3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CA9B-040C-4A42-8C10-AAD5131F71E3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1C97A3F-E4C9-49B5-94F3-42A683EB9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DCBD3FD-EF45-4CD6-A19F-B484258BD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B747-C529-449E-962F-F07893774B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0444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5DC5273-D241-4CF0-8B6A-1D6D561A8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D0A214A-4438-4C6C-BF2F-DF7B4F8EA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D07B19C-069D-48D9-A7D1-424126C89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C96BE42-B74D-4965-80BA-28A79F219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CA9B-040C-4A42-8C10-AAD5131F71E3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DA14EBA-C551-4B15-A2AD-869580351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934419F-2682-4781-A7B7-142C8779C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B747-C529-449E-962F-F07893774B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75634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E18FD86-F26C-44AD-834A-750D13AD0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6709D28-9C95-4EA7-A508-CEB10FF609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A570EAD-D8A5-4D05-BB25-689D7AA9B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6253859-4419-4B65-AD81-869BF8CC4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BCA9B-040C-4A42-8C10-AAD5131F71E3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4CB68B0-D645-4990-A693-0480B9781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7B56EB1-FEDA-4534-A564-A2D9BBE01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5B747-C529-449E-962F-F07893774B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690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76DC6DD-8F15-4F05-AA4B-8D1353C5E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D793674-F186-445D-B6AA-05C6B1B76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C7D338B-3C03-4CF7-898E-50BE0D2B4C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BCA9B-040C-4A42-8C10-AAD5131F71E3}" type="datetimeFigureOut">
              <a:rPr lang="ar-SA" smtClean="0"/>
              <a:t>02/07/43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3BE8F58-DDEA-4A3F-93F3-81F2ECF068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7DA5AFE-286E-43EB-91FD-6AEDD5CD4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5B747-C529-449E-962F-F07893774B0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44042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8 - 1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الجمع بالعد التصاعدي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2250281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أجد ناتج الجمع بالعد التصاعدي</a:t>
            </a:r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العد التصاعدي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5B60400-880E-412A-90DF-F7CADD4C7A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311" y="1800224"/>
            <a:ext cx="6715125" cy="3536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2701" y="1677240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0EF665AB-7F3D-4436-A5B3-3037E7500F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7512" y="1747838"/>
            <a:ext cx="7134225" cy="7048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89492DDE-C594-42BD-8AA9-0666210B29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1256" y="2666999"/>
            <a:ext cx="9201150" cy="2226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F12CD629-AAE6-4C40-A44C-99D4C8872A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0271" y="2074068"/>
            <a:ext cx="8924925" cy="242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34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65556" y="1631156"/>
            <a:ext cx="1678781" cy="6286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4AB7FEC8-1F85-4E8C-BD9C-8A6FB016C9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5631" y="1700212"/>
            <a:ext cx="7019925" cy="6858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03150032-05AB-4AB3-BF7F-BF3F460926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62249" y="2719252"/>
            <a:ext cx="8924925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886AF30-2DF8-4659-8A69-0367DF560D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7468" y="2158253"/>
            <a:ext cx="8791575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025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4C21EC16-ABA7-47B7-BFDB-E3961FB9D8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1613087"/>
            <a:ext cx="9096375" cy="24574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B1505BD8-2992-4478-89FD-5B159BA25F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2025" y="4342282"/>
            <a:ext cx="6134100" cy="17145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C6B15D01-FB6F-4AB1-8782-69267BE096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2025" y="4599739"/>
            <a:ext cx="6134100" cy="17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39884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58</Words>
  <Application>Microsoft Office PowerPoint</Application>
  <PresentationFormat>شاشة عريضة</PresentationFormat>
  <Paragraphs>14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2022-02-03T12:26:20Z</dcterms:created>
  <dcterms:modified xsi:type="dcterms:W3CDTF">2022-02-03T12:45:11Z</dcterms:modified>
</cp:coreProperties>
</file>