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7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200910"/>
    <a:srgbClr val="341319"/>
    <a:srgbClr val="10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0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4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7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7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4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1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2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5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1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7C73-E072-4D01-93E3-E5092E9A4AE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1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6.xml"/><Relationship Id="rId18" Type="http://schemas.openxmlformats.org/officeDocument/2006/relationships/slide" Target="slide14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12" Type="http://schemas.openxmlformats.org/officeDocument/2006/relationships/slide" Target="slide9.xml"/><Relationship Id="rId17" Type="http://schemas.openxmlformats.org/officeDocument/2006/relationships/image" Target="../media/image5.png"/><Relationship Id="rId2" Type="http://schemas.openxmlformats.org/officeDocument/2006/relationships/slide" Target="slide4.xml"/><Relationship Id="rId16" Type="http://schemas.openxmlformats.org/officeDocument/2006/relationships/slide" Target="slide7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3.xml"/><Relationship Id="rId5" Type="http://schemas.openxmlformats.org/officeDocument/2006/relationships/slide" Target="slide8.xml"/><Relationship Id="rId15" Type="http://schemas.openxmlformats.org/officeDocument/2006/relationships/slide" Target="slide12.xml"/><Relationship Id="rId10" Type="http://schemas.openxmlformats.org/officeDocument/2006/relationships/slide" Target="slide17.xml"/><Relationship Id="rId19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, plate, light&#10;&#10;Description automatically generated">
            <a:extLst>
              <a:ext uri="{FF2B5EF4-FFF2-40B4-BE49-F238E27FC236}">
                <a16:creationId xmlns:a16="http://schemas.microsoft.com/office/drawing/2014/main" id="{BB1DBFEA-9AD1-4073-9BF3-6F15CE5E5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86" y="856552"/>
            <a:ext cx="5395428" cy="1566808"/>
          </a:xfrm>
          <a:prstGeom prst="rect">
            <a:avLst/>
          </a:prstGeom>
        </p:spPr>
      </p:pic>
      <p:pic>
        <p:nvPicPr>
          <p:cNvPr id="17" name="Picture 16" descr="A picture containing window, drawing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9063DE3-1DFD-4A7B-896E-7FA69DD6E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51" y="3429000"/>
            <a:ext cx="2607297" cy="2366071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0" y="6452567"/>
            <a:ext cx="9144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dirty="0">
                <a:latin typeface="Footlight MT Light" pitchFamily="18" charset="0"/>
              </a:rPr>
              <a:t>Done by : </a:t>
            </a:r>
            <a:r>
              <a:rPr lang="en-US" sz="2000" dirty="0" err="1">
                <a:latin typeface="Footlight MT Light" pitchFamily="18" charset="0"/>
              </a:rPr>
              <a:t>Entisar</a:t>
            </a:r>
            <a:r>
              <a:rPr lang="en-US" sz="2000" dirty="0">
                <a:latin typeface="Footlight MT Light" pitchFamily="18" charset="0"/>
              </a:rPr>
              <a:t> Al-</a:t>
            </a:r>
            <a:r>
              <a:rPr lang="en-US" sz="2000" dirty="0" err="1">
                <a:latin typeface="Footlight MT Light" pitchFamily="18" charset="0"/>
              </a:rPr>
              <a:t>Obaidallah</a:t>
            </a:r>
            <a:r>
              <a:rPr lang="en-US" sz="2000" dirty="0">
                <a:latin typeface="Footlight MT Light" pitchFamily="18" charset="0"/>
              </a:rPr>
              <a:t>                    MG4- </a:t>
            </a:r>
            <a:r>
              <a:rPr lang="en-US" sz="2000">
                <a:latin typeface="Footlight MT Light" pitchFamily="18" charset="0"/>
              </a:rPr>
              <a:t>Revision unit 2</a:t>
            </a:r>
            <a:endParaRPr lang="ar-SA" sz="2000" dirty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244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627989" y="1512277"/>
            <a:ext cx="5347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This is ( good ) _____ game I have ever seen in a long time 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better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the worst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627989" y="4694754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the best</a:t>
            </a:r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17ED63CD-C2C1-41C0-8FDF-17CA016FD4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912 C 1.38889E-6 -0.1044 -0.00486 -0.04143 0.00087 -0.17523 C 0.00121 -0.1875 0.00139 -0.19954 0.00295 -0.21134 C 0.00347 -0.21713 0.0059 -0.22245 0.00712 -0.22801 C 0.00798 -0.23356 0.00833 -0.23935 0.0092 -0.24468 C 0.01042 -0.25324 0.01163 -0.26157 0.01337 -0.26968 C 0.0151 -0.27917 0.01753 -0.28819 0.01962 -0.29745 C 0.02031 -0.30579 0.01996 -0.31458 0.0217 -0.32245 C 0.02274 -0.32778 0.02587 -0.33171 0.02795 -0.33634 C 0.02934 -0.34005 0.03073 -0.34375 0.03212 -0.34768 C 0.04514 -0.38727 0.03698 -0.36991 0.0467 -0.38912 C 0.04739 -0.39282 0.04739 -0.39699 0.04878 -0.40023 C 0.05017 -0.4044 0.05295 -0.40764 0.05503 -0.41134 C 0.05642 -0.41412 0.05781 -0.4169 0.0592 -0.41968 C 0.06493 -0.43241 0.07413 -0.45509 0.08212 -0.4669 C 0.08854 -0.47685 0.09566 -0.48588 0.10295 -0.49468 C 0.11163 -0.50532 0.12135 -0.51458 0.13003 -0.52523 C 0.13316 -0.5294 0.13472 -0.53565 0.13837 -0.53912 C 0.14253 -0.54329 0.14809 -0.54444 0.15295 -0.54745 C 0.1743 -0.56181 0.13576 -0.55903 0.1967 -0.57523 C 0.20746 -0.57824 0.21007 -0.57847 0.2217 -0.58356 C 0.24184 -0.59259 0.22153 -0.58727 0.2467 -0.5919 C 0.26719 -0.60301 0.24722 -0.59352 0.28003 -0.60301 C 0.28489 -0.60463 0.28958 -0.60741 0.29462 -0.60856 C 0.32361 -0.6169 0.31354 -0.61227 0.34045 -0.6169 C 0.34392 -0.61759 0.34722 -0.61921 0.35087 -0.61968 C 0.35972 -0.62106 0.36892 -0.62153 0.37795 -0.62245 C 0.38351 -0.62338 0.38906 -0.62431 0.39462 -0.62523 C 0.41337 -0.62431 0.43212 -0.62431 0.45087 -0.62245 C 0.45295 -0.62245 0.45486 -0.6206 0.45712 -0.61968 C 0.45972 -0.61875 0.46267 -0.61806 0.46545 -0.6169 C 0.46962 -0.61528 0.47795 -0.61134 0.47795 -0.61134 C 0.48316 -0.60625 0.49358 -0.59537 0.49878 -0.5919 C 0.50382 -0.58866 0.50885 -0.58588 0.51337 -0.58079 C 0.51562 -0.57847 0.51701 -0.57477 0.51962 -0.57245 C 0.52135 -0.57083 0.52378 -0.57106 0.52587 -0.56968 C 0.52812 -0.56829 0.53941 -0.55718 0.54045 -0.55579 C 0.54219 -0.55347 0.54305 -0.55023 0.54462 -0.54745 C 0.54653 -0.54375 0.54878 -0.54005 0.55087 -0.53634 C 0.5526 -0.52917 0.55451 -0.52083 0.55712 -0.51412 C 0.55816 -0.51134 0.55989 -0.50856 0.56128 -0.50579 C 0.56719 -0.47407 0.55885 -0.51343 0.56753 -0.48634 C 0.56858 -0.48287 0.56858 -0.47893 0.56962 -0.47523 C 0.57066 -0.47153 0.57257 -0.46806 0.57378 -0.46412 C 0.57569 -0.45718 0.57535 -0.45162 0.57795 -0.44468 C 0.58837 -0.4169 0.57517 -0.45949 0.58628 -0.42523 C 0.58698 -0.42268 0.58733 -0.41968 0.58837 -0.4169 C 0.58941 -0.41412 0.59149 -0.41181 0.59253 -0.40856 C 0.59427 -0.40324 0.59531 -0.39745 0.5967 -0.3919 C 0.59896 -0.38264 0.59896 -0.3831 0.60087 -0.37245 C 0.60156 -0.36806 0.60208 -0.36319 0.60295 -0.35856 C 0.60347 -0.35579 0.60451 -0.35324 0.60503 -0.35023 C 0.6059 -0.34491 0.60642 -0.33912 0.60712 -0.33356 C 0.60851 -0.30023 0.60937 -0.2669 0.61128 -0.23356 C 0.61146 -0.22801 0.61267 -0.22268 0.61337 -0.2169 C 0.61406 -0.2088 0.61441 -0.20023 0.61545 -0.1919 C 0.6158 -0.18912 0.61719 -0.18657 0.61753 -0.18356 C 0.61788 -0.17731 0.61753 -0.1706 0.61753 -0.16412 L 0.61962 -0.15856 " pathEditMode="relative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548639" y="1390357"/>
            <a:ext cx="5756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Thousands of runners participate in the _______every year 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revived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832123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practice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4571999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marathon</a:t>
            </a:r>
            <a:endParaRPr lang="en-US" sz="1700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B58ECBE8-3E3E-4515-A711-2B18034448D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4607 L 0.00139 -0.04607 C 0.00261 -0.05533 0.00382 -0.06482 0.00539 -0.07384 C 0.00591 -0.07685 0.00712 -0.0794 0.00747 -0.08218 C 0.0099 -0.09514 0.0125 -0.1081 0.01372 -0.12107 C 0.02119 -0.19954 0.01441 -0.13449 0.02205 -0.19607 C 0.02327 -0.20579 0.02605 -0.23704 0.0283 -0.24329 C 0.03386 -0.2581 0.03247 -0.25278 0.03664 -0.27107 C 0.03889 -0.28033 0.0408 -0.28982 0.04289 -0.29884 C 0.04358 -0.30185 0.04393 -0.30463 0.04497 -0.30718 C 0.0474 -0.3132 0.05105 -0.31806 0.0533 -0.32384 C 0.05521 -0.32824 0.05591 -0.33334 0.05747 -0.33773 C 0.06285 -0.35185 0.06632 -0.35556 0.07414 -0.36829 C 0.07813 -0.38426 0.07448 -0.37315 0.08664 -0.39329 C 0.08889 -0.39699 0.0908 -0.40093 0.09289 -0.4044 C 0.0948 -0.40741 0.10903 -0.43056 0.11372 -0.43496 C 0.11841 -0.43935 0.12379 -0.4419 0.1283 -0.44607 C 0.14167 -0.45903 0.13091 -0.45579 0.14497 -0.46273 C 0.14775 -0.46412 0.1507 -0.46459 0.1533 -0.46551 C 0.16841 -0.4713 0.14879 -0.46667 0.17622 -0.47107 C 0.20678 -0.46921 0.2375 -0.46875 0.26789 -0.46551 C 0.28125 -0.46412 0.2948 -0.46296 0.30747 -0.45718 C 0.34098 -0.44236 0.31146 -0.45463 0.34497 -0.44329 C 0.35 -0.44167 0.35469 -0.43912 0.35955 -0.43773 C 0.3658 -0.43634 0.37205 -0.43611 0.3783 -0.43496 L 0.39497 -0.43218 C 0.40053 -0.42755 0.40539 -0.42084 0.41164 -0.41829 C 0.42049 -0.41505 0.42969 -0.41667 0.43872 -0.41551 C 0.44445 -0.41482 0.45 -0.41412 0.45539 -0.41273 C 0.45834 -0.41227 0.46094 -0.41065 0.46372 -0.40996 C 0.47136 -0.4088 0.47917 -0.40857 0.48664 -0.40718 C 0.49098 -0.40671 0.49497 -0.40509 0.49914 -0.4044 C 0.50678 -0.40324 0.51441 -0.40255 0.52205 -0.40162 C 0.52691 -0.39977 0.53195 -0.39815 0.53664 -0.39607 C 0.54098 -0.39445 0.54497 -0.39213 0.54914 -0.39051 C 0.55261 -0.38935 0.55608 -0.38866 0.55955 -0.38773 C 0.5658 -0.38403 0.57188 -0.37986 0.5783 -0.37662 C 0.58178 -0.37523 0.58542 -0.37546 0.58872 -0.37384 C 0.59167 -0.37269 0.5941 -0.36968 0.59705 -0.36829 C 0.6125 -0.36204 0.61494 -0.36528 0.6283 -0.35718 C 0.63073 -0.35602 0.6323 -0.35324 0.63455 -0.35162 C 0.64914 -0.34213 0.64723 -0.34375 0.66164 -0.34051 C 0.6658 -0.33681 0.6698 -0.33287 0.67414 -0.3294 C 0.67605 -0.32801 0.67848 -0.32824 0.68039 -0.32662 C 0.69132 -0.31852 0.69098 -0.31528 0.70122 -0.30996 C 0.70903 -0.30602 0.72066 -0.30301 0.7283 -0.29607 C 0.73212 -0.29283 0.7349 -0.28796 0.73872 -0.28496 C 0.74393 -0.28125 0.75 -0.27986 0.75539 -0.27662 C 0.75973 -0.27431 0.76389 -0.27153 0.76789 -0.26829 C 0.77223 -0.26505 0.77674 -0.26181 0.78039 -0.25718 C 0.78369 -0.25324 0.78525 -0.24699 0.78872 -0.24329 C 0.79306 -0.23935 0.79862 -0.23796 0.8033 -0.23496 C 0.80625 -0.23334 0.80903 -0.23148 0.81164 -0.2294 C 0.81875 -0.22408 0.8257 -0.21852 0.83247 -0.21273 C 0.83473 -0.21111 0.83681 -0.20949 0.83872 -0.20718 C 0.84098 -0.20486 0.84254 -0.20116 0.84497 -0.19884 C 0.84757 -0.19653 0.8507 -0.1956 0.8533 -0.19329 C 0.85764 -0.19005 0.86164 -0.18588 0.8658 -0.18218 C 0.87396 -0.16597 0.86494 -0.18009 0.8783 -0.17107 C 0.88282 -0.16829 0.88664 -0.16343 0.8908 -0.15996 C 0.89358 -0.15787 0.89653 -0.15671 0.89914 -0.1544 C 0.90209 -0.15209 0.90452 -0.14861 0.90747 -0.14607 C 0.91632 -0.13889 0.91632 -0.14167 0.92622 -0.13496 C 0.92848 -0.13357 0.93073 -0.13171 0.93247 -0.1294 C 0.93768 -0.12338 0.94063 -0.11296 0.94705 -0.10996 L 0.9533 -0.10718 C 0.95469 -0.1044 0.95573 -0.10139 0.95747 -0.09884 C 0.95921 -0.09653 0.96216 -0.09607 0.96372 -0.09329 C 0.96511 -0.09121 0.96494 -0.08773 0.9658 -0.08496 C 0.96702 -0.08218 0.96858 -0.0794 0.96997 -0.07662 C 0.97657 -0.0419 0.96823 -0.08519 0.97414 -0.05718 C 0.97674 -0.04537 0.97622 -0.04514 0.9783 -0.03218 C 0.98091 -0.01667 0.98039 -0.02616 0.98039 -0.01273 " pathEditMode="relative" ptsTypes="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6551 L -0.00347 -0.06551 C -0.02378 -0.20023 -0.01146 -0.10857 -0.00555 -0.42662 C -0.00555 -0.43009 -0.00278 -0.43218 -0.00139 -0.43496 C -0.00034 -0.44259 0.00313 -0.46667 0.00486 -0.47107 C 0.00625 -0.47477 0.00729 -0.47871 0.00903 -0.48218 C 0.01163 -0.48796 0.01372 -0.49421 0.01736 -0.49884 C 0.01945 -0.50185 0.02292 -0.50232 0.0257 -0.5044 C 0.02778 -0.50602 0.02986 -0.50787 0.03195 -0.50996 C 0.03403 -0.51227 0.04844 -0.52894 0.05278 -0.53218 C 0.05469 -0.53357 0.05695 -0.5338 0.05903 -0.53496 C 0.06129 -0.53658 0.06302 -0.53912 0.06528 -0.54051 C 0.06719 -0.5419 0.06945 -0.54213 0.07153 -0.54329 C 0.0757 -0.54584 0.08108 -0.5507 0.08611 -0.55162 C 0.09358 -0.55301 0.10139 -0.55347 0.10903 -0.5544 C 0.11893 -0.55741 0.13177 -0.56435 0.14236 -0.55718 C 0.14531 -0.55509 0.14653 -0.54977 0.14861 -0.54607 C 0.14931 -0.54329 0.14966 -0.54051 0.1507 -0.53773 C 0.15521 -0.52523 0.15469 -0.53403 0.15695 -0.52107 C 0.16372 -0.48125 0.15816 -0.50509 0.1632 -0.48496 C 0.16389 -0.47662 0.16424 -0.46829 0.16528 -0.45996 C 0.16563 -0.45625 0.16684 -0.45255 0.16736 -0.44884 C 0.16823 -0.44236 0.16875 -0.43588 0.16945 -0.4294 C 0.17014 -0.4044 0.17031 -0.3794 0.17153 -0.3544 C 0.17327 -0.3132 0.17205 -0.3456 0.1757 -0.32384 C 0.17656 -0.31852 0.17709 -0.31273 0.17778 -0.30718 C 0.17986 -0.10255 0.15712 -0.16505 0.18195 -0.09884 L 0.18195 -0.09884 " pathEditMode="relative" ptsTypes="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670560" y="1512277"/>
            <a:ext cx="5355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board game chess ____in India in the 6th century.  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787791" y="4576283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2878447" y="4576281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originated</a:t>
            </a:r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A6341F60-6064-4B5F-80B2-70EBD4F874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0.00023 C 0.00521 -0.0213 0.01094 -0.04236 0.0158 -0.06366 C 0.01997 -0.08079 0.01424 -0.06875 0.02032 -0.07963 C 0.02084 -0.08218 0.02049 -0.08496 0.02171 -0.08704 C 0.02414 -0.09121 0.02813 -0.09352 0.03056 -0.09792 L 0.03334 -0.10324 C 0.03716 -0.1169 0.03212 -0.1 0.03768 -0.11412 C 0.04375 -0.12917 0.03386 -0.10949 0.04202 -0.125 C 0.0448 -0.13542 0.0415 -0.1257 0.04792 -0.13588 C 0.05 -0.13935 0.05122 -0.14352 0.05365 -0.14653 C 0.05469 -0.14792 0.05573 -0.14884 0.0566 -0.15023 C 0.05886 -0.15371 0.0599 -0.1581 0.0625 -0.16111 C 0.06441 -0.16366 0.06684 -0.16574 0.06823 -0.16829 C 0.07118 -0.17384 0.07136 -0.17477 0.07553 -0.1794 C 0.07691 -0.18056 0.07848 -0.18148 0.08004 -0.18287 C 0.08143 -0.18634 0.08212 -0.19074 0.08421 -0.19352 C 0.08577 -0.1956 0.0882 -0.19607 0.09011 -0.19722 C 0.09167 -0.19838 0.09323 -0.19954 0.09445 -0.20093 C 0.10243 -0.20972 0.1007 -0.21065 0.10764 -0.21551 C 0.10955 -0.21667 0.11164 -0.21783 0.11355 -0.21898 C 0.1165 -0.22454 0.11632 -0.22523 0.12084 -0.22986 C 0.12257 -0.23171 0.12466 -0.23333 0.12657 -0.23519 C 0.12813 -0.23681 0.12934 -0.23912 0.13091 -0.24074 C 0.1323 -0.24213 0.13386 -0.24306 0.13542 -0.24445 C 0.13681 -0.24607 0.13803 -0.24838 0.13959 -0.24977 C 0.1415 -0.25139 0.14358 -0.25208 0.14566 -0.25347 C 0.14879 -0.25741 0.15018 -0.25996 0.15434 -0.2625 C 0.15556 -0.2632 0.1573 -0.26366 0.15851 -0.26435 C 0.16007 -0.26597 0.16129 -0.26829 0.16303 -0.26968 C 0.16441 -0.27107 0.17205 -0.27292 0.17327 -0.27315 C 0.17518 -0.27431 0.17691 -0.27593 0.179 -0.27685 C 0.18334 -0.27894 0.18785 -0.28056 0.19219 -0.28241 C 0.19358 -0.2831 0.19514 -0.2838 0.19653 -0.28403 L 0.20382 -0.28588 C 0.20973 -0.28889 0.21511 -0.29306 0.22118 -0.29514 C 0.23577 -0.29954 0.229 -0.29769 0.24167 -0.30046 C 0.24462 -0.30162 0.24757 -0.30255 0.25053 -0.30417 C 0.25278 -0.30533 0.25521 -0.30671 0.25764 -0.30764 C 0.26042 -0.30857 0.26355 -0.3088 0.2665 -0.30926 C 0.28108 -0.31667 0.26702 -0.31019 0.27952 -0.31482 C 0.28247 -0.31597 0.28525 -0.31759 0.28837 -0.31852 C 0.29601 -0.32083 0.29549 -0.31898 0.30139 -0.32199 C 0.30348 -0.32315 0.30521 -0.32477 0.30712 -0.3257 C 0.31181 -0.32824 0.32431 -0.3338 0.32761 -0.33472 C 0.33872 -0.3375 0.33247 -0.33588 0.34653 -0.34028 C 0.34844 -0.34074 0.35035 -0.34121 0.35243 -0.34213 C 0.35591 -0.34352 0.35903 -0.34491 0.36268 -0.3456 C 0.36632 -0.34653 0.37032 -0.34699 0.37431 -0.34722 L 0.43837 -0.3456 C 0.44028 -0.3456 0.44237 -0.34468 0.4441 -0.34398 C 0.44775 -0.34213 0.45122 -0.33935 0.45434 -0.33658 C 0.45625 -0.33496 0.45764 -0.3331 0.45955 -0.33125 C 0.46112 -0.32963 0.46216 -0.32708 0.46459 -0.3257 C 0.46632 -0.32431 0.46841 -0.32315 0.47049 -0.32199 C 0.47136 -0.32037 0.47188 -0.31806 0.47327 -0.31667 C 0.47587 -0.31389 0.47969 -0.31273 0.48212 -0.30926 C 0.49202 -0.29722 0.47657 -0.31597 0.48889 -0.30232 C 0.4915 -0.3 0.49358 -0.29769 0.49514 -0.29514 C 0.49601 -0.29329 0.49671 -0.29097 0.49809 -0.28958 C 0.49914 -0.28843 0.50105 -0.28843 0.50243 -0.28773 C 0.50348 -0.28658 0.50469 -0.28542 0.50539 -0.28403 C 0.5066 -0.28171 0.50678 -0.27871 0.50834 -0.27685 C 0.50938 -0.27546 0.51129 -0.2757 0.51268 -0.275 C 0.51424 -0.27384 0.51563 -0.27292 0.51702 -0.2713 C 0.51806 -0.27037 0.51875 -0.26875 0.51997 -0.26783 C 0.52118 -0.2669 0.52292 -0.26667 0.52431 -0.26597 C 0.52518 -0.26435 0.52622 -0.2625 0.52709 -0.26065 C 0.52987 -0.25648 0.53091 -0.25648 0.53455 -0.25347 C 0.53646 -0.25162 0.53837 -0.24977 0.54028 -0.24792 C 0.54809 -0.23333 0.53785 -0.25093 0.54757 -0.23889 C 0.54931 -0.23658 0.55053 -0.23403 0.55191 -0.23148 C 0.55243 -0.22986 0.55243 -0.22778 0.55348 -0.22616 C 0.55452 -0.22454 0.55643 -0.22408 0.55782 -0.22269 C 0.56042 -0.21968 0.56303 -0.21713 0.56511 -0.21366 C 0.56737 -0.21019 0.56945 -0.20556 0.5724 -0.20278 C 0.57362 -0.20139 0.57553 -0.20046 0.57674 -0.19908 C 0.57934 -0.1963 0.5816 -0.19306 0.58403 -0.19005 L 0.58698 -0.18634 C 0.58803 -0.18519 0.58855 -0.18333 0.58976 -0.18287 L 0.59428 -0.18102 C 0.60157 -0.175 0.5974 -0.17894 0.60591 -0.16829 C 0.60747 -0.16667 0.60851 -0.16435 0.61025 -0.16296 C 0.61164 -0.16181 0.6132 -0.16042 0.61459 -0.15926 C 0.61702 -0.15695 0.61945 -0.15417 0.62188 -0.15208 C 0.62362 -0.15046 0.62605 -0.15 0.62778 -0.14838 C 0.63872 -0.1382 0.62865 -0.14329 0.63803 -0.13958 C 0.65313 -0.1206 0.63247 -0.14537 0.64671 -0.13033 C 0.64879 -0.12801 0.65053 -0.12546 0.65243 -0.12315 C 0.65382 -0.12176 0.65556 -0.12083 0.65695 -0.11945 C 0.65851 -0.11783 0.65973 -0.11574 0.66129 -0.11412 C 0.6632 -0.11204 0.66511 -0.11042 0.66702 -0.10857 C 0.66858 -0.10741 0.66997 -0.10648 0.67153 -0.10509 C 0.67639 -0.09977 0.67622 -0.09746 0.68178 -0.09421 C 0.68299 -0.09329 0.68455 -0.09306 0.68594 -0.09236 C 0.6875 -0.09051 0.68855 -0.08843 0.69046 -0.08704 C 0.69167 -0.08611 0.69358 -0.08611 0.69462 -0.08519 C 0.69757 -0.08264 0.69948 -0.07894 0.70209 -0.07616 C 0.70469 -0.07315 0.70921 -0.07083 0.71233 -0.06875 C 0.71407 -0.06528 0.71632 -0.06019 0.71945 -0.0581 C 0.72257 -0.05556 0.72622 -0.0544 0.72969 -0.05255 C 0.73073 -0.05139 0.7316 -0.05 0.73264 -0.04908 C 0.73872 -0.04283 0.74514 -0.03681 0.75157 -0.03079 C 0.75556 -0.02732 0.75903 -0.02315 0.7632 -0.02014 C 0.76667 -0.01759 0.77014 -0.01551 0.77344 -0.01273 C 0.77882 -0.00833 0.78403 -0.00301 0.78941 0.00162 C 0.79618 0.00741 0.80365 0.01157 0.80973 0.01782 C 0.82327 0.03171 0.81355 0.02292 0.82882 0.03426 C 0.83421 0.03842 0.83438 0.03935 0.84028 0.04514 C 0.84184 0.04629 0.84341 0.04745 0.8448 0.04884 C 0.84671 0.05046 0.84862 0.05231 0.8507 0.05417 C 0.86164 0.06319 0.854 0.05625 0.86372 0.06319 C 0.86528 0.06435 0.86684 0.06551 0.86823 0.06667 C 0.86962 0.06829 0.87084 0.07106 0.8724 0.07222 C 0.87431 0.07338 0.87639 0.07338 0.8783 0.07407 C 0.87934 0.07523 0.88039 0.07639 0.88125 0.07754 C 0.8823 0.0794 0.88264 0.08171 0.88403 0.0831 C 0.88577 0.08449 0.88803 0.08426 0.88993 0.08495 L 0.89306 0.09051 L 0.89306 0.08866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53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2199 L 0.01302 -0.02199 C 0.00087 -0.12755 0.0059 -0.07014 0.01094 -0.28032 C 0.01094 -0.28542 0.01371 -0.31944 0.01719 -0.3331 C 0.0184 -0.33796 0.01996 -0.34236 0.02135 -0.34699 C 0.02205 -0.35347 0.0224 -0.36018 0.02344 -0.36643 C 0.02378 -0.36944 0.025 -0.37199 0.02552 -0.37477 C 0.02604 -0.3787 0.02812 -0.40255 0.02969 -0.4081 C 0.03055 -0.41134 0.03246 -0.41366 0.03385 -0.41643 C 0.04375 -0.48218 0.0316 -0.41505 0.04427 -0.46088 C 0.04549 -0.46551 0.04514 -0.47037 0.04635 -0.47477 C 0.04774 -0.48055 0.05486 -0.49583 0.05677 -0.49977 C 0.05799 -0.50278 0.05972 -0.50532 0.06094 -0.5081 C 0.0625 -0.5118 0.06302 -0.5162 0.0651 -0.51921 C 0.06667 -0.52199 0.06927 -0.52292 0.07135 -0.52477 C 0.075 -0.53958 0.07118 -0.52893 0.08177 -0.54421 C 0.08542 -0.54977 0.08889 -0.55532 0.09219 -0.56088 C 0.09375 -0.56366 0.09462 -0.5669 0.09635 -0.56921 C 0.10087 -0.57523 0.10729 -0.57986 0.11302 -0.5831 C 0.11493 -0.58426 0.11719 -0.58495 0.11927 -0.58588 C 0.13021 -0.60069 0.11996 -0.59005 0.13594 -0.59699 C 0.14601 -0.60162 0.14132 -0.60301 0.15052 -0.60532 C 0.15538 -0.60671 0.16024 -0.60694 0.1651 -0.6081 C 0.17135 -0.60972 0.1776 -0.6118 0.18385 -0.61366 C 0.20121 -0.61273 0.21875 -0.61435 0.23594 -0.61088 C 0.23889 -0.61042 0.23976 -0.60509 0.24219 -0.60255 C 0.24618 -0.59861 0.25052 -0.59514 0.25469 -0.59143 L 0.26094 -0.58588 C 0.26927 -0.56921 0.26024 -0.58495 0.27135 -0.57199 C 0.2908 -0.5493 0.27396 -0.56528 0.28802 -0.55255 C 0.29913 -0.53032 0.28455 -0.55718 0.29844 -0.53866 C 0.30677 -0.52755 0.29774 -0.53218 0.30885 -0.52477 C 0.31076 -0.52361 0.31302 -0.52315 0.3151 -0.52199 C 0.31788 -0.52037 0.32066 -0.51829 0.32344 -0.51643 C 0.32483 -0.51366 0.32587 -0.51065 0.3276 -0.5081 C 0.32934 -0.50579 0.33229 -0.50532 0.33385 -0.50255 C 0.33576 -0.49954 0.33646 -0.49514 0.33802 -0.49143 C 0.34062 -0.48588 0.3441 -0.48079 0.34635 -0.47477 C 0.35156 -0.46088 0.34878 -0.46713 0.35469 -0.45532 L 0.35885 -0.4331 C 0.35955 -0.4294 0.36007 -0.42569 0.36094 -0.42199 L 0.3651 -0.40532 L 0.36927 -0.38866 C 0.36996 -0.38588 0.37014 -0.38287 0.37135 -0.38032 L 0.37552 -0.37199 L 0.37969 -0.34977 C 0.38038 -0.34606 0.3809 -0.34236 0.38177 -0.33866 C 0.38316 -0.3331 0.38524 -0.32778 0.38594 -0.32199 L 0.3901 -0.28866 C 0.39618 -0.17037 0.39427 -0.23518 0.39427 -0.09421 L 0.39219 -0.09699 " pathEditMode="relative" ptsTypes="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957944" y="1512277"/>
            <a:ext cx="4902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 stick with fire at the end is ______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medal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net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627989" y="4694754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torch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1E2B3413-AF60-4BA4-9179-F1E798CCB51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912 C 1.38889E-6 -0.1044 -0.00486 -0.04143 0.00087 -0.17523 C 0.00121 -0.1875 0.00139 -0.19954 0.00295 -0.21134 C 0.00347 -0.21713 0.0059 -0.22245 0.00712 -0.22801 C 0.00798 -0.23356 0.00833 -0.23935 0.0092 -0.24468 C 0.01042 -0.25324 0.01163 -0.26157 0.01337 -0.26968 C 0.0151 -0.27917 0.01753 -0.28819 0.01962 -0.29745 C 0.02031 -0.30579 0.01996 -0.31458 0.0217 -0.32245 C 0.02274 -0.32778 0.02587 -0.33171 0.02795 -0.33634 C 0.02934 -0.34005 0.03073 -0.34375 0.03212 -0.34768 C 0.04514 -0.38727 0.03698 -0.36991 0.0467 -0.38912 C 0.04739 -0.39282 0.04739 -0.39699 0.04878 -0.40023 C 0.05017 -0.4044 0.05295 -0.40764 0.05503 -0.41134 C 0.05642 -0.41412 0.05781 -0.4169 0.0592 -0.41968 C 0.06493 -0.43241 0.07413 -0.45509 0.08212 -0.4669 C 0.08854 -0.47685 0.09566 -0.48588 0.10295 -0.49468 C 0.11163 -0.50532 0.12135 -0.51458 0.13003 -0.52523 C 0.13316 -0.5294 0.13472 -0.53565 0.13837 -0.53912 C 0.14253 -0.54329 0.14809 -0.54444 0.15295 -0.54745 C 0.1743 -0.56181 0.13576 -0.55903 0.1967 -0.57523 C 0.20746 -0.57824 0.21007 -0.57847 0.2217 -0.58356 C 0.24184 -0.59259 0.22153 -0.58727 0.2467 -0.5919 C 0.26719 -0.60301 0.24722 -0.59352 0.28003 -0.60301 C 0.28489 -0.60463 0.28958 -0.60741 0.29462 -0.60856 C 0.32361 -0.6169 0.31354 -0.61227 0.34045 -0.6169 C 0.34392 -0.61759 0.34722 -0.61921 0.35087 -0.61968 C 0.35972 -0.62106 0.36892 -0.62153 0.37795 -0.62245 C 0.38351 -0.62338 0.38906 -0.62431 0.39462 -0.62523 C 0.41337 -0.62431 0.43212 -0.62431 0.45087 -0.62245 C 0.45295 -0.62245 0.45486 -0.6206 0.45712 -0.61968 C 0.45972 -0.61875 0.46267 -0.61806 0.46545 -0.6169 C 0.46962 -0.61528 0.47795 -0.61134 0.47795 -0.61134 C 0.48316 -0.60625 0.49358 -0.59537 0.49878 -0.5919 C 0.50382 -0.58866 0.50885 -0.58588 0.51337 -0.58079 C 0.51562 -0.57847 0.51701 -0.57477 0.51962 -0.57245 C 0.52135 -0.57083 0.52378 -0.57106 0.52587 -0.56968 C 0.52812 -0.56829 0.53941 -0.55718 0.54045 -0.55579 C 0.54219 -0.55347 0.54305 -0.55023 0.54462 -0.54745 C 0.54653 -0.54375 0.54878 -0.54005 0.55087 -0.53634 C 0.5526 -0.52917 0.55451 -0.52083 0.55712 -0.51412 C 0.55816 -0.51134 0.55989 -0.50856 0.56128 -0.50579 C 0.56719 -0.47407 0.55885 -0.51343 0.56753 -0.48634 C 0.56858 -0.48287 0.56858 -0.47893 0.56962 -0.47523 C 0.57066 -0.47153 0.57257 -0.46806 0.57378 -0.46412 C 0.57569 -0.45718 0.57535 -0.45162 0.57795 -0.44468 C 0.58837 -0.4169 0.57517 -0.45949 0.58628 -0.42523 C 0.58698 -0.42268 0.58733 -0.41968 0.58837 -0.4169 C 0.58941 -0.41412 0.59149 -0.41181 0.59253 -0.40856 C 0.59427 -0.40324 0.59531 -0.39745 0.5967 -0.3919 C 0.59896 -0.38264 0.59896 -0.3831 0.60087 -0.37245 C 0.60156 -0.36806 0.60208 -0.36319 0.60295 -0.35856 C 0.60347 -0.35579 0.60451 -0.35324 0.60503 -0.35023 C 0.6059 -0.34491 0.60642 -0.33912 0.60712 -0.33356 C 0.60851 -0.30023 0.60937 -0.2669 0.61128 -0.23356 C 0.61146 -0.22801 0.61267 -0.22268 0.61337 -0.2169 C 0.61406 -0.2088 0.61441 -0.20023 0.61545 -0.1919 C 0.6158 -0.18912 0.61719 -0.18657 0.61753 -0.18356 C 0.61788 -0.17731 0.61753 -0.1706 0.61753 -0.16412 L 0.61962 -0.15856 " pathEditMode="relative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832123" y="1512277"/>
            <a:ext cx="5237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circular award is___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torch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832123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net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4571999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medal</a:t>
            </a:r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6EB32E43-ADB7-4437-B493-772262468D5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7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4607 L 0.00139 -0.04607 C 0.00261 -0.05533 0.00382 -0.06482 0.00539 -0.07384 C 0.00591 -0.07685 0.00712 -0.0794 0.00747 -0.08218 C 0.0099 -0.09514 0.0125 -0.1081 0.01372 -0.12107 C 0.02119 -0.19954 0.01441 -0.13449 0.02205 -0.19607 C 0.02327 -0.20579 0.02605 -0.23704 0.0283 -0.24329 C 0.03386 -0.2581 0.03247 -0.25278 0.03664 -0.27107 C 0.03889 -0.28033 0.0408 -0.28982 0.04289 -0.29884 C 0.04358 -0.30185 0.04393 -0.30463 0.04497 -0.30718 C 0.0474 -0.3132 0.05105 -0.31806 0.0533 -0.32384 C 0.05521 -0.32824 0.05591 -0.33334 0.05747 -0.33773 C 0.06285 -0.35185 0.06632 -0.35556 0.07414 -0.36829 C 0.07813 -0.38426 0.07448 -0.37315 0.08664 -0.39329 C 0.08889 -0.39699 0.0908 -0.40093 0.09289 -0.4044 C 0.0948 -0.40741 0.10903 -0.43056 0.11372 -0.43496 C 0.11841 -0.43935 0.12379 -0.4419 0.1283 -0.44607 C 0.14167 -0.45903 0.13091 -0.45579 0.14497 -0.46273 C 0.14775 -0.46412 0.1507 -0.46459 0.1533 -0.46551 C 0.16841 -0.4713 0.14879 -0.46667 0.17622 -0.47107 C 0.20678 -0.46921 0.2375 -0.46875 0.26789 -0.46551 C 0.28125 -0.46412 0.2948 -0.46296 0.30747 -0.45718 C 0.34098 -0.44236 0.31146 -0.45463 0.34497 -0.44329 C 0.35 -0.44167 0.35469 -0.43912 0.35955 -0.43773 C 0.3658 -0.43634 0.37205 -0.43611 0.3783 -0.43496 L 0.39497 -0.43218 C 0.40053 -0.42755 0.40539 -0.42084 0.41164 -0.41829 C 0.42049 -0.41505 0.42969 -0.41667 0.43872 -0.41551 C 0.44445 -0.41482 0.45 -0.41412 0.45539 -0.41273 C 0.45834 -0.41227 0.46094 -0.41065 0.46372 -0.40996 C 0.47136 -0.4088 0.47917 -0.40857 0.48664 -0.40718 C 0.49098 -0.40671 0.49497 -0.40509 0.49914 -0.4044 C 0.50678 -0.40324 0.51441 -0.40255 0.52205 -0.40162 C 0.52691 -0.39977 0.53195 -0.39815 0.53664 -0.39607 C 0.54098 -0.39445 0.54497 -0.39213 0.54914 -0.39051 C 0.55261 -0.38935 0.55608 -0.38866 0.55955 -0.38773 C 0.5658 -0.38403 0.57188 -0.37986 0.5783 -0.37662 C 0.58178 -0.37523 0.58542 -0.37546 0.58872 -0.37384 C 0.59167 -0.37269 0.5941 -0.36968 0.59705 -0.36829 C 0.6125 -0.36204 0.61494 -0.36528 0.6283 -0.35718 C 0.63073 -0.35602 0.6323 -0.35324 0.63455 -0.35162 C 0.64914 -0.34213 0.64723 -0.34375 0.66164 -0.34051 C 0.6658 -0.33681 0.6698 -0.33287 0.67414 -0.3294 C 0.67605 -0.32801 0.67848 -0.32824 0.68039 -0.32662 C 0.69132 -0.31852 0.69098 -0.31528 0.70122 -0.30996 C 0.70903 -0.30602 0.72066 -0.30301 0.7283 -0.29607 C 0.73212 -0.29283 0.7349 -0.28796 0.73872 -0.28496 C 0.74393 -0.28125 0.75 -0.27986 0.75539 -0.27662 C 0.75973 -0.27431 0.76389 -0.27153 0.76789 -0.26829 C 0.77223 -0.26505 0.77674 -0.26181 0.78039 -0.25718 C 0.78369 -0.25324 0.78525 -0.24699 0.78872 -0.24329 C 0.79306 -0.23935 0.79862 -0.23796 0.8033 -0.23496 C 0.80625 -0.23334 0.80903 -0.23148 0.81164 -0.2294 C 0.81875 -0.22408 0.8257 -0.21852 0.83247 -0.21273 C 0.83473 -0.21111 0.83681 -0.20949 0.83872 -0.20718 C 0.84098 -0.20486 0.84254 -0.20116 0.84497 -0.19884 C 0.84757 -0.19653 0.8507 -0.1956 0.8533 -0.19329 C 0.85764 -0.19005 0.86164 -0.18588 0.8658 -0.18218 C 0.87396 -0.16597 0.86494 -0.18009 0.8783 -0.17107 C 0.88282 -0.16829 0.88664 -0.16343 0.8908 -0.15996 C 0.89358 -0.15787 0.89653 -0.15671 0.89914 -0.1544 C 0.90209 -0.15209 0.90452 -0.14861 0.90747 -0.14607 C 0.91632 -0.13889 0.91632 -0.14167 0.92622 -0.13496 C 0.92848 -0.13357 0.93073 -0.13171 0.93247 -0.1294 C 0.93768 -0.12338 0.94063 -0.11296 0.94705 -0.10996 L 0.9533 -0.10718 C 0.95469 -0.1044 0.95573 -0.10139 0.95747 -0.09884 C 0.95921 -0.09653 0.96216 -0.09607 0.96372 -0.09329 C 0.96511 -0.09121 0.96494 -0.08773 0.9658 -0.08496 C 0.96702 -0.08218 0.96858 -0.0794 0.96997 -0.07662 C 0.97657 -0.0419 0.96823 -0.08519 0.97414 -0.05718 C 0.97674 -0.04537 0.97622 -0.04514 0.9783 -0.03218 C 0.98091 -0.01667 0.98039 -0.02616 0.98039 -0.01273 " pathEditMode="relative" ptsTypes="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6551 L -0.00347 -0.06551 C -0.02378 -0.20023 -0.01146 -0.10857 -0.00555 -0.42662 C -0.00555 -0.43009 -0.00278 -0.43218 -0.00139 -0.43496 C -0.00034 -0.44259 0.00313 -0.46667 0.00486 -0.47107 C 0.00625 -0.47477 0.00729 -0.47871 0.00903 -0.48218 C 0.01163 -0.48796 0.01372 -0.49421 0.01736 -0.49884 C 0.01945 -0.50185 0.02292 -0.50232 0.0257 -0.5044 C 0.02778 -0.50602 0.02986 -0.50787 0.03195 -0.50996 C 0.03403 -0.51227 0.04844 -0.52894 0.05278 -0.53218 C 0.05469 -0.53357 0.05695 -0.5338 0.05903 -0.53496 C 0.06129 -0.53658 0.06302 -0.53912 0.06528 -0.54051 C 0.06719 -0.5419 0.06945 -0.54213 0.07153 -0.54329 C 0.0757 -0.54584 0.08108 -0.5507 0.08611 -0.55162 C 0.09358 -0.55301 0.10139 -0.55347 0.10903 -0.5544 C 0.11893 -0.55741 0.13177 -0.56435 0.14236 -0.55718 C 0.14531 -0.55509 0.14653 -0.54977 0.14861 -0.54607 C 0.14931 -0.54329 0.14966 -0.54051 0.1507 -0.53773 C 0.15521 -0.52523 0.15469 -0.53403 0.15695 -0.52107 C 0.16372 -0.48125 0.15816 -0.50509 0.1632 -0.48496 C 0.16389 -0.47662 0.16424 -0.46829 0.16528 -0.45996 C 0.16563 -0.45625 0.16684 -0.45255 0.16736 -0.44884 C 0.16823 -0.44236 0.16875 -0.43588 0.16945 -0.4294 C 0.17014 -0.4044 0.17031 -0.3794 0.17153 -0.3544 C 0.17327 -0.3132 0.17205 -0.3456 0.1757 -0.32384 C 0.17656 -0.31852 0.17709 -0.31273 0.17778 -0.30718 C 0.17986 -0.10255 0.15712 -0.16505 0.18195 -0.09884 L 0.18195 -0.09884 " pathEditMode="relative" ptsTypes="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787791" y="1512277"/>
            <a:ext cx="5255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The opposite of “defending” is___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787791" y="4576283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local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boring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2878447" y="4576281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/>
              <a:t>attacking</a:t>
            </a:r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C8D44C7A-D971-4742-9123-93CFE3CD37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0.00023 C 0.00521 -0.0213 0.01094 -0.04236 0.0158 -0.06366 C 0.01997 -0.08079 0.01424 -0.06875 0.02032 -0.07963 C 0.02084 -0.08218 0.02049 -0.08496 0.02171 -0.08704 C 0.02414 -0.09121 0.02813 -0.09352 0.03056 -0.09792 L 0.03334 -0.10324 C 0.03716 -0.1169 0.03212 -0.1 0.03768 -0.11412 C 0.04375 -0.12917 0.03386 -0.10949 0.04202 -0.125 C 0.0448 -0.13542 0.0415 -0.1257 0.04792 -0.13588 C 0.05 -0.13935 0.05122 -0.14352 0.05365 -0.14653 C 0.05469 -0.14792 0.05573 -0.14884 0.0566 -0.15023 C 0.05886 -0.15371 0.0599 -0.1581 0.0625 -0.16111 C 0.06441 -0.16366 0.06684 -0.16574 0.06823 -0.16829 C 0.07118 -0.17384 0.07136 -0.17477 0.07553 -0.1794 C 0.07691 -0.18056 0.07848 -0.18148 0.08004 -0.18287 C 0.08143 -0.18634 0.08212 -0.19074 0.08421 -0.19352 C 0.08577 -0.1956 0.0882 -0.19607 0.09011 -0.19722 C 0.09167 -0.19838 0.09323 -0.19954 0.09445 -0.20093 C 0.10243 -0.20972 0.1007 -0.21065 0.10764 -0.21551 C 0.10955 -0.21667 0.11164 -0.21783 0.11355 -0.21898 C 0.1165 -0.22454 0.11632 -0.22523 0.12084 -0.22986 C 0.12257 -0.23171 0.12466 -0.23333 0.12657 -0.23519 C 0.12813 -0.23681 0.12934 -0.23912 0.13091 -0.24074 C 0.1323 -0.24213 0.13386 -0.24306 0.13542 -0.24445 C 0.13681 -0.24607 0.13803 -0.24838 0.13959 -0.24977 C 0.1415 -0.25139 0.14358 -0.25208 0.14566 -0.25347 C 0.14879 -0.25741 0.15018 -0.25996 0.15434 -0.2625 C 0.15556 -0.2632 0.1573 -0.26366 0.15851 -0.26435 C 0.16007 -0.26597 0.16129 -0.26829 0.16303 -0.26968 C 0.16441 -0.27107 0.17205 -0.27292 0.17327 -0.27315 C 0.17518 -0.27431 0.17691 -0.27593 0.179 -0.27685 C 0.18334 -0.27894 0.18785 -0.28056 0.19219 -0.28241 C 0.19358 -0.2831 0.19514 -0.2838 0.19653 -0.28403 L 0.20382 -0.28588 C 0.20973 -0.28889 0.21511 -0.29306 0.22118 -0.29514 C 0.23577 -0.29954 0.229 -0.29769 0.24167 -0.30046 C 0.24462 -0.30162 0.24757 -0.30255 0.25053 -0.30417 C 0.25278 -0.30533 0.25521 -0.30671 0.25764 -0.30764 C 0.26042 -0.30857 0.26355 -0.3088 0.2665 -0.30926 C 0.28108 -0.31667 0.26702 -0.31019 0.27952 -0.31482 C 0.28247 -0.31597 0.28525 -0.31759 0.28837 -0.31852 C 0.29601 -0.32083 0.29549 -0.31898 0.30139 -0.32199 C 0.30348 -0.32315 0.30521 -0.32477 0.30712 -0.3257 C 0.31181 -0.32824 0.32431 -0.3338 0.32761 -0.33472 C 0.33872 -0.3375 0.33247 -0.33588 0.34653 -0.34028 C 0.34844 -0.34074 0.35035 -0.34121 0.35243 -0.34213 C 0.35591 -0.34352 0.35903 -0.34491 0.36268 -0.3456 C 0.36632 -0.34653 0.37032 -0.34699 0.37431 -0.34722 L 0.43837 -0.3456 C 0.44028 -0.3456 0.44237 -0.34468 0.4441 -0.34398 C 0.44775 -0.34213 0.45122 -0.33935 0.45434 -0.33658 C 0.45625 -0.33496 0.45764 -0.3331 0.45955 -0.33125 C 0.46112 -0.32963 0.46216 -0.32708 0.46459 -0.3257 C 0.46632 -0.32431 0.46841 -0.32315 0.47049 -0.32199 C 0.47136 -0.32037 0.47188 -0.31806 0.47327 -0.31667 C 0.47587 -0.31389 0.47969 -0.31273 0.48212 -0.30926 C 0.49202 -0.29722 0.47657 -0.31597 0.48889 -0.30232 C 0.4915 -0.3 0.49358 -0.29769 0.49514 -0.29514 C 0.49601 -0.29329 0.49671 -0.29097 0.49809 -0.28958 C 0.49914 -0.28843 0.50105 -0.28843 0.50243 -0.28773 C 0.50348 -0.28658 0.50469 -0.28542 0.50539 -0.28403 C 0.5066 -0.28171 0.50678 -0.27871 0.50834 -0.27685 C 0.50938 -0.27546 0.51129 -0.2757 0.51268 -0.275 C 0.51424 -0.27384 0.51563 -0.27292 0.51702 -0.2713 C 0.51806 -0.27037 0.51875 -0.26875 0.51997 -0.26783 C 0.52118 -0.2669 0.52292 -0.26667 0.52431 -0.26597 C 0.52518 -0.26435 0.52622 -0.2625 0.52709 -0.26065 C 0.52987 -0.25648 0.53091 -0.25648 0.53455 -0.25347 C 0.53646 -0.25162 0.53837 -0.24977 0.54028 -0.24792 C 0.54809 -0.23333 0.53785 -0.25093 0.54757 -0.23889 C 0.54931 -0.23658 0.55053 -0.23403 0.55191 -0.23148 C 0.55243 -0.22986 0.55243 -0.22778 0.55348 -0.22616 C 0.55452 -0.22454 0.55643 -0.22408 0.55782 -0.22269 C 0.56042 -0.21968 0.56303 -0.21713 0.56511 -0.21366 C 0.56737 -0.21019 0.56945 -0.20556 0.5724 -0.20278 C 0.57362 -0.20139 0.57553 -0.20046 0.57674 -0.19908 C 0.57934 -0.1963 0.5816 -0.19306 0.58403 -0.19005 L 0.58698 -0.18634 C 0.58803 -0.18519 0.58855 -0.18333 0.58976 -0.18287 L 0.59428 -0.18102 C 0.60157 -0.175 0.5974 -0.17894 0.60591 -0.16829 C 0.60747 -0.16667 0.60851 -0.16435 0.61025 -0.16296 C 0.61164 -0.16181 0.6132 -0.16042 0.61459 -0.15926 C 0.61702 -0.15695 0.61945 -0.15417 0.62188 -0.15208 C 0.62362 -0.15046 0.62605 -0.15 0.62778 -0.14838 C 0.63872 -0.1382 0.62865 -0.14329 0.63803 -0.13958 C 0.65313 -0.1206 0.63247 -0.14537 0.64671 -0.13033 C 0.64879 -0.12801 0.65053 -0.12546 0.65243 -0.12315 C 0.65382 -0.12176 0.65556 -0.12083 0.65695 -0.11945 C 0.65851 -0.11783 0.65973 -0.11574 0.66129 -0.11412 C 0.6632 -0.11204 0.66511 -0.11042 0.66702 -0.10857 C 0.66858 -0.10741 0.66997 -0.10648 0.67153 -0.10509 C 0.67639 -0.09977 0.67622 -0.09746 0.68178 -0.09421 C 0.68299 -0.09329 0.68455 -0.09306 0.68594 -0.09236 C 0.6875 -0.09051 0.68855 -0.08843 0.69046 -0.08704 C 0.69167 -0.08611 0.69358 -0.08611 0.69462 -0.08519 C 0.69757 -0.08264 0.69948 -0.07894 0.70209 -0.07616 C 0.70469 -0.07315 0.70921 -0.07083 0.71233 -0.06875 C 0.71407 -0.06528 0.71632 -0.06019 0.71945 -0.0581 C 0.72257 -0.05556 0.72622 -0.0544 0.72969 -0.05255 C 0.73073 -0.05139 0.7316 -0.05 0.73264 -0.04908 C 0.73872 -0.04283 0.74514 -0.03681 0.75157 -0.03079 C 0.75556 -0.02732 0.75903 -0.02315 0.7632 -0.02014 C 0.76667 -0.01759 0.77014 -0.01551 0.77344 -0.01273 C 0.77882 -0.00833 0.78403 -0.00301 0.78941 0.00162 C 0.79618 0.00741 0.80365 0.01157 0.80973 0.01782 C 0.82327 0.03171 0.81355 0.02292 0.82882 0.03426 C 0.83421 0.03842 0.83438 0.03935 0.84028 0.04514 C 0.84184 0.04629 0.84341 0.04745 0.8448 0.04884 C 0.84671 0.05046 0.84862 0.05231 0.8507 0.05417 C 0.86164 0.06319 0.854 0.05625 0.86372 0.06319 C 0.86528 0.06435 0.86684 0.06551 0.86823 0.06667 C 0.86962 0.06829 0.87084 0.07106 0.8724 0.07222 C 0.87431 0.07338 0.87639 0.07338 0.8783 0.07407 C 0.87934 0.07523 0.88039 0.07639 0.88125 0.07754 C 0.8823 0.0794 0.88264 0.08171 0.88403 0.0831 C 0.88577 0.08449 0.88803 0.08426 0.88993 0.08495 L 0.89306 0.09051 L 0.89306 0.08866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53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2199 L 0.01302 -0.02199 C 0.00087 -0.12755 0.0059 -0.07014 0.01094 -0.28032 C 0.01094 -0.28542 0.01371 -0.31944 0.01719 -0.3331 C 0.0184 -0.33796 0.01996 -0.34236 0.02135 -0.34699 C 0.02205 -0.35347 0.0224 -0.36018 0.02344 -0.36643 C 0.02378 -0.36944 0.025 -0.37199 0.02552 -0.37477 C 0.02604 -0.3787 0.02812 -0.40255 0.02969 -0.4081 C 0.03055 -0.41134 0.03246 -0.41366 0.03385 -0.41643 C 0.04375 -0.48218 0.0316 -0.41505 0.04427 -0.46088 C 0.04549 -0.46551 0.04514 -0.47037 0.04635 -0.47477 C 0.04774 -0.48055 0.05486 -0.49583 0.05677 -0.49977 C 0.05799 -0.50278 0.05972 -0.50532 0.06094 -0.5081 C 0.0625 -0.5118 0.06302 -0.5162 0.0651 -0.51921 C 0.06667 -0.52199 0.06927 -0.52292 0.07135 -0.52477 C 0.075 -0.53958 0.07118 -0.52893 0.08177 -0.54421 C 0.08542 -0.54977 0.08889 -0.55532 0.09219 -0.56088 C 0.09375 -0.56366 0.09462 -0.5669 0.09635 -0.56921 C 0.10087 -0.57523 0.10729 -0.57986 0.11302 -0.5831 C 0.11493 -0.58426 0.11719 -0.58495 0.11927 -0.58588 C 0.13021 -0.60069 0.11996 -0.59005 0.13594 -0.59699 C 0.14601 -0.60162 0.14132 -0.60301 0.15052 -0.60532 C 0.15538 -0.60671 0.16024 -0.60694 0.1651 -0.6081 C 0.17135 -0.60972 0.1776 -0.6118 0.18385 -0.61366 C 0.20121 -0.61273 0.21875 -0.61435 0.23594 -0.61088 C 0.23889 -0.61042 0.23976 -0.60509 0.24219 -0.60255 C 0.24618 -0.59861 0.25052 -0.59514 0.25469 -0.59143 L 0.26094 -0.58588 C 0.26927 -0.56921 0.26024 -0.58495 0.27135 -0.57199 C 0.2908 -0.5493 0.27396 -0.56528 0.28802 -0.55255 C 0.29913 -0.53032 0.28455 -0.55718 0.29844 -0.53866 C 0.30677 -0.52755 0.29774 -0.53218 0.30885 -0.52477 C 0.31076 -0.52361 0.31302 -0.52315 0.3151 -0.52199 C 0.31788 -0.52037 0.32066 -0.51829 0.32344 -0.51643 C 0.32483 -0.51366 0.32587 -0.51065 0.3276 -0.5081 C 0.32934 -0.50579 0.33229 -0.50532 0.33385 -0.50255 C 0.33576 -0.49954 0.33646 -0.49514 0.33802 -0.49143 C 0.34062 -0.48588 0.3441 -0.48079 0.34635 -0.47477 C 0.35156 -0.46088 0.34878 -0.46713 0.35469 -0.45532 L 0.35885 -0.4331 C 0.35955 -0.4294 0.36007 -0.42569 0.36094 -0.42199 L 0.3651 -0.40532 L 0.36927 -0.38866 C 0.36996 -0.38588 0.37014 -0.38287 0.37135 -0.38032 L 0.37552 -0.37199 L 0.37969 -0.34977 C 0.38038 -0.34606 0.3809 -0.34236 0.38177 -0.33866 C 0.38316 -0.3331 0.38524 -0.32778 0.38594 -0.32199 L 0.3901 -0.28866 C 0.39618 -0.17037 0.39427 -0.23518 0.39427 -0.09421 L 0.39219 -0.09699 " pathEditMode="relative" ptsTypes="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The opposite of “thrilling” is___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local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useful</a:t>
            </a:r>
            <a:endParaRPr lang="en-US" sz="20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627989" y="4694754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boring</a:t>
            </a:r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7860DEA5-F544-403E-B532-17BD866C25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5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912 C 1.38889E-6 -0.1044 -0.00486 -0.04143 0.00087 -0.17523 C 0.00121 -0.1875 0.00139 -0.19954 0.00295 -0.21134 C 0.00347 -0.21713 0.0059 -0.22245 0.00712 -0.22801 C 0.00798 -0.23356 0.00833 -0.23935 0.0092 -0.24468 C 0.01042 -0.25324 0.01163 -0.26157 0.01337 -0.26968 C 0.0151 -0.27917 0.01753 -0.28819 0.01962 -0.29745 C 0.02031 -0.30579 0.01996 -0.31458 0.0217 -0.32245 C 0.02274 -0.32778 0.02587 -0.33171 0.02795 -0.33634 C 0.02934 -0.34005 0.03073 -0.34375 0.03212 -0.34768 C 0.04514 -0.38727 0.03698 -0.36991 0.0467 -0.38912 C 0.04739 -0.39282 0.04739 -0.39699 0.04878 -0.40023 C 0.05017 -0.4044 0.05295 -0.40764 0.05503 -0.41134 C 0.05642 -0.41412 0.05781 -0.4169 0.0592 -0.41968 C 0.06493 -0.43241 0.07413 -0.45509 0.08212 -0.4669 C 0.08854 -0.47685 0.09566 -0.48588 0.10295 -0.49468 C 0.11163 -0.50532 0.12135 -0.51458 0.13003 -0.52523 C 0.13316 -0.5294 0.13472 -0.53565 0.13837 -0.53912 C 0.14253 -0.54329 0.14809 -0.54444 0.15295 -0.54745 C 0.1743 -0.56181 0.13576 -0.55903 0.1967 -0.57523 C 0.20746 -0.57824 0.21007 -0.57847 0.2217 -0.58356 C 0.24184 -0.59259 0.22153 -0.58727 0.2467 -0.5919 C 0.26719 -0.60301 0.24722 -0.59352 0.28003 -0.60301 C 0.28489 -0.60463 0.28958 -0.60741 0.29462 -0.60856 C 0.32361 -0.6169 0.31354 -0.61227 0.34045 -0.6169 C 0.34392 -0.61759 0.34722 -0.61921 0.35087 -0.61968 C 0.35972 -0.62106 0.36892 -0.62153 0.37795 -0.62245 C 0.38351 -0.62338 0.38906 -0.62431 0.39462 -0.62523 C 0.41337 -0.62431 0.43212 -0.62431 0.45087 -0.62245 C 0.45295 -0.62245 0.45486 -0.6206 0.45712 -0.61968 C 0.45972 -0.61875 0.46267 -0.61806 0.46545 -0.6169 C 0.46962 -0.61528 0.47795 -0.61134 0.47795 -0.61134 C 0.48316 -0.60625 0.49358 -0.59537 0.49878 -0.5919 C 0.50382 -0.58866 0.50885 -0.58588 0.51337 -0.58079 C 0.51562 -0.57847 0.51701 -0.57477 0.51962 -0.57245 C 0.52135 -0.57083 0.52378 -0.57106 0.52587 -0.56968 C 0.52812 -0.56829 0.53941 -0.55718 0.54045 -0.55579 C 0.54219 -0.55347 0.54305 -0.55023 0.54462 -0.54745 C 0.54653 -0.54375 0.54878 -0.54005 0.55087 -0.53634 C 0.5526 -0.52917 0.55451 -0.52083 0.55712 -0.51412 C 0.55816 -0.51134 0.55989 -0.50856 0.56128 -0.50579 C 0.56719 -0.47407 0.55885 -0.51343 0.56753 -0.48634 C 0.56858 -0.48287 0.56858 -0.47893 0.56962 -0.47523 C 0.57066 -0.47153 0.57257 -0.46806 0.57378 -0.46412 C 0.57569 -0.45718 0.57535 -0.45162 0.57795 -0.44468 C 0.58837 -0.4169 0.57517 -0.45949 0.58628 -0.42523 C 0.58698 -0.42268 0.58733 -0.41968 0.58837 -0.4169 C 0.58941 -0.41412 0.59149 -0.41181 0.59253 -0.40856 C 0.59427 -0.40324 0.59531 -0.39745 0.5967 -0.3919 C 0.59896 -0.38264 0.59896 -0.3831 0.60087 -0.37245 C 0.60156 -0.36806 0.60208 -0.36319 0.60295 -0.35856 C 0.60347 -0.35579 0.60451 -0.35324 0.60503 -0.35023 C 0.6059 -0.34491 0.60642 -0.33912 0.60712 -0.33356 C 0.60851 -0.30023 0.60937 -0.2669 0.61128 -0.23356 C 0.61146 -0.22801 0.61267 -0.22268 0.61337 -0.2169 C 0.61406 -0.2088 0.61441 -0.20023 0.61545 -0.1919 C 0.6158 -0.18912 0.61719 -0.18657 0.61753 -0.18356 C 0.61788 -0.17731 0.61753 -0.1706 0.61753 -0.16412 L 0.61962 -0.15856 " pathEditMode="relative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888274" y="1512277"/>
            <a:ext cx="50161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This picture shows :</a:t>
            </a:r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787791" y="4576283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pigeon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net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2878447" y="4576281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torch</a:t>
            </a:r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472C1C55-AFBE-4EBD-BA06-4BBA396574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  <p:pic>
        <p:nvPicPr>
          <p:cNvPr id="12" name="صورة 11" descr="Torch PNG File Download Free | PNG All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9" r="24837"/>
          <a:stretch/>
        </p:blipFill>
        <p:spPr bwMode="auto">
          <a:xfrm>
            <a:off x="2447109" y="2286906"/>
            <a:ext cx="1034588" cy="1971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403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0.00023 C 0.00521 -0.0213 0.01094 -0.04236 0.0158 -0.06366 C 0.01997 -0.08079 0.01424 -0.06875 0.02032 -0.07963 C 0.02084 -0.08218 0.02049 -0.08496 0.02171 -0.08704 C 0.02414 -0.09121 0.02813 -0.09352 0.03056 -0.09792 L 0.03334 -0.10324 C 0.03716 -0.1169 0.03212 -0.1 0.03768 -0.11412 C 0.04375 -0.12917 0.03386 -0.10949 0.04202 -0.125 C 0.0448 -0.13542 0.0415 -0.1257 0.04792 -0.13588 C 0.05 -0.13935 0.05122 -0.14352 0.05365 -0.14653 C 0.05469 -0.14792 0.05573 -0.14884 0.0566 -0.15023 C 0.05886 -0.15371 0.0599 -0.1581 0.0625 -0.16111 C 0.06441 -0.16366 0.06684 -0.16574 0.06823 -0.16829 C 0.07118 -0.17384 0.07136 -0.17477 0.07553 -0.1794 C 0.07691 -0.18056 0.07848 -0.18148 0.08004 -0.18287 C 0.08143 -0.18634 0.08212 -0.19074 0.08421 -0.19352 C 0.08577 -0.1956 0.0882 -0.19607 0.09011 -0.19722 C 0.09167 -0.19838 0.09323 -0.19954 0.09445 -0.20093 C 0.10243 -0.20972 0.1007 -0.21065 0.10764 -0.21551 C 0.10955 -0.21667 0.11164 -0.21783 0.11355 -0.21898 C 0.1165 -0.22454 0.11632 -0.22523 0.12084 -0.22986 C 0.12257 -0.23171 0.12466 -0.23333 0.12657 -0.23519 C 0.12813 -0.23681 0.12934 -0.23912 0.13091 -0.24074 C 0.1323 -0.24213 0.13386 -0.24306 0.13542 -0.24445 C 0.13681 -0.24607 0.13803 -0.24838 0.13959 -0.24977 C 0.1415 -0.25139 0.14358 -0.25208 0.14566 -0.25347 C 0.14879 -0.25741 0.15018 -0.25996 0.15434 -0.2625 C 0.15556 -0.2632 0.1573 -0.26366 0.15851 -0.26435 C 0.16007 -0.26597 0.16129 -0.26829 0.16303 -0.26968 C 0.16441 -0.27107 0.17205 -0.27292 0.17327 -0.27315 C 0.17518 -0.27431 0.17691 -0.27593 0.179 -0.27685 C 0.18334 -0.27894 0.18785 -0.28056 0.19219 -0.28241 C 0.19358 -0.2831 0.19514 -0.2838 0.19653 -0.28403 L 0.20382 -0.28588 C 0.20973 -0.28889 0.21511 -0.29306 0.22118 -0.29514 C 0.23577 -0.29954 0.229 -0.29769 0.24167 -0.30046 C 0.24462 -0.30162 0.24757 -0.30255 0.25053 -0.30417 C 0.25278 -0.30533 0.25521 -0.30671 0.25764 -0.30764 C 0.26042 -0.30857 0.26355 -0.3088 0.2665 -0.30926 C 0.28108 -0.31667 0.26702 -0.31019 0.27952 -0.31482 C 0.28247 -0.31597 0.28525 -0.31759 0.28837 -0.31852 C 0.29601 -0.32083 0.29549 -0.31898 0.30139 -0.32199 C 0.30348 -0.32315 0.30521 -0.32477 0.30712 -0.3257 C 0.31181 -0.32824 0.32431 -0.3338 0.32761 -0.33472 C 0.33872 -0.3375 0.33247 -0.33588 0.34653 -0.34028 C 0.34844 -0.34074 0.35035 -0.34121 0.35243 -0.34213 C 0.35591 -0.34352 0.35903 -0.34491 0.36268 -0.3456 C 0.36632 -0.34653 0.37032 -0.34699 0.37431 -0.34722 L 0.43837 -0.3456 C 0.44028 -0.3456 0.44237 -0.34468 0.4441 -0.34398 C 0.44775 -0.34213 0.45122 -0.33935 0.45434 -0.33658 C 0.45625 -0.33496 0.45764 -0.3331 0.45955 -0.33125 C 0.46112 -0.32963 0.46216 -0.32708 0.46459 -0.3257 C 0.46632 -0.32431 0.46841 -0.32315 0.47049 -0.32199 C 0.47136 -0.32037 0.47188 -0.31806 0.47327 -0.31667 C 0.47587 -0.31389 0.47969 -0.31273 0.48212 -0.30926 C 0.49202 -0.29722 0.47657 -0.31597 0.48889 -0.30232 C 0.4915 -0.3 0.49358 -0.29769 0.49514 -0.29514 C 0.49601 -0.29329 0.49671 -0.29097 0.49809 -0.28958 C 0.49914 -0.28843 0.50105 -0.28843 0.50243 -0.28773 C 0.50348 -0.28658 0.50469 -0.28542 0.50539 -0.28403 C 0.5066 -0.28171 0.50678 -0.27871 0.50834 -0.27685 C 0.50938 -0.27546 0.51129 -0.2757 0.51268 -0.275 C 0.51424 -0.27384 0.51563 -0.27292 0.51702 -0.2713 C 0.51806 -0.27037 0.51875 -0.26875 0.51997 -0.26783 C 0.52118 -0.2669 0.52292 -0.26667 0.52431 -0.26597 C 0.52518 -0.26435 0.52622 -0.2625 0.52709 -0.26065 C 0.52987 -0.25648 0.53091 -0.25648 0.53455 -0.25347 C 0.53646 -0.25162 0.53837 -0.24977 0.54028 -0.24792 C 0.54809 -0.23333 0.53785 -0.25093 0.54757 -0.23889 C 0.54931 -0.23658 0.55053 -0.23403 0.55191 -0.23148 C 0.55243 -0.22986 0.55243 -0.22778 0.55348 -0.22616 C 0.55452 -0.22454 0.55643 -0.22408 0.55782 -0.22269 C 0.56042 -0.21968 0.56303 -0.21713 0.56511 -0.21366 C 0.56737 -0.21019 0.56945 -0.20556 0.5724 -0.20278 C 0.57362 -0.20139 0.57553 -0.20046 0.57674 -0.19908 C 0.57934 -0.1963 0.5816 -0.19306 0.58403 -0.19005 L 0.58698 -0.18634 C 0.58803 -0.18519 0.58855 -0.18333 0.58976 -0.18287 L 0.59428 -0.18102 C 0.60157 -0.175 0.5974 -0.17894 0.60591 -0.16829 C 0.60747 -0.16667 0.60851 -0.16435 0.61025 -0.16296 C 0.61164 -0.16181 0.6132 -0.16042 0.61459 -0.15926 C 0.61702 -0.15695 0.61945 -0.15417 0.62188 -0.15208 C 0.62362 -0.15046 0.62605 -0.15 0.62778 -0.14838 C 0.63872 -0.1382 0.62865 -0.14329 0.63803 -0.13958 C 0.65313 -0.1206 0.63247 -0.14537 0.64671 -0.13033 C 0.64879 -0.12801 0.65053 -0.12546 0.65243 -0.12315 C 0.65382 -0.12176 0.65556 -0.12083 0.65695 -0.11945 C 0.65851 -0.11783 0.65973 -0.11574 0.66129 -0.11412 C 0.6632 -0.11204 0.66511 -0.11042 0.66702 -0.10857 C 0.66858 -0.10741 0.66997 -0.10648 0.67153 -0.10509 C 0.67639 -0.09977 0.67622 -0.09746 0.68178 -0.09421 C 0.68299 -0.09329 0.68455 -0.09306 0.68594 -0.09236 C 0.6875 -0.09051 0.68855 -0.08843 0.69046 -0.08704 C 0.69167 -0.08611 0.69358 -0.08611 0.69462 -0.08519 C 0.69757 -0.08264 0.69948 -0.07894 0.70209 -0.07616 C 0.70469 -0.07315 0.70921 -0.07083 0.71233 -0.06875 C 0.71407 -0.06528 0.71632 -0.06019 0.71945 -0.0581 C 0.72257 -0.05556 0.72622 -0.0544 0.72969 -0.05255 C 0.73073 -0.05139 0.7316 -0.05 0.73264 -0.04908 C 0.73872 -0.04283 0.74514 -0.03681 0.75157 -0.03079 C 0.75556 -0.02732 0.75903 -0.02315 0.7632 -0.02014 C 0.76667 -0.01759 0.77014 -0.01551 0.77344 -0.01273 C 0.77882 -0.00833 0.78403 -0.00301 0.78941 0.00162 C 0.79618 0.00741 0.80365 0.01157 0.80973 0.01782 C 0.82327 0.03171 0.81355 0.02292 0.82882 0.03426 C 0.83421 0.03842 0.83438 0.03935 0.84028 0.04514 C 0.84184 0.04629 0.84341 0.04745 0.8448 0.04884 C 0.84671 0.05046 0.84862 0.05231 0.8507 0.05417 C 0.86164 0.06319 0.854 0.05625 0.86372 0.06319 C 0.86528 0.06435 0.86684 0.06551 0.86823 0.06667 C 0.86962 0.06829 0.87084 0.07106 0.8724 0.07222 C 0.87431 0.07338 0.87639 0.07338 0.8783 0.07407 C 0.87934 0.07523 0.88039 0.07639 0.88125 0.07754 C 0.8823 0.0794 0.88264 0.08171 0.88403 0.0831 C 0.88577 0.08449 0.88803 0.08426 0.88993 0.08495 L 0.89306 0.09051 L 0.89306 0.08866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53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2199 L 0.01302 -0.02199 C 0.00087 -0.12755 0.0059 -0.07014 0.01094 -0.28032 C 0.01094 -0.28542 0.01371 -0.31944 0.01719 -0.3331 C 0.0184 -0.33796 0.01996 -0.34236 0.02135 -0.34699 C 0.02205 -0.35347 0.0224 -0.36018 0.02344 -0.36643 C 0.02378 -0.36944 0.025 -0.37199 0.02552 -0.37477 C 0.02604 -0.3787 0.02812 -0.40255 0.02969 -0.4081 C 0.03055 -0.41134 0.03246 -0.41366 0.03385 -0.41643 C 0.04375 -0.48218 0.0316 -0.41505 0.04427 -0.46088 C 0.04549 -0.46551 0.04514 -0.47037 0.04635 -0.47477 C 0.04774 -0.48055 0.05486 -0.49583 0.05677 -0.49977 C 0.05799 -0.50278 0.05972 -0.50532 0.06094 -0.5081 C 0.0625 -0.5118 0.06302 -0.5162 0.0651 -0.51921 C 0.06667 -0.52199 0.06927 -0.52292 0.07135 -0.52477 C 0.075 -0.53958 0.07118 -0.52893 0.08177 -0.54421 C 0.08542 -0.54977 0.08889 -0.55532 0.09219 -0.56088 C 0.09375 -0.56366 0.09462 -0.5669 0.09635 -0.56921 C 0.10087 -0.57523 0.10729 -0.57986 0.11302 -0.5831 C 0.11493 -0.58426 0.11719 -0.58495 0.11927 -0.58588 C 0.13021 -0.60069 0.11996 -0.59005 0.13594 -0.59699 C 0.14601 -0.60162 0.14132 -0.60301 0.15052 -0.60532 C 0.15538 -0.60671 0.16024 -0.60694 0.1651 -0.6081 C 0.17135 -0.60972 0.1776 -0.6118 0.18385 -0.61366 C 0.20121 -0.61273 0.21875 -0.61435 0.23594 -0.61088 C 0.23889 -0.61042 0.23976 -0.60509 0.24219 -0.60255 C 0.24618 -0.59861 0.25052 -0.59514 0.25469 -0.59143 L 0.26094 -0.58588 C 0.26927 -0.56921 0.26024 -0.58495 0.27135 -0.57199 C 0.2908 -0.5493 0.27396 -0.56528 0.28802 -0.55255 C 0.29913 -0.53032 0.28455 -0.55718 0.29844 -0.53866 C 0.30677 -0.52755 0.29774 -0.53218 0.30885 -0.52477 C 0.31076 -0.52361 0.31302 -0.52315 0.3151 -0.52199 C 0.31788 -0.52037 0.32066 -0.51829 0.32344 -0.51643 C 0.32483 -0.51366 0.32587 -0.51065 0.3276 -0.5081 C 0.32934 -0.50579 0.33229 -0.50532 0.33385 -0.50255 C 0.33576 -0.49954 0.33646 -0.49514 0.33802 -0.49143 C 0.34062 -0.48588 0.3441 -0.48079 0.34635 -0.47477 C 0.35156 -0.46088 0.34878 -0.46713 0.35469 -0.45532 L 0.35885 -0.4331 C 0.35955 -0.4294 0.36007 -0.42569 0.36094 -0.42199 L 0.3651 -0.40532 L 0.36927 -0.38866 C 0.36996 -0.38588 0.37014 -0.38287 0.37135 -0.38032 L 0.37552 -0.37199 L 0.37969 -0.34977 C 0.38038 -0.34606 0.3809 -0.34236 0.38177 -0.33866 C 0.38316 -0.3331 0.38524 -0.32778 0.38594 -0.32199 L 0.3901 -0.28866 C 0.39618 -0.17037 0.39427 -0.23518 0.39427 -0.09421 L 0.39219 -0.09699 " pathEditMode="relative" ptsTypes="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914400" y="1512277"/>
            <a:ext cx="4902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ball – net -  racket  –  snow</a:t>
            </a:r>
          </a:p>
          <a:p>
            <a:endParaRPr lang="en-US" sz="3200" b="1" dirty="0"/>
          </a:p>
          <a:p>
            <a:r>
              <a:rPr lang="en-US" sz="3200" b="1" dirty="0"/>
              <a:t>The odd word is ______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net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832123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ball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4571999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snow</a:t>
            </a:r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8AAE9304-6F25-498F-A865-A117C8D791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4607 L 0.00139 -0.04607 C 0.00261 -0.05533 0.00382 -0.06482 0.00539 -0.07384 C 0.00591 -0.07685 0.00712 -0.0794 0.00747 -0.08218 C 0.0099 -0.09514 0.0125 -0.1081 0.01372 -0.12107 C 0.02119 -0.19954 0.01441 -0.13449 0.02205 -0.19607 C 0.02327 -0.20579 0.02605 -0.23704 0.0283 -0.24329 C 0.03386 -0.2581 0.03247 -0.25278 0.03664 -0.27107 C 0.03889 -0.28033 0.0408 -0.28982 0.04289 -0.29884 C 0.04358 -0.30185 0.04393 -0.30463 0.04497 -0.30718 C 0.0474 -0.3132 0.05105 -0.31806 0.0533 -0.32384 C 0.05521 -0.32824 0.05591 -0.33334 0.05747 -0.33773 C 0.06285 -0.35185 0.06632 -0.35556 0.07414 -0.36829 C 0.07813 -0.38426 0.07448 -0.37315 0.08664 -0.39329 C 0.08889 -0.39699 0.0908 -0.40093 0.09289 -0.4044 C 0.0948 -0.40741 0.10903 -0.43056 0.11372 -0.43496 C 0.11841 -0.43935 0.12379 -0.4419 0.1283 -0.44607 C 0.14167 -0.45903 0.13091 -0.45579 0.14497 -0.46273 C 0.14775 -0.46412 0.1507 -0.46459 0.1533 -0.46551 C 0.16841 -0.4713 0.14879 -0.46667 0.17622 -0.47107 C 0.20678 -0.46921 0.2375 -0.46875 0.26789 -0.46551 C 0.28125 -0.46412 0.2948 -0.46296 0.30747 -0.45718 C 0.34098 -0.44236 0.31146 -0.45463 0.34497 -0.44329 C 0.35 -0.44167 0.35469 -0.43912 0.35955 -0.43773 C 0.3658 -0.43634 0.37205 -0.43611 0.3783 -0.43496 L 0.39497 -0.43218 C 0.40053 -0.42755 0.40539 -0.42084 0.41164 -0.41829 C 0.42049 -0.41505 0.42969 -0.41667 0.43872 -0.41551 C 0.44445 -0.41482 0.45 -0.41412 0.45539 -0.41273 C 0.45834 -0.41227 0.46094 -0.41065 0.46372 -0.40996 C 0.47136 -0.4088 0.47917 -0.40857 0.48664 -0.40718 C 0.49098 -0.40671 0.49497 -0.40509 0.49914 -0.4044 C 0.50678 -0.40324 0.51441 -0.40255 0.52205 -0.40162 C 0.52691 -0.39977 0.53195 -0.39815 0.53664 -0.39607 C 0.54098 -0.39445 0.54497 -0.39213 0.54914 -0.39051 C 0.55261 -0.38935 0.55608 -0.38866 0.55955 -0.38773 C 0.5658 -0.38403 0.57188 -0.37986 0.5783 -0.37662 C 0.58178 -0.37523 0.58542 -0.37546 0.58872 -0.37384 C 0.59167 -0.37269 0.5941 -0.36968 0.59705 -0.36829 C 0.6125 -0.36204 0.61494 -0.36528 0.6283 -0.35718 C 0.63073 -0.35602 0.6323 -0.35324 0.63455 -0.35162 C 0.64914 -0.34213 0.64723 -0.34375 0.66164 -0.34051 C 0.6658 -0.33681 0.6698 -0.33287 0.67414 -0.3294 C 0.67605 -0.32801 0.67848 -0.32824 0.68039 -0.32662 C 0.69132 -0.31852 0.69098 -0.31528 0.70122 -0.30996 C 0.70903 -0.30602 0.72066 -0.30301 0.7283 -0.29607 C 0.73212 -0.29283 0.7349 -0.28796 0.73872 -0.28496 C 0.74393 -0.28125 0.75 -0.27986 0.75539 -0.27662 C 0.75973 -0.27431 0.76389 -0.27153 0.76789 -0.26829 C 0.77223 -0.26505 0.77674 -0.26181 0.78039 -0.25718 C 0.78369 -0.25324 0.78525 -0.24699 0.78872 -0.24329 C 0.79306 -0.23935 0.79862 -0.23796 0.8033 -0.23496 C 0.80625 -0.23334 0.80903 -0.23148 0.81164 -0.2294 C 0.81875 -0.22408 0.8257 -0.21852 0.83247 -0.21273 C 0.83473 -0.21111 0.83681 -0.20949 0.83872 -0.20718 C 0.84098 -0.20486 0.84254 -0.20116 0.84497 -0.19884 C 0.84757 -0.19653 0.8507 -0.1956 0.8533 -0.19329 C 0.85764 -0.19005 0.86164 -0.18588 0.8658 -0.18218 C 0.87396 -0.16597 0.86494 -0.18009 0.8783 -0.17107 C 0.88282 -0.16829 0.88664 -0.16343 0.8908 -0.15996 C 0.89358 -0.15787 0.89653 -0.15671 0.89914 -0.1544 C 0.90209 -0.15209 0.90452 -0.14861 0.90747 -0.14607 C 0.91632 -0.13889 0.91632 -0.14167 0.92622 -0.13496 C 0.92848 -0.13357 0.93073 -0.13171 0.93247 -0.1294 C 0.93768 -0.12338 0.94063 -0.11296 0.94705 -0.10996 L 0.9533 -0.10718 C 0.95469 -0.1044 0.95573 -0.10139 0.95747 -0.09884 C 0.95921 -0.09653 0.96216 -0.09607 0.96372 -0.09329 C 0.96511 -0.09121 0.96494 -0.08773 0.9658 -0.08496 C 0.96702 -0.08218 0.96858 -0.0794 0.96997 -0.07662 C 0.97657 -0.0419 0.96823 -0.08519 0.97414 -0.05718 C 0.97674 -0.04537 0.97622 -0.04514 0.9783 -0.03218 C 0.98091 -0.01667 0.98039 -0.02616 0.98039 -0.01273 " pathEditMode="relative" ptsTypes="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6551 L -0.00347 -0.06551 C -0.02378 -0.20023 -0.01146 -0.10857 -0.00555 -0.42662 C -0.00555 -0.43009 -0.00278 -0.43218 -0.00139 -0.43496 C -0.00034 -0.44259 0.00313 -0.46667 0.00486 -0.47107 C 0.00625 -0.47477 0.00729 -0.47871 0.00903 -0.48218 C 0.01163 -0.48796 0.01372 -0.49421 0.01736 -0.49884 C 0.01945 -0.50185 0.02292 -0.50232 0.0257 -0.5044 C 0.02778 -0.50602 0.02986 -0.50787 0.03195 -0.50996 C 0.03403 -0.51227 0.04844 -0.52894 0.05278 -0.53218 C 0.05469 -0.53357 0.05695 -0.5338 0.05903 -0.53496 C 0.06129 -0.53658 0.06302 -0.53912 0.06528 -0.54051 C 0.06719 -0.5419 0.06945 -0.54213 0.07153 -0.54329 C 0.0757 -0.54584 0.08108 -0.5507 0.08611 -0.55162 C 0.09358 -0.55301 0.10139 -0.55347 0.10903 -0.5544 C 0.11893 -0.55741 0.13177 -0.56435 0.14236 -0.55718 C 0.14531 -0.55509 0.14653 -0.54977 0.14861 -0.54607 C 0.14931 -0.54329 0.14966 -0.54051 0.1507 -0.53773 C 0.15521 -0.52523 0.15469 -0.53403 0.15695 -0.52107 C 0.16372 -0.48125 0.15816 -0.50509 0.1632 -0.48496 C 0.16389 -0.47662 0.16424 -0.46829 0.16528 -0.45996 C 0.16563 -0.45625 0.16684 -0.45255 0.16736 -0.44884 C 0.16823 -0.44236 0.16875 -0.43588 0.16945 -0.4294 C 0.17014 -0.4044 0.17031 -0.3794 0.17153 -0.3544 C 0.17327 -0.3132 0.17205 -0.3456 0.1757 -0.32384 C 0.17656 -0.31852 0.17709 -0.31273 0.17778 -0.30718 C 0.17986 -0.10255 0.15712 -0.16505 0.18195 -0.09884 L 0.18195 -0.09884 " pathEditMode="relative" ptsTypes="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torch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puck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627989" y="4694754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medal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12CBC347-BCE1-4808-9381-DACC7EFF1C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888274" y="1512277"/>
            <a:ext cx="50161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This picture shows :</a:t>
            </a:r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pic>
        <p:nvPicPr>
          <p:cNvPr id="13" name="صورة 12" descr="Jpg Stock Medal Clipart Png - Transparent Background Medal Clipart |  Transparent PNG Download #1055533 - Vip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" b="10677"/>
          <a:stretch/>
        </p:blipFill>
        <p:spPr bwMode="auto">
          <a:xfrm>
            <a:off x="2394858" y="2460709"/>
            <a:ext cx="1497873" cy="1353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353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912 C 1.38889E-6 -0.1044 -0.00486 -0.04143 0.00087 -0.17523 C 0.00121 -0.1875 0.00139 -0.19954 0.00295 -0.21134 C 0.00347 -0.21713 0.0059 -0.22245 0.00712 -0.22801 C 0.00798 -0.23356 0.00833 -0.23935 0.0092 -0.24468 C 0.01042 -0.25324 0.01163 -0.26157 0.01337 -0.26968 C 0.0151 -0.27917 0.01753 -0.28819 0.01962 -0.29745 C 0.02031 -0.30579 0.01996 -0.31458 0.0217 -0.32245 C 0.02274 -0.32778 0.02587 -0.33171 0.02795 -0.33634 C 0.02934 -0.34005 0.03073 -0.34375 0.03212 -0.34768 C 0.04514 -0.38727 0.03698 -0.36991 0.0467 -0.38912 C 0.04739 -0.39282 0.04739 -0.39699 0.04878 -0.40023 C 0.05017 -0.4044 0.05295 -0.40764 0.05503 -0.41134 C 0.05642 -0.41412 0.05781 -0.4169 0.0592 -0.41968 C 0.06493 -0.43241 0.07413 -0.45509 0.08212 -0.4669 C 0.08854 -0.47685 0.09566 -0.48588 0.10295 -0.49468 C 0.11163 -0.50532 0.12135 -0.51458 0.13003 -0.52523 C 0.13316 -0.5294 0.13472 -0.53565 0.13837 -0.53912 C 0.14253 -0.54329 0.14809 -0.54444 0.15295 -0.54745 C 0.1743 -0.56181 0.13576 -0.55903 0.1967 -0.57523 C 0.20746 -0.57824 0.21007 -0.57847 0.2217 -0.58356 C 0.24184 -0.59259 0.22153 -0.58727 0.2467 -0.5919 C 0.26719 -0.60301 0.24722 -0.59352 0.28003 -0.60301 C 0.28489 -0.60463 0.28958 -0.60741 0.29462 -0.60856 C 0.32361 -0.6169 0.31354 -0.61227 0.34045 -0.6169 C 0.34392 -0.61759 0.34722 -0.61921 0.35087 -0.61968 C 0.35972 -0.62106 0.36892 -0.62153 0.37795 -0.62245 C 0.38351 -0.62338 0.38906 -0.62431 0.39462 -0.62523 C 0.41337 -0.62431 0.43212 -0.62431 0.45087 -0.62245 C 0.45295 -0.62245 0.45486 -0.6206 0.45712 -0.61968 C 0.45972 -0.61875 0.46267 -0.61806 0.46545 -0.6169 C 0.46962 -0.61528 0.47795 -0.61134 0.47795 -0.61134 C 0.48316 -0.60625 0.49358 -0.59537 0.49878 -0.5919 C 0.50382 -0.58866 0.50885 -0.58588 0.51337 -0.58079 C 0.51562 -0.57847 0.51701 -0.57477 0.51962 -0.57245 C 0.52135 -0.57083 0.52378 -0.57106 0.52587 -0.56968 C 0.52812 -0.56829 0.53941 -0.55718 0.54045 -0.55579 C 0.54219 -0.55347 0.54305 -0.55023 0.54462 -0.54745 C 0.54653 -0.54375 0.54878 -0.54005 0.55087 -0.53634 C 0.5526 -0.52917 0.55451 -0.52083 0.55712 -0.51412 C 0.55816 -0.51134 0.55989 -0.50856 0.56128 -0.50579 C 0.56719 -0.47407 0.55885 -0.51343 0.56753 -0.48634 C 0.56858 -0.48287 0.56858 -0.47893 0.56962 -0.47523 C 0.57066 -0.47153 0.57257 -0.46806 0.57378 -0.46412 C 0.57569 -0.45718 0.57535 -0.45162 0.57795 -0.44468 C 0.58837 -0.4169 0.57517 -0.45949 0.58628 -0.42523 C 0.58698 -0.42268 0.58733 -0.41968 0.58837 -0.4169 C 0.58941 -0.41412 0.59149 -0.41181 0.59253 -0.40856 C 0.59427 -0.40324 0.59531 -0.39745 0.5967 -0.3919 C 0.59896 -0.38264 0.59896 -0.3831 0.60087 -0.37245 C 0.60156 -0.36806 0.60208 -0.36319 0.60295 -0.35856 C 0.60347 -0.35579 0.60451 -0.35324 0.60503 -0.35023 C 0.6059 -0.34491 0.60642 -0.33912 0.60712 -0.33356 C 0.60851 -0.30023 0.60937 -0.2669 0.61128 -0.23356 C 0.61146 -0.22801 0.61267 -0.22268 0.61337 -0.2169 C 0.61406 -0.2088 0.61441 -0.20023 0.61545 -0.1919 C 0.6158 -0.18912 0.61719 -0.18657 0.61753 -0.18356 C 0.61788 -0.17731 0.61753 -0.1706 0.61753 -0.16412 L 0.61962 -0.15856 " pathEditMode="relative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C63925AC-8901-4342-94D2-B5DBBD09B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4" y="2257926"/>
            <a:ext cx="1050540" cy="1029101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FEE90ACD-DCEA-4BBC-B37B-4DF5C2CA9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34" y="1993231"/>
            <a:ext cx="1050540" cy="102910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137A7E7F-A576-4398-8FBC-9969EA24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25" y="2399899"/>
            <a:ext cx="1050540" cy="102910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D1506209-4D8E-4FF4-8F11-6EF1C1D49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16" y="2867124"/>
            <a:ext cx="1050540" cy="102910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DA4B3164-9B4B-462E-81AF-DA6FA99CB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56" y="2252310"/>
            <a:ext cx="1050540" cy="1029101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BF9230A4-1C10-465A-8316-D182C210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198" y="2518007"/>
            <a:ext cx="1050540" cy="102910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D82DFEBA-5D58-4B63-9C11-EB5419718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36" y="2297226"/>
            <a:ext cx="1050540" cy="1029101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43A70F62-DFEB-44B8-9AA4-14F3ACF1A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70" y="3429000"/>
            <a:ext cx="1050540" cy="1029101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BB4CD27B-87B1-4657-837A-53797BE8CE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2" y="3022332"/>
            <a:ext cx="1050540" cy="1029101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BCCCB29F-325C-4C4F-A041-EF4CAA8E1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406" y="3558737"/>
            <a:ext cx="1050540" cy="1029101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644C61CB-0200-4329-BD67-37E1AADC2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27" y="3576590"/>
            <a:ext cx="1050540" cy="1029101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hlinkClick r:id="rId14" action="ppaction://hlinksldjump"/>
            <a:extLst>
              <a:ext uri="{FF2B5EF4-FFF2-40B4-BE49-F238E27FC236}">
                <a16:creationId xmlns:a16="http://schemas.microsoft.com/office/drawing/2014/main" id="{2C369C59-D4F0-4F65-A82A-505E38D7E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06" y="3531673"/>
            <a:ext cx="1050540" cy="102910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6DDAF7AA-80AB-46DF-88C8-F0CCB3879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25" y="3674838"/>
            <a:ext cx="1050540" cy="1029101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hlinkClick r:id="rId16" action="ppaction://hlinksldjump"/>
            <a:extLst>
              <a:ext uri="{FF2B5EF4-FFF2-40B4-BE49-F238E27FC236}">
                <a16:creationId xmlns:a16="http://schemas.microsoft.com/office/drawing/2014/main" id="{4F6C0BDD-B992-4D66-AA99-58E6A2B647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51" y="3162697"/>
            <a:ext cx="1094760" cy="107241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hlinkClick r:id="rId18" action="ppaction://hlinksldjump"/>
            <a:extLst>
              <a:ext uri="{FF2B5EF4-FFF2-40B4-BE49-F238E27FC236}">
                <a16:creationId xmlns:a16="http://schemas.microsoft.com/office/drawing/2014/main" id="{F4544408-1561-49F4-A117-2A3BC32E67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8" y="3678045"/>
            <a:ext cx="1050540" cy="1029101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hlinkClick r:id="rId19" action="ppaction://hlinksldjump"/>
            <a:extLst>
              <a:ext uri="{FF2B5EF4-FFF2-40B4-BE49-F238E27FC236}">
                <a16:creationId xmlns:a16="http://schemas.microsoft.com/office/drawing/2014/main" id="{69B8D910-6FC7-4692-AD07-39F9C318B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9" y="3814808"/>
            <a:ext cx="1050540" cy="1029101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hlinkClick r:id="rId20" action="ppaction://hlinksldjump"/>
            <a:extLst>
              <a:ext uri="{FF2B5EF4-FFF2-40B4-BE49-F238E27FC236}">
                <a16:creationId xmlns:a16="http://schemas.microsoft.com/office/drawing/2014/main" id="{86350CA1-D77B-4EE1-A0A6-7C78F886A0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03" y="1592185"/>
            <a:ext cx="1050540" cy="102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1.38889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112E-17 L 5.55556E-7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2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2.77778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3.61111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-5.55556E-7 0.2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4.72222E-6 0.2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4.44444E-6 0.2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3.61111E-6 0.2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0.2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1.11111E-6 0.2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1.38889E-6 0.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022E-16 L -2.22222E-6 0.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07407E-6 L -1.11022E-16 0.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torch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racket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627989" y="4694754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puck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12CBC347-BCE1-4808-9381-DACC7EFF1C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888274" y="1512277"/>
            <a:ext cx="50161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This picture shows :</a:t>
            </a:r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pic>
        <p:nvPicPr>
          <p:cNvPr id="14" name="صورة 13" descr="puck clipart - Clip Art Library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7" b="8904"/>
          <a:stretch/>
        </p:blipFill>
        <p:spPr bwMode="auto">
          <a:xfrm>
            <a:off x="2311624" y="2351315"/>
            <a:ext cx="2159726" cy="14456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71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912 C 1.38889E-6 -0.1044 -0.00486 -0.04143 0.00087 -0.17523 C 0.00121 -0.1875 0.00139 -0.19954 0.00295 -0.21134 C 0.00347 -0.21713 0.0059 -0.22245 0.00712 -0.22801 C 0.00798 -0.23356 0.00833 -0.23935 0.0092 -0.24468 C 0.01042 -0.25324 0.01163 -0.26157 0.01337 -0.26968 C 0.0151 -0.27917 0.01753 -0.28819 0.01962 -0.29745 C 0.02031 -0.30579 0.01996 -0.31458 0.0217 -0.32245 C 0.02274 -0.32778 0.02587 -0.33171 0.02795 -0.33634 C 0.02934 -0.34005 0.03073 -0.34375 0.03212 -0.34768 C 0.04514 -0.38727 0.03698 -0.36991 0.0467 -0.38912 C 0.04739 -0.39282 0.04739 -0.39699 0.04878 -0.40023 C 0.05017 -0.4044 0.05295 -0.40764 0.05503 -0.41134 C 0.05642 -0.41412 0.05781 -0.4169 0.0592 -0.41968 C 0.06493 -0.43241 0.07413 -0.45509 0.08212 -0.4669 C 0.08854 -0.47685 0.09566 -0.48588 0.10295 -0.49468 C 0.11163 -0.50532 0.12135 -0.51458 0.13003 -0.52523 C 0.13316 -0.5294 0.13472 -0.53565 0.13837 -0.53912 C 0.14253 -0.54329 0.14809 -0.54444 0.15295 -0.54745 C 0.1743 -0.56181 0.13576 -0.55903 0.1967 -0.57523 C 0.20746 -0.57824 0.21007 -0.57847 0.2217 -0.58356 C 0.24184 -0.59259 0.22153 -0.58727 0.2467 -0.5919 C 0.26719 -0.60301 0.24722 -0.59352 0.28003 -0.60301 C 0.28489 -0.60463 0.28958 -0.60741 0.29462 -0.60856 C 0.32361 -0.6169 0.31354 -0.61227 0.34045 -0.6169 C 0.34392 -0.61759 0.34722 -0.61921 0.35087 -0.61968 C 0.35972 -0.62106 0.36892 -0.62153 0.37795 -0.62245 C 0.38351 -0.62338 0.38906 -0.62431 0.39462 -0.62523 C 0.41337 -0.62431 0.43212 -0.62431 0.45087 -0.62245 C 0.45295 -0.62245 0.45486 -0.6206 0.45712 -0.61968 C 0.45972 -0.61875 0.46267 -0.61806 0.46545 -0.6169 C 0.46962 -0.61528 0.47795 -0.61134 0.47795 -0.61134 C 0.48316 -0.60625 0.49358 -0.59537 0.49878 -0.5919 C 0.50382 -0.58866 0.50885 -0.58588 0.51337 -0.58079 C 0.51562 -0.57847 0.51701 -0.57477 0.51962 -0.57245 C 0.52135 -0.57083 0.52378 -0.57106 0.52587 -0.56968 C 0.52812 -0.56829 0.53941 -0.55718 0.54045 -0.55579 C 0.54219 -0.55347 0.54305 -0.55023 0.54462 -0.54745 C 0.54653 -0.54375 0.54878 -0.54005 0.55087 -0.53634 C 0.5526 -0.52917 0.55451 -0.52083 0.55712 -0.51412 C 0.55816 -0.51134 0.55989 -0.50856 0.56128 -0.50579 C 0.56719 -0.47407 0.55885 -0.51343 0.56753 -0.48634 C 0.56858 -0.48287 0.56858 -0.47893 0.56962 -0.47523 C 0.57066 -0.47153 0.57257 -0.46806 0.57378 -0.46412 C 0.57569 -0.45718 0.57535 -0.45162 0.57795 -0.44468 C 0.58837 -0.4169 0.57517 -0.45949 0.58628 -0.42523 C 0.58698 -0.42268 0.58733 -0.41968 0.58837 -0.4169 C 0.58941 -0.41412 0.59149 -0.41181 0.59253 -0.40856 C 0.59427 -0.40324 0.59531 -0.39745 0.5967 -0.3919 C 0.59896 -0.38264 0.59896 -0.3831 0.60087 -0.37245 C 0.60156 -0.36806 0.60208 -0.36319 0.60295 -0.35856 C 0.60347 -0.35579 0.60451 -0.35324 0.60503 -0.35023 C 0.6059 -0.34491 0.60642 -0.33912 0.60712 -0.33356 C 0.60851 -0.30023 0.60937 -0.2669 0.61128 -0.23356 C 0.61146 -0.22801 0.61267 -0.22268 0.61337 -0.2169 C 0.61406 -0.2088 0.61441 -0.20023 0.61545 -0.1919 C 0.6158 -0.18912 0.61719 -0.18657 0.61753 -0.18356 C 0.61788 -0.17731 0.61753 -0.1706 0.61753 -0.16412 L 0.61962 -0.15856 " pathEditMode="relative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290A67-EE93-49C0-A921-5A2825C2CA6E}"/>
              </a:ext>
            </a:extLst>
          </p:cNvPr>
          <p:cNvSpPr/>
          <p:nvPr/>
        </p:nvSpPr>
        <p:spPr>
          <a:xfrm>
            <a:off x="198783" y="437321"/>
            <a:ext cx="8746434" cy="61887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huge Thank You to our Volunteers! - Warwickshire Young Carers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7" y="1158240"/>
            <a:ext cx="7053126" cy="4527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505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618309" y="1512277"/>
            <a:ext cx="5199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Who is the _____football player you've ever seen ?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787791" y="4576283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better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good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2878447" y="4576281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best</a:t>
            </a:r>
          </a:p>
        </p:txBody>
      </p:sp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9393AF7-3AAE-49C9-965D-42740D57F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1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0.00023 C 0.00521 -0.0213 0.01094 -0.04236 0.0158 -0.06366 C 0.01997 -0.08079 0.01424 -0.06875 0.02032 -0.07963 C 0.02084 -0.08218 0.02049 -0.08496 0.02171 -0.08704 C 0.02414 -0.09121 0.02813 -0.09352 0.03056 -0.09792 L 0.03334 -0.10324 C 0.03716 -0.1169 0.03212 -0.1 0.03768 -0.11412 C 0.04375 -0.12917 0.03386 -0.10949 0.04202 -0.125 C 0.0448 -0.13542 0.0415 -0.1257 0.04792 -0.13588 C 0.05 -0.13935 0.05122 -0.14352 0.05365 -0.14653 C 0.05469 -0.14792 0.05573 -0.14884 0.0566 -0.15023 C 0.05886 -0.15371 0.0599 -0.1581 0.0625 -0.16111 C 0.06441 -0.16366 0.06684 -0.16574 0.06823 -0.16829 C 0.07118 -0.17384 0.07136 -0.17477 0.07553 -0.1794 C 0.07691 -0.18056 0.07848 -0.18148 0.08004 -0.18287 C 0.08143 -0.18634 0.08212 -0.19074 0.08421 -0.19352 C 0.08577 -0.1956 0.0882 -0.19607 0.09011 -0.19722 C 0.09167 -0.19838 0.09323 -0.19954 0.09445 -0.20093 C 0.10243 -0.20972 0.1007 -0.21065 0.10764 -0.21551 C 0.10955 -0.21667 0.11164 -0.21783 0.11355 -0.21898 C 0.1165 -0.22454 0.11632 -0.22523 0.12084 -0.22986 C 0.12257 -0.23171 0.12466 -0.23333 0.12657 -0.23519 C 0.12813 -0.23681 0.12934 -0.23912 0.13091 -0.24074 C 0.1323 -0.24213 0.13386 -0.24306 0.13542 -0.24445 C 0.13681 -0.24607 0.13803 -0.24838 0.13959 -0.24977 C 0.1415 -0.25139 0.14358 -0.25208 0.14566 -0.25347 C 0.14879 -0.25741 0.15018 -0.25996 0.15434 -0.2625 C 0.15556 -0.2632 0.1573 -0.26366 0.15851 -0.26435 C 0.16007 -0.26597 0.16129 -0.26829 0.16303 -0.26968 C 0.16441 -0.27107 0.17205 -0.27292 0.17327 -0.27315 C 0.17518 -0.27431 0.17691 -0.27593 0.179 -0.27685 C 0.18334 -0.27894 0.18785 -0.28056 0.19219 -0.28241 C 0.19358 -0.2831 0.19514 -0.2838 0.19653 -0.28403 L 0.20382 -0.28588 C 0.20973 -0.28889 0.21511 -0.29306 0.22118 -0.29514 C 0.23577 -0.29954 0.229 -0.29769 0.24167 -0.30046 C 0.24462 -0.30162 0.24757 -0.30255 0.25053 -0.30417 C 0.25278 -0.30533 0.25521 -0.30671 0.25764 -0.30764 C 0.26042 -0.30857 0.26355 -0.3088 0.2665 -0.30926 C 0.28108 -0.31667 0.26702 -0.31019 0.27952 -0.31482 C 0.28247 -0.31597 0.28525 -0.31759 0.28837 -0.31852 C 0.29601 -0.32083 0.29549 -0.31898 0.30139 -0.32199 C 0.30348 -0.32315 0.30521 -0.32477 0.30712 -0.3257 C 0.31181 -0.32824 0.32431 -0.3338 0.32761 -0.33472 C 0.33872 -0.3375 0.33247 -0.33588 0.34653 -0.34028 C 0.34844 -0.34074 0.35035 -0.34121 0.35243 -0.34213 C 0.35591 -0.34352 0.35903 -0.34491 0.36268 -0.3456 C 0.36632 -0.34653 0.37032 -0.34699 0.37431 -0.34722 L 0.43837 -0.3456 C 0.44028 -0.3456 0.44237 -0.34468 0.4441 -0.34398 C 0.44775 -0.34213 0.45122 -0.33935 0.45434 -0.33658 C 0.45625 -0.33496 0.45764 -0.3331 0.45955 -0.33125 C 0.46112 -0.32963 0.46216 -0.32708 0.46459 -0.3257 C 0.46632 -0.32431 0.46841 -0.32315 0.47049 -0.32199 C 0.47136 -0.32037 0.47188 -0.31806 0.47327 -0.31667 C 0.47587 -0.31389 0.47969 -0.31273 0.48212 -0.30926 C 0.49202 -0.29722 0.47657 -0.31597 0.48889 -0.30232 C 0.4915 -0.3 0.49358 -0.29769 0.49514 -0.29514 C 0.49601 -0.29329 0.49671 -0.29097 0.49809 -0.28958 C 0.49914 -0.28843 0.50105 -0.28843 0.50243 -0.28773 C 0.50348 -0.28658 0.50469 -0.28542 0.50539 -0.28403 C 0.5066 -0.28171 0.50678 -0.27871 0.50834 -0.27685 C 0.50938 -0.27546 0.51129 -0.2757 0.51268 -0.275 C 0.51424 -0.27384 0.51563 -0.27292 0.51702 -0.2713 C 0.51806 -0.27037 0.51875 -0.26875 0.51997 -0.26783 C 0.52118 -0.2669 0.52292 -0.26667 0.52431 -0.26597 C 0.52518 -0.26435 0.52622 -0.2625 0.52709 -0.26065 C 0.52987 -0.25648 0.53091 -0.25648 0.53455 -0.25347 C 0.53646 -0.25162 0.53837 -0.24977 0.54028 -0.24792 C 0.54809 -0.23333 0.53785 -0.25093 0.54757 -0.23889 C 0.54931 -0.23658 0.55053 -0.23403 0.55191 -0.23148 C 0.55243 -0.22986 0.55243 -0.22778 0.55348 -0.22616 C 0.55452 -0.22454 0.55643 -0.22408 0.55782 -0.22269 C 0.56042 -0.21968 0.56303 -0.21713 0.56511 -0.21366 C 0.56737 -0.21019 0.56945 -0.20556 0.5724 -0.20278 C 0.57362 -0.20139 0.57553 -0.20046 0.57674 -0.19908 C 0.57934 -0.1963 0.5816 -0.19306 0.58403 -0.19005 L 0.58698 -0.18634 C 0.58803 -0.18519 0.58855 -0.18333 0.58976 -0.18287 L 0.59428 -0.18102 C 0.60157 -0.175 0.5974 -0.17894 0.60591 -0.16829 C 0.60747 -0.16667 0.60851 -0.16435 0.61025 -0.16296 C 0.61164 -0.16181 0.6132 -0.16042 0.61459 -0.15926 C 0.61702 -0.15695 0.61945 -0.15417 0.62188 -0.15208 C 0.62362 -0.15046 0.62605 -0.15 0.62778 -0.14838 C 0.63872 -0.1382 0.62865 -0.14329 0.63803 -0.13958 C 0.65313 -0.1206 0.63247 -0.14537 0.64671 -0.13033 C 0.64879 -0.12801 0.65053 -0.12546 0.65243 -0.12315 C 0.65382 -0.12176 0.65556 -0.12083 0.65695 -0.11945 C 0.65851 -0.11783 0.65973 -0.11574 0.66129 -0.11412 C 0.6632 -0.11204 0.66511 -0.11042 0.66702 -0.10857 C 0.66858 -0.10741 0.66997 -0.10648 0.67153 -0.10509 C 0.67639 -0.09977 0.67622 -0.09746 0.68178 -0.09421 C 0.68299 -0.09329 0.68455 -0.09306 0.68594 -0.09236 C 0.6875 -0.09051 0.68855 -0.08843 0.69046 -0.08704 C 0.69167 -0.08611 0.69358 -0.08611 0.69462 -0.08519 C 0.69757 -0.08264 0.69948 -0.07894 0.70209 -0.07616 C 0.70469 -0.07315 0.70921 -0.07083 0.71233 -0.06875 C 0.71407 -0.06528 0.71632 -0.06019 0.71945 -0.0581 C 0.72257 -0.05556 0.72622 -0.0544 0.72969 -0.05255 C 0.73073 -0.05139 0.7316 -0.05 0.73264 -0.04908 C 0.73872 -0.04283 0.74514 -0.03681 0.75157 -0.03079 C 0.75556 -0.02732 0.75903 -0.02315 0.7632 -0.02014 C 0.76667 -0.01759 0.77014 -0.01551 0.77344 -0.01273 C 0.77882 -0.00833 0.78403 -0.00301 0.78941 0.00162 C 0.79618 0.00741 0.80365 0.01157 0.80973 0.01782 C 0.82327 0.03171 0.81355 0.02292 0.82882 0.03426 C 0.83421 0.03842 0.83438 0.03935 0.84028 0.04514 C 0.84184 0.04629 0.84341 0.04745 0.8448 0.04884 C 0.84671 0.05046 0.84862 0.05231 0.8507 0.05417 C 0.86164 0.06319 0.854 0.05625 0.86372 0.06319 C 0.86528 0.06435 0.86684 0.06551 0.86823 0.06667 C 0.86962 0.06829 0.87084 0.07106 0.8724 0.07222 C 0.87431 0.07338 0.87639 0.07338 0.8783 0.07407 C 0.87934 0.07523 0.88039 0.07639 0.88125 0.07754 C 0.8823 0.0794 0.88264 0.08171 0.88403 0.0831 C 0.88577 0.08449 0.88803 0.08426 0.88993 0.08495 L 0.89306 0.09051 L 0.89306 0.08866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53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2199 L 0.01302 -0.02199 C 0.00087 -0.12755 0.0059 -0.07014 0.01094 -0.28032 C 0.01094 -0.28542 0.01371 -0.31944 0.01719 -0.3331 C 0.0184 -0.33796 0.01996 -0.34236 0.02135 -0.34699 C 0.02205 -0.35347 0.0224 -0.36018 0.02344 -0.36643 C 0.02378 -0.36944 0.025 -0.37199 0.02552 -0.37477 C 0.02604 -0.3787 0.02812 -0.40255 0.02969 -0.4081 C 0.03055 -0.41134 0.03246 -0.41366 0.03385 -0.41643 C 0.04375 -0.48218 0.0316 -0.41505 0.04427 -0.46088 C 0.04549 -0.46551 0.04514 -0.47037 0.04635 -0.47477 C 0.04774 -0.48055 0.05486 -0.49583 0.05677 -0.49977 C 0.05799 -0.50278 0.05972 -0.50532 0.06094 -0.5081 C 0.0625 -0.5118 0.06302 -0.5162 0.0651 -0.51921 C 0.06667 -0.52199 0.06927 -0.52292 0.07135 -0.52477 C 0.075 -0.53958 0.07118 -0.52893 0.08177 -0.54421 C 0.08542 -0.54977 0.08889 -0.55532 0.09219 -0.56088 C 0.09375 -0.56366 0.09462 -0.5669 0.09635 -0.56921 C 0.10087 -0.57523 0.10729 -0.57986 0.11302 -0.5831 C 0.11493 -0.58426 0.11719 -0.58495 0.11927 -0.58588 C 0.13021 -0.60069 0.11996 -0.59005 0.13594 -0.59699 C 0.14601 -0.60162 0.14132 -0.60301 0.15052 -0.60532 C 0.15538 -0.60671 0.16024 -0.60694 0.1651 -0.6081 C 0.17135 -0.60972 0.1776 -0.6118 0.18385 -0.61366 C 0.20121 -0.61273 0.21875 -0.61435 0.23594 -0.61088 C 0.23889 -0.61042 0.23976 -0.60509 0.24219 -0.60255 C 0.24618 -0.59861 0.25052 -0.59514 0.25469 -0.59143 L 0.26094 -0.58588 C 0.26927 -0.56921 0.26024 -0.58495 0.27135 -0.57199 C 0.2908 -0.5493 0.27396 -0.56528 0.28802 -0.55255 C 0.29913 -0.53032 0.28455 -0.55718 0.29844 -0.53866 C 0.30677 -0.52755 0.29774 -0.53218 0.30885 -0.52477 C 0.31076 -0.52361 0.31302 -0.52315 0.3151 -0.52199 C 0.31788 -0.52037 0.32066 -0.51829 0.32344 -0.51643 C 0.32483 -0.51366 0.32587 -0.51065 0.3276 -0.5081 C 0.32934 -0.50579 0.33229 -0.50532 0.33385 -0.50255 C 0.33576 -0.49954 0.33646 -0.49514 0.33802 -0.49143 C 0.34062 -0.48588 0.3441 -0.48079 0.34635 -0.47477 C 0.35156 -0.46088 0.34878 -0.46713 0.35469 -0.45532 L 0.35885 -0.4331 C 0.35955 -0.4294 0.36007 -0.42569 0.36094 -0.42199 L 0.3651 -0.40532 L 0.36927 -0.38866 C 0.36996 -0.38588 0.37014 -0.38287 0.37135 -0.38032 L 0.37552 -0.37199 L 0.37969 -0.34977 C 0.38038 -0.34606 0.3809 -0.34236 0.38177 -0.33866 C 0.38316 -0.3331 0.38524 -0.32778 0.38594 -0.32199 L 0.3901 -0.28866 C 0.39618 -0.17037 0.39427 -0.23518 0.39427 -0.09421 L 0.39219 -0.09699 " pathEditMode="relative" ptsTypes="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863121" y="1526680"/>
            <a:ext cx="4677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How _______you been learning to ski ?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many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much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863121" y="4576281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long</a:t>
            </a:r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BD731058-9C8F-4119-883D-96AD170F43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2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912 C 1.38889E-6 -0.1044 -0.00486 -0.04143 0.00087 -0.17523 C 0.00121 -0.1875 0.00139 -0.19954 0.00295 -0.21134 C 0.00347 -0.21713 0.0059 -0.22245 0.00712 -0.22801 C 0.00798 -0.23356 0.00833 -0.23935 0.0092 -0.24468 C 0.01042 -0.25324 0.01163 -0.26157 0.01337 -0.26968 C 0.0151 -0.27917 0.01753 -0.28819 0.01962 -0.29745 C 0.02031 -0.30579 0.01996 -0.31458 0.0217 -0.32245 C 0.02274 -0.32778 0.02587 -0.33171 0.02795 -0.33634 C 0.02934 -0.34005 0.03073 -0.34375 0.03212 -0.34768 C 0.04514 -0.38727 0.03698 -0.36991 0.0467 -0.38912 C 0.04739 -0.39282 0.04739 -0.39699 0.04878 -0.40023 C 0.05017 -0.4044 0.05295 -0.40764 0.05503 -0.41134 C 0.05642 -0.41412 0.05781 -0.4169 0.0592 -0.41968 C 0.06493 -0.43241 0.07413 -0.45509 0.08212 -0.4669 C 0.08854 -0.47685 0.09566 -0.48588 0.10295 -0.49468 C 0.11163 -0.50532 0.12135 -0.51458 0.13003 -0.52523 C 0.13316 -0.5294 0.13472 -0.53565 0.13837 -0.53912 C 0.14253 -0.54329 0.14809 -0.54444 0.15295 -0.54745 C 0.1743 -0.56181 0.13576 -0.55903 0.1967 -0.57523 C 0.20746 -0.57824 0.21007 -0.57847 0.2217 -0.58356 C 0.24184 -0.59259 0.22153 -0.58727 0.2467 -0.5919 C 0.26719 -0.60301 0.24722 -0.59352 0.28003 -0.60301 C 0.28489 -0.60463 0.28958 -0.60741 0.29462 -0.60856 C 0.32361 -0.6169 0.31354 -0.61227 0.34045 -0.6169 C 0.34392 -0.61759 0.34722 -0.61921 0.35087 -0.61968 C 0.35972 -0.62106 0.36892 -0.62153 0.37795 -0.62245 C 0.38351 -0.62338 0.38906 -0.62431 0.39462 -0.62523 C 0.41337 -0.62431 0.43212 -0.62431 0.45087 -0.62245 C 0.45295 -0.62245 0.45486 -0.6206 0.45712 -0.61968 C 0.45972 -0.61875 0.46267 -0.61806 0.46545 -0.6169 C 0.46962 -0.61528 0.47795 -0.61134 0.47795 -0.61134 C 0.48316 -0.60625 0.49358 -0.59537 0.49878 -0.5919 C 0.50382 -0.58866 0.50885 -0.58588 0.51337 -0.58079 C 0.51562 -0.57847 0.51701 -0.57477 0.51962 -0.57245 C 0.52135 -0.57083 0.52378 -0.57106 0.52587 -0.56968 C 0.52812 -0.56829 0.53941 -0.55718 0.54045 -0.55579 C 0.54219 -0.55347 0.54305 -0.55023 0.54462 -0.54745 C 0.54653 -0.54375 0.54878 -0.54005 0.55087 -0.53634 C 0.5526 -0.52917 0.55451 -0.52083 0.55712 -0.51412 C 0.55816 -0.51134 0.55989 -0.50856 0.56128 -0.50579 C 0.56719 -0.47407 0.55885 -0.51343 0.56753 -0.48634 C 0.56858 -0.48287 0.56858 -0.47893 0.56962 -0.47523 C 0.57066 -0.47153 0.57257 -0.46806 0.57378 -0.46412 C 0.57569 -0.45718 0.57535 -0.45162 0.57795 -0.44468 C 0.58837 -0.4169 0.57517 -0.45949 0.58628 -0.42523 C 0.58698 -0.42268 0.58733 -0.41968 0.58837 -0.4169 C 0.58941 -0.41412 0.59149 -0.41181 0.59253 -0.40856 C 0.59427 -0.40324 0.59531 -0.39745 0.5967 -0.3919 C 0.59896 -0.38264 0.59896 -0.3831 0.60087 -0.37245 C 0.60156 -0.36806 0.60208 -0.36319 0.60295 -0.35856 C 0.60347 -0.35579 0.60451 -0.35324 0.60503 -0.35023 C 0.6059 -0.34491 0.60642 -0.33912 0.60712 -0.33356 C 0.60851 -0.30023 0.60937 -0.2669 0.61128 -0.23356 C 0.61146 -0.22801 0.61267 -0.22268 0.61337 -0.2169 C 0.61406 -0.2088 0.61441 -0.20023 0.61545 -0.1919 C 0.6158 -0.18912 0.61719 -0.18657 0.61753 -0.18356 C 0.61788 -0.17731 0.61753 -0.1706 0.61753 -0.16412 L 0.61962 -0.15856 " pathEditMode="relative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748938" y="1512277"/>
            <a:ext cx="4641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She has _______three lessons 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explains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832123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explain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4571999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explained</a:t>
            </a:r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2C341FEE-F0A9-46B2-8DD1-688038799C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3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4607 L 0.00139 -0.04607 C 0.00261 -0.05533 0.00382 -0.06482 0.00539 -0.07384 C 0.00591 -0.07685 0.00712 -0.0794 0.00747 -0.08218 C 0.0099 -0.09514 0.0125 -0.1081 0.01372 -0.12107 C 0.02119 -0.19954 0.01441 -0.13449 0.02205 -0.19607 C 0.02327 -0.20579 0.02605 -0.23704 0.0283 -0.24329 C 0.03386 -0.2581 0.03247 -0.25278 0.03664 -0.27107 C 0.03889 -0.28033 0.0408 -0.28982 0.04289 -0.29884 C 0.04358 -0.30185 0.04393 -0.30463 0.04497 -0.30718 C 0.0474 -0.3132 0.05105 -0.31806 0.0533 -0.32384 C 0.05521 -0.32824 0.05591 -0.33334 0.05747 -0.33773 C 0.06285 -0.35185 0.06632 -0.35556 0.07414 -0.36829 C 0.07813 -0.38426 0.07448 -0.37315 0.08664 -0.39329 C 0.08889 -0.39699 0.0908 -0.40093 0.09289 -0.4044 C 0.0948 -0.40741 0.10903 -0.43056 0.11372 -0.43496 C 0.11841 -0.43935 0.12379 -0.4419 0.1283 -0.44607 C 0.14167 -0.45903 0.13091 -0.45579 0.14497 -0.46273 C 0.14775 -0.46412 0.1507 -0.46459 0.1533 -0.46551 C 0.16841 -0.4713 0.14879 -0.46667 0.17622 -0.47107 C 0.20678 -0.46921 0.2375 -0.46875 0.26789 -0.46551 C 0.28125 -0.46412 0.2948 -0.46296 0.30747 -0.45718 C 0.34098 -0.44236 0.31146 -0.45463 0.34497 -0.44329 C 0.35 -0.44167 0.35469 -0.43912 0.35955 -0.43773 C 0.3658 -0.43634 0.37205 -0.43611 0.3783 -0.43496 L 0.39497 -0.43218 C 0.40053 -0.42755 0.40539 -0.42084 0.41164 -0.41829 C 0.42049 -0.41505 0.42969 -0.41667 0.43872 -0.41551 C 0.44445 -0.41482 0.45 -0.41412 0.45539 -0.41273 C 0.45834 -0.41227 0.46094 -0.41065 0.46372 -0.40996 C 0.47136 -0.4088 0.47917 -0.40857 0.48664 -0.40718 C 0.49098 -0.40671 0.49497 -0.40509 0.49914 -0.4044 C 0.50678 -0.40324 0.51441 -0.40255 0.52205 -0.40162 C 0.52691 -0.39977 0.53195 -0.39815 0.53664 -0.39607 C 0.54098 -0.39445 0.54497 -0.39213 0.54914 -0.39051 C 0.55261 -0.38935 0.55608 -0.38866 0.55955 -0.38773 C 0.5658 -0.38403 0.57188 -0.37986 0.5783 -0.37662 C 0.58178 -0.37523 0.58542 -0.37546 0.58872 -0.37384 C 0.59167 -0.37269 0.5941 -0.36968 0.59705 -0.36829 C 0.6125 -0.36204 0.61494 -0.36528 0.6283 -0.35718 C 0.63073 -0.35602 0.6323 -0.35324 0.63455 -0.35162 C 0.64914 -0.34213 0.64723 -0.34375 0.66164 -0.34051 C 0.6658 -0.33681 0.6698 -0.33287 0.67414 -0.3294 C 0.67605 -0.32801 0.67848 -0.32824 0.68039 -0.32662 C 0.69132 -0.31852 0.69098 -0.31528 0.70122 -0.30996 C 0.70903 -0.30602 0.72066 -0.30301 0.7283 -0.29607 C 0.73212 -0.29283 0.7349 -0.28796 0.73872 -0.28496 C 0.74393 -0.28125 0.75 -0.27986 0.75539 -0.27662 C 0.75973 -0.27431 0.76389 -0.27153 0.76789 -0.26829 C 0.77223 -0.26505 0.77674 -0.26181 0.78039 -0.25718 C 0.78369 -0.25324 0.78525 -0.24699 0.78872 -0.24329 C 0.79306 -0.23935 0.79862 -0.23796 0.8033 -0.23496 C 0.80625 -0.23334 0.80903 -0.23148 0.81164 -0.2294 C 0.81875 -0.22408 0.8257 -0.21852 0.83247 -0.21273 C 0.83473 -0.21111 0.83681 -0.20949 0.83872 -0.20718 C 0.84098 -0.20486 0.84254 -0.20116 0.84497 -0.19884 C 0.84757 -0.19653 0.8507 -0.1956 0.8533 -0.19329 C 0.85764 -0.19005 0.86164 -0.18588 0.8658 -0.18218 C 0.87396 -0.16597 0.86494 -0.18009 0.8783 -0.17107 C 0.88282 -0.16829 0.88664 -0.16343 0.8908 -0.15996 C 0.89358 -0.15787 0.89653 -0.15671 0.89914 -0.1544 C 0.90209 -0.15209 0.90452 -0.14861 0.90747 -0.14607 C 0.91632 -0.13889 0.91632 -0.14167 0.92622 -0.13496 C 0.92848 -0.13357 0.93073 -0.13171 0.93247 -0.1294 C 0.93768 -0.12338 0.94063 -0.11296 0.94705 -0.10996 L 0.9533 -0.10718 C 0.95469 -0.1044 0.95573 -0.10139 0.95747 -0.09884 C 0.95921 -0.09653 0.96216 -0.09607 0.96372 -0.09329 C 0.96511 -0.09121 0.96494 -0.08773 0.9658 -0.08496 C 0.96702 -0.08218 0.96858 -0.0794 0.96997 -0.07662 C 0.97657 -0.0419 0.96823 -0.08519 0.97414 -0.05718 C 0.97674 -0.04537 0.97622 -0.04514 0.9783 -0.03218 C 0.98091 -0.01667 0.98039 -0.02616 0.98039 -0.01273 " pathEditMode="relative" ptsTypes="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6551 L -0.00347 -0.06551 C -0.02378 -0.20023 -0.01146 -0.10857 -0.00555 -0.42662 C -0.00555 -0.43009 -0.00278 -0.43218 -0.00139 -0.43496 C -0.00034 -0.44259 0.00313 -0.46667 0.00486 -0.47107 C 0.00625 -0.47477 0.00729 -0.47871 0.00903 -0.48218 C 0.01163 -0.48796 0.01372 -0.49421 0.01736 -0.49884 C 0.01945 -0.50185 0.02292 -0.50232 0.0257 -0.5044 C 0.02778 -0.50602 0.02986 -0.50787 0.03195 -0.50996 C 0.03403 -0.51227 0.04844 -0.52894 0.05278 -0.53218 C 0.05469 -0.53357 0.05695 -0.5338 0.05903 -0.53496 C 0.06129 -0.53658 0.06302 -0.53912 0.06528 -0.54051 C 0.06719 -0.5419 0.06945 -0.54213 0.07153 -0.54329 C 0.0757 -0.54584 0.08108 -0.5507 0.08611 -0.55162 C 0.09358 -0.55301 0.10139 -0.55347 0.10903 -0.5544 C 0.11893 -0.55741 0.13177 -0.56435 0.14236 -0.55718 C 0.14531 -0.55509 0.14653 -0.54977 0.14861 -0.54607 C 0.14931 -0.54329 0.14966 -0.54051 0.1507 -0.53773 C 0.15521 -0.52523 0.15469 -0.53403 0.15695 -0.52107 C 0.16372 -0.48125 0.15816 -0.50509 0.1632 -0.48496 C 0.16389 -0.47662 0.16424 -0.46829 0.16528 -0.45996 C 0.16563 -0.45625 0.16684 -0.45255 0.16736 -0.44884 C 0.16823 -0.44236 0.16875 -0.43588 0.16945 -0.4294 C 0.17014 -0.4044 0.17031 -0.3794 0.17153 -0.3544 C 0.17327 -0.3132 0.17205 -0.3456 0.1757 -0.32384 C 0.17656 -0.31852 0.17709 -0.31273 0.17778 -0.30718 C 0.17986 -0.10255 0.15712 -0.16505 0.18195 -0.09884 L 0.18195 -0.09884 " pathEditMode="relative" ptsTypes="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1" animBg="1"/>
      <p:bldP spid="10" grpId="2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787791" y="1512277"/>
            <a:ext cx="4951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3600" b="1" dirty="0"/>
              <a:t>He has been ____since</a:t>
            </a:r>
          </a:p>
          <a:p>
            <a:r>
              <a:rPr lang="en-US" sz="3600" b="1" dirty="0"/>
              <a:t>  2002 .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787791" y="4576283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teach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teaches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2878447" y="4576281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teaching</a:t>
            </a:r>
            <a:endParaRPr lang="en-US" sz="1900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6053A2B4-9E59-47F7-B687-FF700232AD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0.00023 C 0.00521 -0.0213 0.01094 -0.04236 0.0158 -0.06366 C 0.01997 -0.08079 0.01424 -0.06875 0.02032 -0.07963 C 0.02084 -0.08218 0.02049 -0.08496 0.02171 -0.08704 C 0.02414 -0.09121 0.02813 -0.09352 0.03056 -0.09792 L 0.03334 -0.10324 C 0.03716 -0.1169 0.03212 -0.1 0.03768 -0.11412 C 0.04375 -0.12917 0.03386 -0.10949 0.04202 -0.125 C 0.0448 -0.13542 0.0415 -0.1257 0.04792 -0.13588 C 0.05 -0.13935 0.05122 -0.14352 0.05365 -0.14653 C 0.05469 -0.14792 0.05573 -0.14884 0.0566 -0.15023 C 0.05886 -0.15371 0.0599 -0.1581 0.0625 -0.16111 C 0.06441 -0.16366 0.06684 -0.16574 0.06823 -0.16829 C 0.07118 -0.17384 0.07136 -0.17477 0.07553 -0.1794 C 0.07691 -0.18056 0.07848 -0.18148 0.08004 -0.18287 C 0.08143 -0.18634 0.08212 -0.19074 0.08421 -0.19352 C 0.08577 -0.1956 0.0882 -0.19607 0.09011 -0.19722 C 0.09167 -0.19838 0.09323 -0.19954 0.09445 -0.20093 C 0.10243 -0.20972 0.1007 -0.21065 0.10764 -0.21551 C 0.10955 -0.21667 0.11164 -0.21783 0.11355 -0.21898 C 0.1165 -0.22454 0.11632 -0.22523 0.12084 -0.22986 C 0.12257 -0.23171 0.12466 -0.23333 0.12657 -0.23519 C 0.12813 -0.23681 0.12934 -0.23912 0.13091 -0.24074 C 0.1323 -0.24213 0.13386 -0.24306 0.13542 -0.24445 C 0.13681 -0.24607 0.13803 -0.24838 0.13959 -0.24977 C 0.1415 -0.25139 0.14358 -0.25208 0.14566 -0.25347 C 0.14879 -0.25741 0.15018 -0.25996 0.15434 -0.2625 C 0.15556 -0.2632 0.1573 -0.26366 0.15851 -0.26435 C 0.16007 -0.26597 0.16129 -0.26829 0.16303 -0.26968 C 0.16441 -0.27107 0.17205 -0.27292 0.17327 -0.27315 C 0.17518 -0.27431 0.17691 -0.27593 0.179 -0.27685 C 0.18334 -0.27894 0.18785 -0.28056 0.19219 -0.28241 C 0.19358 -0.2831 0.19514 -0.2838 0.19653 -0.28403 L 0.20382 -0.28588 C 0.20973 -0.28889 0.21511 -0.29306 0.22118 -0.29514 C 0.23577 -0.29954 0.229 -0.29769 0.24167 -0.30046 C 0.24462 -0.30162 0.24757 -0.30255 0.25053 -0.30417 C 0.25278 -0.30533 0.25521 -0.30671 0.25764 -0.30764 C 0.26042 -0.30857 0.26355 -0.3088 0.2665 -0.30926 C 0.28108 -0.31667 0.26702 -0.31019 0.27952 -0.31482 C 0.28247 -0.31597 0.28525 -0.31759 0.28837 -0.31852 C 0.29601 -0.32083 0.29549 -0.31898 0.30139 -0.32199 C 0.30348 -0.32315 0.30521 -0.32477 0.30712 -0.3257 C 0.31181 -0.32824 0.32431 -0.3338 0.32761 -0.33472 C 0.33872 -0.3375 0.33247 -0.33588 0.34653 -0.34028 C 0.34844 -0.34074 0.35035 -0.34121 0.35243 -0.34213 C 0.35591 -0.34352 0.35903 -0.34491 0.36268 -0.3456 C 0.36632 -0.34653 0.37032 -0.34699 0.37431 -0.34722 L 0.43837 -0.3456 C 0.44028 -0.3456 0.44237 -0.34468 0.4441 -0.34398 C 0.44775 -0.34213 0.45122 -0.33935 0.45434 -0.33658 C 0.45625 -0.33496 0.45764 -0.3331 0.45955 -0.33125 C 0.46112 -0.32963 0.46216 -0.32708 0.46459 -0.3257 C 0.46632 -0.32431 0.46841 -0.32315 0.47049 -0.32199 C 0.47136 -0.32037 0.47188 -0.31806 0.47327 -0.31667 C 0.47587 -0.31389 0.47969 -0.31273 0.48212 -0.30926 C 0.49202 -0.29722 0.47657 -0.31597 0.48889 -0.30232 C 0.4915 -0.3 0.49358 -0.29769 0.49514 -0.29514 C 0.49601 -0.29329 0.49671 -0.29097 0.49809 -0.28958 C 0.49914 -0.28843 0.50105 -0.28843 0.50243 -0.28773 C 0.50348 -0.28658 0.50469 -0.28542 0.50539 -0.28403 C 0.5066 -0.28171 0.50678 -0.27871 0.50834 -0.27685 C 0.50938 -0.27546 0.51129 -0.2757 0.51268 -0.275 C 0.51424 -0.27384 0.51563 -0.27292 0.51702 -0.2713 C 0.51806 -0.27037 0.51875 -0.26875 0.51997 -0.26783 C 0.52118 -0.2669 0.52292 -0.26667 0.52431 -0.26597 C 0.52518 -0.26435 0.52622 -0.2625 0.52709 -0.26065 C 0.52987 -0.25648 0.53091 -0.25648 0.53455 -0.25347 C 0.53646 -0.25162 0.53837 -0.24977 0.54028 -0.24792 C 0.54809 -0.23333 0.53785 -0.25093 0.54757 -0.23889 C 0.54931 -0.23658 0.55053 -0.23403 0.55191 -0.23148 C 0.55243 -0.22986 0.55243 -0.22778 0.55348 -0.22616 C 0.55452 -0.22454 0.55643 -0.22408 0.55782 -0.22269 C 0.56042 -0.21968 0.56303 -0.21713 0.56511 -0.21366 C 0.56737 -0.21019 0.56945 -0.20556 0.5724 -0.20278 C 0.57362 -0.20139 0.57553 -0.20046 0.57674 -0.19908 C 0.57934 -0.1963 0.5816 -0.19306 0.58403 -0.19005 L 0.58698 -0.18634 C 0.58803 -0.18519 0.58855 -0.18333 0.58976 -0.18287 L 0.59428 -0.18102 C 0.60157 -0.175 0.5974 -0.17894 0.60591 -0.16829 C 0.60747 -0.16667 0.60851 -0.16435 0.61025 -0.16296 C 0.61164 -0.16181 0.6132 -0.16042 0.61459 -0.15926 C 0.61702 -0.15695 0.61945 -0.15417 0.62188 -0.15208 C 0.62362 -0.15046 0.62605 -0.15 0.62778 -0.14838 C 0.63872 -0.1382 0.62865 -0.14329 0.63803 -0.13958 C 0.65313 -0.1206 0.63247 -0.14537 0.64671 -0.13033 C 0.64879 -0.12801 0.65053 -0.12546 0.65243 -0.12315 C 0.65382 -0.12176 0.65556 -0.12083 0.65695 -0.11945 C 0.65851 -0.11783 0.65973 -0.11574 0.66129 -0.11412 C 0.6632 -0.11204 0.66511 -0.11042 0.66702 -0.10857 C 0.66858 -0.10741 0.66997 -0.10648 0.67153 -0.10509 C 0.67639 -0.09977 0.67622 -0.09746 0.68178 -0.09421 C 0.68299 -0.09329 0.68455 -0.09306 0.68594 -0.09236 C 0.6875 -0.09051 0.68855 -0.08843 0.69046 -0.08704 C 0.69167 -0.08611 0.69358 -0.08611 0.69462 -0.08519 C 0.69757 -0.08264 0.69948 -0.07894 0.70209 -0.07616 C 0.70469 -0.07315 0.70921 -0.07083 0.71233 -0.06875 C 0.71407 -0.06528 0.71632 -0.06019 0.71945 -0.0581 C 0.72257 -0.05556 0.72622 -0.0544 0.72969 -0.05255 C 0.73073 -0.05139 0.7316 -0.05 0.73264 -0.04908 C 0.73872 -0.04283 0.74514 -0.03681 0.75157 -0.03079 C 0.75556 -0.02732 0.75903 -0.02315 0.7632 -0.02014 C 0.76667 -0.01759 0.77014 -0.01551 0.77344 -0.01273 C 0.77882 -0.00833 0.78403 -0.00301 0.78941 0.00162 C 0.79618 0.00741 0.80365 0.01157 0.80973 0.01782 C 0.82327 0.03171 0.81355 0.02292 0.82882 0.03426 C 0.83421 0.03842 0.83438 0.03935 0.84028 0.04514 C 0.84184 0.04629 0.84341 0.04745 0.8448 0.04884 C 0.84671 0.05046 0.84862 0.05231 0.8507 0.05417 C 0.86164 0.06319 0.854 0.05625 0.86372 0.06319 C 0.86528 0.06435 0.86684 0.06551 0.86823 0.06667 C 0.86962 0.06829 0.87084 0.07106 0.8724 0.07222 C 0.87431 0.07338 0.87639 0.07338 0.8783 0.07407 C 0.87934 0.07523 0.88039 0.07639 0.88125 0.07754 C 0.8823 0.0794 0.88264 0.08171 0.88403 0.0831 C 0.88577 0.08449 0.88803 0.08426 0.88993 0.08495 L 0.89306 0.09051 L 0.89306 0.08866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53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2199 L 0.01302 -0.02199 C 0.00087 -0.12755 0.0059 -0.07014 0.01094 -0.28032 C 0.01094 -0.28542 0.01371 -0.31944 0.01719 -0.3331 C 0.0184 -0.33796 0.01996 -0.34236 0.02135 -0.34699 C 0.02205 -0.35347 0.0224 -0.36018 0.02344 -0.36643 C 0.02378 -0.36944 0.025 -0.37199 0.02552 -0.37477 C 0.02604 -0.3787 0.02812 -0.40255 0.02969 -0.4081 C 0.03055 -0.41134 0.03246 -0.41366 0.03385 -0.41643 C 0.04375 -0.48218 0.0316 -0.41505 0.04427 -0.46088 C 0.04549 -0.46551 0.04514 -0.47037 0.04635 -0.47477 C 0.04774 -0.48055 0.05486 -0.49583 0.05677 -0.49977 C 0.05799 -0.50278 0.05972 -0.50532 0.06094 -0.5081 C 0.0625 -0.5118 0.06302 -0.5162 0.0651 -0.51921 C 0.06667 -0.52199 0.06927 -0.52292 0.07135 -0.52477 C 0.075 -0.53958 0.07118 -0.52893 0.08177 -0.54421 C 0.08542 -0.54977 0.08889 -0.55532 0.09219 -0.56088 C 0.09375 -0.56366 0.09462 -0.5669 0.09635 -0.56921 C 0.10087 -0.57523 0.10729 -0.57986 0.11302 -0.5831 C 0.11493 -0.58426 0.11719 -0.58495 0.11927 -0.58588 C 0.13021 -0.60069 0.11996 -0.59005 0.13594 -0.59699 C 0.14601 -0.60162 0.14132 -0.60301 0.15052 -0.60532 C 0.15538 -0.60671 0.16024 -0.60694 0.1651 -0.6081 C 0.17135 -0.60972 0.1776 -0.6118 0.18385 -0.61366 C 0.20121 -0.61273 0.21875 -0.61435 0.23594 -0.61088 C 0.23889 -0.61042 0.23976 -0.60509 0.24219 -0.60255 C 0.24618 -0.59861 0.25052 -0.59514 0.25469 -0.59143 L 0.26094 -0.58588 C 0.26927 -0.56921 0.26024 -0.58495 0.27135 -0.57199 C 0.2908 -0.5493 0.27396 -0.56528 0.28802 -0.55255 C 0.29913 -0.53032 0.28455 -0.55718 0.29844 -0.53866 C 0.30677 -0.52755 0.29774 -0.53218 0.30885 -0.52477 C 0.31076 -0.52361 0.31302 -0.52315 0.3151 -0.52199 C 0.31788 -0.52037 0.32066 -0.51829 0.32344 -0.51643 C 0.32483 -0.51366 0.32587 -0.51065 0.3276 -0.5081 C 0.32934 -0.50579 0.33229 -0.50532 0.33385 -0.50255 C 0.33576 -0.49954 0.33646 -0.49514 0.33802 -0.49143 C 0.34062 -0.48588 0.3441 -0.48079 0.34635 -0.47477 C 0.35156 -0.46088 0.34878 -0.46713 0.35469 -0.45532 L 0.35885 -0.4331 C 0.35955 -0.4294 0.36007 -0.42569 0.36094 -0.42199 L 0.3651 -0.40532 L 0.36927 -0.38866 C 0.36996 -0.38588 0.37014 -0.38287 0.37135 -0.38032 L 0.37552 -0.37199 L 0.37969 -0.34977 C 0.38038 -0.34606 0.3809 -0.34236 0.38177 -0.33866 C 0.38316 -0.3331 0.38524 -0.32778 0.38594 -0.32199 L 0.3901 -0.28866 C 0.39618 -0.17037 0.39427 -0.23518 0.39427 -0.09421 L 0.39219 -0.09699 " pathEditMode="relative" ptsTypes="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896983" y="1512277"/>
            <a:ext cx="4643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He drives _______.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care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careful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627989" y="4694754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carefully</a:t>
            </a:r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CA552F5E-DC1F-4F01-881E-EC4BC9D4738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912 C 1.38889E-6 -0.1044 -0.00486 -0.04143 0.00087 -0.17523 C 0.00121 -0.1875 0.00139 -0.19954 0.00295 -0.21134 C 0.00347 -0.21713 0.0059 -0.22245 0.00712 -0.22801 C 0.00798 -0.23356 0.00833 -0.23935 0.0092 -0.24468 C 0.01042 -0.25324 0.01163 -0.26157 0.01337 -0.26968 C 0.0151 -0.27917 0.01753 -0.28819 0.01962 -0.29745 C 0.02031 -0.30579 0.01996 -0.31458 0.0217 -0.32245 C 0.02274 -0.32778 0.02587 -0.33171 0.02795 -0.33634 C 0.02934 -0.34005 0.03073 -0.34375 0.03212 -0.34768 C 0.04514 -0.38727 0.03698 -0.36991 0.0467 -0.38912 C 0.04739 -0.39282 0.04739 -0.39699 0.04878 -0.40023 C 0.05017 -0.4044 0.05295 -0.40764 0.05503 -0.41134 C 0.05642 -0.41412 0.05781 -0.4169 0.0592 -0.41968 C 0.06493 -0.43241 0.07413 -0.45509 0.08212 -0.4669 C 0.08854 -0.47685 0.09566 -0.48588 0.10295 -0.49468 C 0.11163 -0.50532 0.12135 -0.51458 0.13003 -0.52523 C 0.13316 -0.5294 0.13472 -0.53565 0.13837 -0.53912 C 0.14253 -0.54329 0.14809 -0.54444 0.15295 -0.54745 C 0.1743 -0.56181 0.13576 -0.55903 0.1967 -0.57523 C 0.20746 -0.57824 0.21007 -0.57847 0.2217 -0.58356 C 0.24184 -0.59259 0.22153 -0.58727 0.2467 -0.5919 C 0.26719 -0.60301 0.24722 -0.59352 0.28003 -0.60301 C 0.28489 -0.60463 0.28958 -0.60741 0.29462 -0.60856 C 0.32361 -0.6169 0.31354 -0.61227 0.34045 -0.6169 C 0.34392 -0.61759 0.34722 -0.61921 0.35087 -0.61968 C 0.35972 -0.62106 0.36892 -0.62153 0.37795 -0.62245 C 0.38351 -0.62338 0.38906 -0.62431 0.39462 -0.62523 C 0.41337 -0.62431 0.43212 -0.62431 0.45087 -0.62245 C 0.45295 -0.62245 0.45486 -0.6206 0.45712 -0.61968 C 0.45972 -0.61875 0.46267 -0.61806 0.46545 -0.6169 C 0.46962 -0.61528 0.47795 -0.61134 0.47795 -0.61134 C 0.48316 -0.60625 0.49358 -0.59537 0.49878 -0.5919 C 0.50382 -0.58866 0.50885 -0.58588 0.51337 -0.58079 C 0.51562 -0.57847 0.51701 -0.57477 0.51962 -0.57245 C 0.52135 -0.57083 0.52378 -0.57106 0.52587 -0.56968 C 0.52812 -0.56829 0.53941 -0.55718 0.54045 -0.55579 C 0.54219 -0.55347 0.54305 -0.55023 0.54462 -0.54745 C 0.54653 -0.54375 0.54878 -0.54005 0.55087 -0.53634 C 0.5526 -0.52917 0.55451 -0.52083 0.55712 -0.51412 C 0.55816 -0.51134 0.55989 -0.50856 0.56128 -0.50579 C 0.56719 -0.47407 0.55885 -0.51343 0.56753 -0.48634 C 0.56858 -0.48287 0.56858 -0.47893 0.56962 -0.47523 C 0.57066 -0.47153 0.57257 -0.46806 0.57378 -0.46412 C 0.57569 -0.45718 0.57535 -0.45162 0.57795 -0.44468 C 0.58837 -0.4169 0.57517 -0.45949 0.58628 -0.42523 C 0.58698 -0.42268 0.58733 -0.41968 0.58837 -0.4169 C 0.58941 -0.41412 0.59149 -0.41181 0.59253 -0.40856 C 0.59427 -0.40324 0.59531 -0.39745 0.5967 -0.3919 C 0.59896 -0.38264 0.59896 -0.3831 0.60087 -0.37245 C 0.60156 -0.36806 0.60208 -0.36319 0.60295 -0.35856 C 0.60347 -0.35579 0.60451 -0.35324 0.60503 -0.35023 C 0.6059 -0.34491 0.60642 -0.33912 0.60712 -0.33356 C 0.60851 -0.30023 0.60937 -0.2669 0.61128 -0.23356 C 0.61146 -0.22801 0.61267 -0.22268 0.61337 -0.2169 C 0.61406 -0.2088 0.61441 -0.20023 0.61545 -0.1919 C 0.6158 -0.18912 0.61719 -0.18657 0.61753 -0.18356 C 0.61788 -0.17731 0.61753 -0.1706 0.61753 -0.16412 L 0.61962 -0.15856 " pathEditMode="relative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705395" y="1512277"/>
            <a:ext cx="514676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3600" b="1" dirty="0"/>
              <a:t>The _______book I have ever read was "War and Peace" 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longer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832123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long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4571999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longest</a:t>
            </a:r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6F48A8A2-653F-4CCE-BEFE-4D8C52480B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1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4607 L 0.00139 -0.04607 C 0.00261 -0.05533 0.00382 -0.06482 0.00539 -0.07384 C 0.00591 -0.07685 0.00712 -0.0794 0.00747 -0.08218 C 0.0099 -0.09514 0.0125 -0.1081 0.01372 -0.12107 C 0.02119 -0.19954 0.01441 -0.13449 0.02205 -0.19607 C 0.02327 -0.20579 0.02605 -0.23704 0.0283 -0.24329 C 0.03386 -0.2581 0.03247 -0.25278 0.03664 -0.27107 C 0.03889 -0.28033 0.0408 -0.28982 0.04289 -0.29884 C 0.04358 -0.30185 0.04393 -0.30463 0.04497 -0.30718 C 0.0474 -0.3132 0.05105 -0.31806 0.0533 -0.32384 C 0.05521 -0.32824 0.05591 -0.33334 0.05747 -0.33773 C 0.06285 -0.35185 0.06632 -0.35556 0.07414 -0.36829 C 0.07813 -0.38426 0.07448 -0.37315 0.08664 -0.39329 C 0.08889 -0.39699 0.0908 -0.40093 0.09289 -0.4044 C 0.0948 -0.40741 0.10903 -0.43056 0.11372 -0.43496 C 0.11841 -0.43935 0.12379 -0.4419 0.1283 -0.44607 C 0.14167 -0.45903 0.13091 -0.45579 0.14497 -0.46273 C 0.14775 -0.46412 0.1507 -0.46459 0.1533 -0.46551 C 0.16841 -0.4713 0.14879 -0.46667 0.17622 -0.47107 C 0.20678 -0.46921 0.2375 -0.46875 0.26789 -0.46551 C 0.28125 -0.46412 0.2948 -0.46296 0.30747 -0.45718 C 0.34098 -0.44236 0.31146 -0.45463 0.34497 -0.44329 C 0.35 -0.44167 0.35469 -0.43912 0.35955 -0.43773 C 0.3658 -0.43634 0.37205 -0.43611 0.3783 -0.43496 L 0.39497 -0.43218 C 0.40053 -0.42755 0.40539 -0.42084 0.41164 -0.41829 C 0.42049 -0.41505 0.42969 -0.41667 0.43872 -0.41551 C 0.44445 -0.41482 0.45 -0.41412 0.45539 -0.41273 C 0.45834 -0.41227 0.46094 -0.41065 0.46372 -0.40996 C 0.47136 -0.4088 0.47917 -0.40857 0.48664 -0.40718 C 0.49098 -0.40671 0.49497 -0.40509 0.49914 -0.4044 C 0.50678 -0.40324 0.51441 -0.40255 0.52205 -0.40162 C 0.52691 -0.39977 0.53195 -0.39815 0.53664 -0.39607 C 0.54098 -0.39445 0.54497 -0.39213 0.54914 -0.39051 C 0.55261 -0.38935 0.55608 -0.38866 0.55955 -0.38773 C 0.5658 -0.38403 0.57188 -0.37986 0.5783 -0.37662 C 0.58178 -0.37523 0.58542 -0.37546 0.58872 -0.37384 C 0.59167 -0.37269 0.5941 -0.36968 0.59705 -0.36829 C 0.6125 -0.36204 0.61494 -0.36528 0.6283 -0.35718 C 0.63073 -0.35602 0.6323 -0.35324 0.63455 -0.35162 C 0.64914 -0.34213 0.64723 -0.34375 0.66164 -0.34051 C 0.6658 -0.33681 0.6698 -0.33287 0.67414 -0.3294 C 0.67605 -0.32801 0.67848 -0.32824 0.68039 -0.32662 C 0.69132 -0.31852 0.69098 -0.31528 0.70122 -0.30996 C 0.70903 -0.30602 0.72066 -0.30301 0.7283 -0.29607 C 0.73212 -0.29283 0.7349 -0.28796 0.73872 -0.28496 C 0.74393 -0.28125 0.75 -0.27986 0.75539 -0.27662 C 0.75973 -0.27431 0.76389 -0.27153 0.76789 -0.26829 C 0.77223 -0.26505 0.77674 -0.26181 0.78039 -0.25718 C 0.78369 -0.25324 0.78525 -0.24699 0.78872 -0.24329 C 0.79306 -0.23935 0.79862 -0.23796 0.8033 -0.23496 C 0.80625 -0.23334 0.80903 -0.23148 0.81164 -0.2294 C 0.81875 -0.22408 0.8257 -0.21852 0.83247 -0.21273 C 0.83473 -0.21111 0.83681 -0.20949 0.83872 -0.20718 C 0.84098 -0.20486 0.84254 -0.20116 0.84497 -0.19884 C 0.84757 -0.19653 0.8507 -0.1956 0.8533 -0.19329 C 0.85764 -0.19005 0.86164 -0.18588 0.8658 -0.18218 C 0.87396 -0.16597 0.86494 -0.18009 0.8783 -0.17107 C 0.88282 -0.16829 0.88664 -0.16343 0.8908 -0.15996 C 0.89358 -0.15787 0.89653 -0.15671 0.89914 -0.1544 C 0.90209 -0.15209 0.90452 -0.14861 0.90747 -0.14607 C 0.91632 -0.13889 0.91632 -0.14167 0.92622 -0.13496 C 0.92848 -0.13357 0.93073 -0.13171 0.93247 -0.1294 C 0.93768 -0.12338 0.94063 -0.11296 0.94705 -0.10996 L 0.9533 -0.10718 C 0.95469 -0.1044 0.95573 -0.10139 0.95747 -0.09884 C 0.95921 -0.09653 0.96216 -0.09607 0.96372 -0.09329 C 0.96511 -0.09121 0.96494 -0.08773 0.9658 -0.08496 C 0.96702 -0.08218 0.96858 -0.0794 0.96997 -0.07662 C 0.97657 -0.0419 0.96823 -0.08519 0.97414 -0.05718 C 0.97674 -0.04537 0.97622 -0.04514 0.9783 -0.03218 C 0.98091 -0.01667 0.98039 -0.02616 0.98039 -0.01273 " pathEditMode="relative" ptsTypes="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6551 L -0.00347 -0.06551 C -0.02378 -0.20023 -0.01146 -0.10857 -0.00555 -0.42662 C -0.00555 -0.43009 -0.00278 -0.43218 -0.00139 -0.43496 C -0.00034 -0.44259 0.00313 -0.46667 0.00486 -0.47107 C 0.00625 -0.47477 0.00729 -0.47871 0.00903 -0.48218 C 0.01163 -0.48796 0.01372 -0.49421 0.01736 -0.49884 C 0.01945 -0.50185 0.02292 -0.50232 0.0257 -0.5044 C 0.02778 -0.50602 0.02986 -0.50787 0.03195 -0.50996 C 0.03403 -0.51227 0.04844 -0.52894 0.05278 -0.53218 C 0.05469 -0.53357 0.05695 -0.5338 0.05903 -0.53496 C 0.06129 -0.53658 0.06302 -0.53912 0.06528 -0.54051 C 0.06719 -0.5419 0.06945 -0.54213 0.07153 -0.54329 C 0.0757 -0.54584 0.08108 -0.5507 0.08611 -0.55162 C 0.09358 -0.55301 0.10139 -0.55347 0.10903 -0.5544 C 0.11893 -0.55741 0.13177 -0.56435 0.14236 -0.55718 C 0.14531 -0.55509 0.14653 -0.54977 0.14861 -0.54607 C 0.14931 -0.54329 0.14966 -0.54051 0.1507 -0.53773 C 0.15521 -0.52523 0.15469 -0.53403 0.15695 -0.52107 C 0.16372 -0.48125 0.15816 -0.50509 0.1632 -0.48496 C 0.16389 -0.47662 0.16424 -0.46829 0.16528 -0.45996 C 0.16563 -0.45625 0.16684 -0.45255 0.16736 -0.44884 C 0.16823 -0.44236 0.16875 -0.43588 0.16945 -0.4294 C 0.17014 -0.4044 0.17031 -0.3794 0.17153 -0.3544 C 0.17327 -0.3132 0.17205 -0.3456 0.1757 -0.32384 C 0.17656 -0.31852 0.17709 -0.31273 0.17778 -0.30718 C 0.17986 -0.10255 0.15712 -0.16505 0.18195 -0.09884 L 0.18195 -0.09884 " pathEditMode="relative" ptsTypes="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635726" y="1512277"/>
            <a:ext cx="5155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Bahrain is not as _____as Saudi Arabia 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787791" y="4576283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biggest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gigger</a:t>
            </a:r>
            <a:endParaRPr lang="en-US" sz="24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2878447" y="4576281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big</a:t>
            </a:r>
            <a:endParaRPr lang="en-US" sz="2800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5B25A95E-9D0A-4387-86DD-AD7D1698AC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6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0.00023 C 0.00521 -0.0213 0.01094 -0.04236 0.0158 -0.06366 C 0.01997 -0.08079 0.01424 -0.06875 0.02032 -0.07963 C 0.02084 -0.08218 0.02049 -0.08496 0.02171 -0.08704 C 0.02414 -0.09121 0.02813 -0.09352 0.03056 -0.09792 L 0.03334 -0.10324 C 0.03716 -0.1169 0.03212 -0.1 0.03768 -0.11412 C 0.04375 -0.12917 0.03386 -0.10949 0.04202 -0.125 C 0.0448 -0.13542 0.0415 -0.1257 0.04792 -0.13588 C 0.05 -0.13935 0.05122 -0.14352 0.05365 -0.14653 C 0.05469 -0.14792 0.05573 -0.14884 0.0566 -0.15023 C 0.05886 -0.15371 0.0599 -0.1581 0.0625 -0.16111 C 0.06441 -0.16366 0.06684 -0.16574 0.06823 -0.16829 C 0.07118 -0.17384 0.07136 -0.17477 0.07553 -0.1794 C 0.07691 -0.18056 0.07848 -0.18148 0.08004 -0.18287 C 0.08143 -0.18634 0.08212 -0.19074 0.08421 -0.19352 C 0.08577 -0.1956 0.0882 -0.19607 0.09011 -0.19722 C 0.09167 -0.19838 0.09323 -0.19954 0.09445 -0.20093 C 0.10243 -0.20972 0.1007 -0.21065 0.10764 -0.21551 C 0.10955 -0.21667 0.11164 -0.21783 0.11355 -0.21898 C 0.1165 -0.22454 0.11632 -0.22523 0.12084 -0.22986 C 0.12257 -0.23171 0.12466 -0.23333 0.12657 -0.23519 C 0.12813 -0.23681 0.12934 -0.23912 0.13091 -0.24074 C 0.1323 -0.24213 0.13386 -0.24306 0.13542 -0.24445 C 0.13681 -0.24607 0.13803 -0.24838 0.13959 -0.24977 C 0.1415 -0.25139 0.14358 -0.25208 0.14566 -0.25347 C 0.14879 -0.25741 0.15018 -0.25996 0.15434 -0.2625 C 0.15556 -0.2632 0.1573 -0.26366 0.15851 -0.26435 C 0.16007 -0.26597 0.16129 -0.26829 0.16303 -0.26968 C 0.16441 -0.27107 0.17205 -0.27292 0.17327 -0.27315 C 0.17518 -0.27431 0.17691 -0.27593 0.179 -0.27685 C 0.18334 -0.27894 0.18785 -0.28056 0.19219 -0.28241 C 0.19358 -0.2831 0.19514 -0.2838 0.19653 -0.28403 L 0.20382 -0.28588 C 0.20973 -0.28889 0.21511 -0.29306 0.22118 -0.29514 C 0.23577 -0.29954 0.229 -0.29769 0.24167 -0.30046 C 0.24462 -0.30162 0.24757 -0.30255 0.25053 -0.30417 C 0.25278 -0.30533 0.25521 -0.30671 0.25764 -0.30764 C 0.26042 -0.30857 0.26355 -0.3088 0.2665 -0.30926 C 0.28108 -0.31667 0.26702 -0.31019 0.27952 -0.31482 C 0.28247 -0.31597 0.28525 -0.31759 0.28837 -0.31852 C 0.29601 -0.32083 0.29549 -0.31898 0.30139 -0.32199 C 0.30348 -0.32315 0.30521 -0.32477 0.30712 -0.3257 C 0.31181 -0.32824 0.32431 -0.3338 0.32761 -0.33472 C 0.33872 -0.3375 0.33247 -0.33588 0.34653 -0.34028 C 0.34844 -0.34074 0.35035 -0.34121 0.35243 -0.34213 C 0.35591 -0.34352 0.35903 -0.34491 0.36268 -0.3456 C 0.36632 -0.34653 0.37032 -0.34699 0.37431 -0.34722 L 0.43837 -0.3456 C 0.44028 -0.3456 0.44237 -0.34468 0.4441 -0.34398 C 0.44775 -0.34213 0.45122 -0.33935 0.45434 -0.33658 C 0.45625 -0.33496 0.45764 -0.3331 0.45955 -0.33125 C 0.46112 -0.32963 0.46216 -0.32708 0.46459 -0.3257 C 0.46632 -0.32431 0.46841 -0.32315 0.47049 -0.32199 C 0.47136 -0.32037 0.47188 -0.31806 0.47327 -0.31667 C 0.47587 -0.31389 0.47969 -0.31273 0.48212 -0.30926 C 0.49202 -0.29722 0.47657 -0.31597 0.48889 -0.30232 C 0.4915 -0.3 0.49358 -0.29769 0.49514 -0.29514 C 0.49601 -0.29329 0.49671 -0.29097 0.49809 -0.28958 C 0.49914 -0.28843 0.50105 -0.28843 0.50243 -0.28773 C 0.50348 -0.28658 0.50469 -0.28542 0.50539 -0.28403 C 0.5066 -0.28171 0.50678 -0.27871 0.50834 -0.27685 C 0.50938 -0.27546 0.51129 -0.2757 0.51268 -0.275 C 0.51424 -0.27384 0.51563 -0.27292 0.51702 -0.2713 C 0.51806 -0.27037 0.51875 -0.26875 0.51997 -0.26783 C 0.52118 -0.2669 0.52292 -0.26667 0.52431 -0.26597 C 0.52518 -0.26435 0.52622 -0.2625 0.52709 -0.26065 C 0.52987 -0.25648 0.53091 -0.25648 0.53455 -0.25347 C 0.53646 -0.25162 0.53837 -0.24977 0.54028 -0.24792 C 0.54809 -0.23333 0.53785 -0.25093 0.54757 -0.23889 C 0.54931 -0.23658 0.55053 -0.23403 0.55191 -0.23148 C 0.55243 -0.22986 0.55243 -0.22778 0.55348 -0.22616 C 0.55452 -0.22454 0.55643 -0.22408 0.55782 -0.22269 C 0.56042 -0.21968 0.56303 -0.21713 0.56511 -0.21366 C 0.56737 -0.21019 0.56945 -0.20556 0.5724 -0.20278 C 0.57362 -0.20139 0.57553 -0.20046 0.57674 -0.19908 C 0.57934 -0.1963 0.5816 -0.19306 0.58403 -0.19005 L 0.58698 -0.18634 C 0.58803 -0.18519 0.58855 -0.18333 0.58976 -0.18287 L 0.59428 -0.18102 C 0.60157 -0.175 0.5974 -0.17894 0.60591 -0.16829 C 0.60747 -0.16667 0.60851 -0.16435 0.61025 -0.16296 C 0.61164 -0.16181 0.6132 -0.16042 0.61459 -0.15926 C 0.61702 -0.15695 0.61945 -0.15417 0.62188 -0.15208 C 0.62362 -0.15046 0.62605 -0.15 0.62778 -0.14838 C 0.63872 -0.1382 0.62865 -0.14329 0.63803 -0.13958 C 0.65313 -0.1206 0.63247 -0.14537 0.64671 -0.13033 C 0.64879 -0.12801 0.65053 -0.12546 0.65243 -0.12315 C 0.65382 -0.12176 0.65556 -0.12083 0.65695 -0.11945 C 0.65851 -0.11783 0.65973 -0.11574 0.66129 -0.11412 C 0.6632 -0.11204 0.66511 -0.11042 0.66702 -0.10857 C 0.66858 -0.10741 0.66997 -0.10648 0.67153 -0.10509 C 0.67639 -0.09977 0.67622 -0.09746 0.68178 -0.09421 C 0.68299 -0.09329 0.68455 -0.09306 0.68594 -0.09236 C 0.6875 -0.09051 0.68855 -0.08843 0.69046 -0.08704 C 0.69167 -0.08611 0.69358 -0.08611 0.69462 -0.08519 C 0.69757 -0.08264 0.69948 -0.07894 0.70209 -0.07616 C 0.70469 -0.07315 0.70921 -0.07083 0.71233 -0.06875 C 0.71407 -0.06528 0.71632 -0.06019 0.71945 -0.0581 C 0.72257 -0.05556 0.72622 -0.0544 0.72969 -0.05255 C 0.73073 -0.05139 0.7316 -0.05 0.73264 -0.04908 C 0.73872 -0.04283 0.74514 -0.03681 0.75157 -0.03079 C 0.75556 -0.02732 0.75903 -0.02315 0.7632 -0.02014 C 0.76667 -0.01759 0.77014 -0.01551 0.77344 -0.01273 C 0.77882 -0.00833 0.78403 -0.00301 0.78941 0.00162 C 0.79618 0.00741 0.80365 0.01157 0.80973 0.01782 C 0.82327 0.03171 0.81355 0.02292 0.82882 0.03426 C 0.83421 0.03842 0.83438 0.03935 0.84028 0.04514 C 0.84184 0.04629 0.84341 0.04745 0.8448 0.04884 C 0.84671 0.05046 0.84862 0.05231 0.8507 0.05417 C 0.86164 0.06319 0.854 0.05625 0.86372 0.06319 C 0.86528 0.06435 0.86684 0.06551 0.86823 0.06667 C 0.86962 0.06829 0.87084 0.07106 0.8724 0.07222 C 0.87431 0.07338 0.87639 0.07338 0.8783 0.07407 C 0.87934 0.07523 0.88039 0.07639 0.88125 0.07754 C 0.8823 0.0794 0.88264 0.08171 0.88403 0.0831 C 0.88577 0.08449 0.88803 0.08426 0.88993 0.08495 L 0.89306 0.09051 L 0.89306 0.08866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53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2199 L 0.01302 -0.02199 C 0.00087 -0.12755 0.0059 -0.07014 0.01094 -0.28032 C 0.01094 -0.28542 0.01371 -0.31944 0.01719 -0.3331 C 0.0184 -0.33796 0.01996 -0.34236 0.02135 -0.34699 C 0.02205 -0.35347 0.0224 -0.36018 0.02344 -0.36643 C 0.02378 -0.36944 0.025 -0.37199 0.02552 -0.37477 C 0.02604 -0.3787 0.02812 -0.40255 0.02969 -0.4081 C 0.03055 -0.41134 0.03246 -0.41366 0.03385 -0.41643 C 0.04375 -0.48218 0.0316 -0.41505 0.04427 -0.46088 C 0.04549 -0.46551 0.04514 -0.47037 0.04635 -0.47477 C 0.04774 -0.48055 0.05486 -0.49583 0.05677 -0.49977 C 0.05799 -0.50278 0.05972 -0.50532 0.06094 -0.5081 C 0.0625 -0.5118 0.06302 -0.5162 0.0651 -0.51921 C 0.06667 -0.52199 0.06927 -0.52292 0.07135 -0.52477 C 0.075 -0.53958 0.07118 -0.52893 0.08177 -0.54421 C 0.08542 -0.54977 0.08889 -0.55532 0.09219 -0.56088 C 0.09375 -0.56366 0.09462 -0.5669 0.09635 -0.56921 C 0.10087 -0.57523 0.10729 -0.57986 0.11302 -0.5831 C 0.11493 -0.58426 0.11719 -0.58495 0.11927 -0.58588 C 0.13021 -0.60069 0.11996 -0.59005 0.13594 -0.59699 C 0.14601 -0.60162 0.14132 -0.60301 0.15052 -0.60532 C 0.15538 -0.60671 0.16024 -0.60694 0.1651 -0.6081 C 0.17135 -0.60972 0.1776 -0.6118 0.18385 -0.61366 C 0.20121 -0.61273 0.21875 -0.61435 0.23594 -0.61088 C 0.23889 -0.61042 0.23976 -0.60509 0.24219 -0.60255 C 0.24618 -0.59861 0.25052 -0.59514 0.25469 -0.59143 L 0.26094 -0.58588 C 0.26927 -0.56921 0.26024 -0.58495 0.27135 -0.57199 C 0.2908 -0.5493 0.27396 -0.56528 0.28802 -0.55255 C 0.29913 -0.53032 0.28455 -0.55718 0.29844 -0.53866 C 0.30677 -0.52755 0.29774 -0.53218 0.30885 -0.52477 C 0.31076 -0.52361 0.31302 -0.52315 0.3151 -0.52199 C 0.31788 -0.52037 0.32066 -0.51829 0.32344 -0.51643 C 0.32483 -0.51366 0.32587 -0.51065 0.3276 -0.5081 C 0.32934 -0.50579 0.33229 -0.50532 0.33385 -0.50255 C 0.33576 -0.49954 0.33646 -0.49514 0.33802 -0.49143 C 0.34062 -0.48588 0.3441 -0.48079 0.34635 -0.47477 C 0.35156 -0.46088 0.34878 -0.46713 0.35469 -0.45532 L 0.35885 -0.4331 C 0.35955 -0.4294 0.36007 -0.42569 0.36094 -0.42199 L 0.3651 -0.40532 L 0.36927 -0.38866 C 0.36996 -0.38588 0.37014 -0.38287 0.37135 -0.38032 L 0.37552 -0.37199 L 0.37969 -0.34977 C 0.38038 -0.34606 0.3809 -0.34236 0.38177 -0.33866 C 0.38316 -0.3331 0.38524 -0.32778 0.38594 -0.32199 L 0.3901 -0.28866 C 0.39618 -0.17037 0.39427 -0.23518 0.39427 -0.09421 L 0.39219 -0.09699 " pathEditMode="relative" ptsTypes="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224</Words>
  <Application>Microsoft Office PowerPoint</Application>
  <PresentationFormat>عرض على الشاشة (4:3)</PresentationFormat>
  <Paragraphs>79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Footlight MT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Afra Mohammed Salem Mohammed Alkhatri</dc:creator>
  <cp:lastModifiedBy>انتصار بنت العبيدالله</cp:lastModifiedBy>
  <cp:revision>20</cp:revision>
  <dcterms:created xsi:type="dcterms:W3CDTF">2020-04-10T07:52:23Z</dcterms:created>
  <dcterms:modified xsi:type="dcterms:W3CDTF">2022-06-10T13:58:30Z</dcterms:modified>
</cp:coreProperties>
</file>