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7C9A-F0DD-4FC8-99EA-15BB03FC2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C1A76-C71C-41DA-ABD5-CA3464362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DE236-AF04-45B7-A8FC-99BACAFF0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E27-202D-4602-81C7-2FE7F1B5CD5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82AEB-276B-4FE8-A5D2-75068E58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10F9E-DDC6-413D-A301-E9D29442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ED08-299E-493D-93A9-3654D246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0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0DA85-71D6-49C9-9DCA-B478B3B3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37006-1A7F-40F6-9B48-2164976DA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D859C-84C1-4DE0-A813-A52D84EA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E27-202D-4602-81C7-2FE7F1B5CD5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8949C-402A-48F3-B3BD-26A9F2B6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34131-4338-4A27-8204-0748AE18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ED08-299E-493D-93A9-3654D246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2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072B4-03E7-462F-996C-CBBEA1DE4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B3AF7-AD5F-42BA-A4FB-A925578EC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A86C7-D37F-4D8E-80AE-589567347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E27-202D-4602-81C7-2FE7F1B5CD5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94721-AE06-416F-AF52-D5BABA9B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D0530-1589-43F6-87E8-AC2923AF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ED08-299E-493D-93A9-3654D246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6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FA6A-1012-409C-94A1-E32226B2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BEF3D-D706-4914-B56E-520D49B3F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B9AFA-63F4-4D23-91AA-9D2A208D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E27-202D-4602-81C7-2FE7F1B5CD5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72D53-7C3E-40B2-ACBC-18319078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F1900-DFF5-4411-843B-BED926A6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ED08-299E-493D-93A9-3654D246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5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0B0B-410C-4969-8A5C-B6968798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C0973-5EE7-456B-8B58-8644B9181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AD792-EBEA-4FEF-BD1A-BED515FC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E27-202D-4602-81C7-2FE7F1B5CD5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00FC3-F71C-4598-9F4E-01737F4B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BD7D-467B-4288-9C79-0AAC885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ED08-299E-493D-93A9-3654D246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7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C453-F85E-4CD5-8FFE-DC918441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B4573-6A31-46F0-95A4-C9C50F3EB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B0880-407D-40C7-8075-231452FFD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3E2B9-6654-460E-B19D-072D1988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E27-202D-4602-81C7-2FE7F1B5CD5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A1BA0-6687-48BB-AD71-C2949A8B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81419-7F3C-454D-8855-16ADA5F9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ED08-299E-493D-93A9-3654D246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4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FAD9-BA36-402E-AB09-4567FA1B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0CC9B-8CB5-43D2-BE19-7FD1C3FC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F58AD-807B-4AFD-B3DB-CFBBC516A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9C783-358C-4C78-8640-5E5E6D0E9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4E4E9-15A6-42F3-ACAF-A246F0EA2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43FBC7-2BF9-4BC1-BBD4-0F052A7B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E27-202D-4602-81C7-2FE7F1B5CD5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5AAC3-116D-4F13-996D-18C77394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860979-44E7-4990-80AA-8B1CF936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ED08-299E-493D-93A9-3654D246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7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DBBA-6808-444A-8152-9223224A8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04CED-FC20-4B93-9841-9D7AF1A4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E27-202D-4602-81C7-2FE7F1B5CD5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BB7C9D-47D6-4B39-A092-8A6026B6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8211C-927A-4931-B830-A8AB568C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ED08-299E-493D-93A9-3654D246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C93DBD-E17A-470E-A734-18F05E44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E27-202D-4602-81C7-2FE7F1B5CD5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EFF35-9AA1-4D01-866B-EF207477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61B0F-7F0D-4485-9810-C34D6E46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ED08-299E-493D-93A9-3654D246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5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BAE6-215A-4D97-9DDF-C9E85015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A6FD8-F191-43E9-B66E-C835D762B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D1280-71A5-4F50-8460-4E43F3DFB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F3AFB-5DB9-4684-BA16-91428942F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E27-202D-4602-81C7-2FE7F1B5CD5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2E700-62E0-4D72-BE9C-889C30D8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D2CC5-437E-4A1B-B743-48143879D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ED08-299E-493D-93A9-3654D246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4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F7A06-CCA0-4CF8-B6E2-96BB0B89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DB5BD9-28EE-470F-AADE-7A412EBE72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CAB17-ABC1-4EE2-B30A-186A1AF30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25D64-35CE-45B2-AED6-F06310A3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E27-202D-4602-81C7-2FE7F1B5CD5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11636-AEEB-40EE-97DB-BCCF45298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1EBB6-E47D-4313-8366-64225008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ED08-299E-493D-93A9-3654D246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D736AF-B2CA-44B8-96DD-EFB6ECE1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16E74-EF40-42E1-9920-9D99D582E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07600-85C7-419A-A3F9-320F763D7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43E27-202D-4602-81C7-2FE7F1B5CD5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4252F-6A31-4C88-A25B-94DAE7C61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1F73E-B2EC-4F3E-9082-6606F2DB3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ED08-299E-493D-93A9-3654D24675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A66037B-9577-4979-80CC-EA4D6ADE1A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62"/>
            <a:ext cx="12119197" cy="623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2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D5D07-2C03-409C-BDC4-7B0CF3866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013" y="0"/>
            <a:ext cx="5411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696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D5DED1-B4BF-449D-8DDB-486BF5947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014" y="0"/>
            <a:ext cx="5411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0019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22E413-6AF1-44FE-998F-D000DF805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013" y="0"/>
            <a:ext cx="5411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424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6575F7-4827-420E-8873-553721223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9401" y="0"/>
            <a:ext cx="5413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288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3700B-C5C5-47F8-993A-91594C03C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680" y="0"/>
            <a:ext cx="541464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22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5625C0-46A4-42F4-B822-993DD020F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013" y="0"/>
            <a:ext cx="5411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098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C9CD50-6824-4472-97B1-60F6E0D6A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013" y="0"/>
            <a:ext cx="5411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830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FF8067-E982-448E-87A7-3F4DF60BD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013" y="0"/>
            <a:ext cx="5411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2618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55AF4D-A3D9-4885-B71B-7916B4B1D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013" y="0"/>
            <a:ext cx="5411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3576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CAF50F-FBA4-460E-AD46-A4DE1C036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013" y="0"/>
            <a:ext cx="5411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8394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مروان الأحمدي</dc:creator>
  <cp:lastModifiedBy>ABUASSIM ALAHMADI</cp:lastModifiedBy>
  <cp:revision>8</cp:revision>
  <dcterms:created xsi:type="dcterms:W3CDTF">2022-03-31T11:42:11Z</dcterms:created>
  <dcterms:modified xsi:type="dcterms:W3CDTF">2022-05-17T10:37:02Z</dcterms:modified>
</cp:coreProperties>
</file>