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52ADF4-D848-468A-BA40-2CF7C1539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DE5C352-973B-4351-AA4A-F519FA7E1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5A0CE7A-F815-42B7-ACE7-09F6EF220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93C6-B294-4668-A7A4-432C2C83C22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680BFC1-D2D3-4870-96B9-78EA9FEBB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3D4DBF1-EF0D-4E68-99AD-1D2D3E4A0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370A-1B3C-45B0-96B2-2D9B94683E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6733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81668B7-9E2A-4884-AE25-E9BAB2277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85074DC-F67B-4084-93FA-74989908FF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A089305-78C6-4F7B-8DF2-6F396D363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93C6-B294-4668-A7A4-432C2C83C22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6685F06-39FB-45BD-B5F7-A38F64B5E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1683AB1-42A7-4936-B31F-A216A9EEA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370A-1B3C-45B0-96B2-2D9B94683E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4966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6760563-97F7-4887-9B50-E5E75A5647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89A9FB2-613A-4F6C-AC84-76CB0D3D3D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4897631-7D36-458C-A2C2-A62AA2E58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93C6-B294-4668-A7A4-432C2C83C22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2307E8-A94A-443B-961E-731251004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4D72D49-6AA0-4C31-946A-4889E19F2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370A-1B3C-45B0-96B2-2D9B94683E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9471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560F7D2-6DC3-448D-A025-C42A7F7A4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B9EBEB1-8D9A-41F0-A3A1-5363E9D7E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CBE0028-7CD0-4869-AA05-E2C90365B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93C6-B294-4668-A7A4-432C2C83C22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08E95DF-7988-4059-B9FE-4EFF392F2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9075172-8E3C-404B-9834-6AE1AE777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370A-1B3C-45B0-96B2-2D9B94683E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29666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02F8DF3-8FE1-45B8-A725-EC8FFBDFA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B6991A3-7A5E-4EF6-8CF3-CBE28F50B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B3767F-D8E5-4484-9024-776F8873B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93C6-B294-4668-A7A4-432C2C83C22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0C07022-E9D6-43D7-AF3F-9974C095F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938FAB7-DAB5-4FDC-83D1-E8B5753A9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370A-1B3C-45B0-96B2-2D9B94683E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197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9FD2CA5-B746-496B-8C50-0F14357DC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8E8D8E1-0BB3-4759-9069-2FF8374EC1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01434AC-507C-48AA-A41A-B0D6C692DA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DE73D89-A45E-4939-BE7F-321C0D887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93C6-B294-4668-A7A4-432C2C83C22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5CEF022-DB00-46BA-9AFC-91072175B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3EBAE0E-CDCB-4282-B8B4-6D0CA0B5A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370A-1B3C-45B0-96B2-2D9B94683E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43132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6AE5CD1-275C-4331-A92E-4DE70B526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A95F6E7-64B5-4E3C-A8F2-97A5C312C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57DA72F-DA9A-4A97-B32C-30FEF3338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70B1410-C110-43AB-B849-83E9E6E22F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3BE09F2-80D1-49A4-96B5-8A24B32B4E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4F3DEE7-799B-4733-A013-2BF8B410A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93C6-B294-4668-A7A4-432C2C83C22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8A81F14-1829-4EA0-A18B-4FF4BB136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7B46E9B-294F-40B0-AE0A-AD5B73C9C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370A-1B3C-45B0-96B2-2D9B94683E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98074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BD90317-FCCB-4D4C-B772-25710739C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6F4ABE4-DA51-4CA3-BAD0-6059CFE65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93C6-B294-4668-A7A4-432C2C83C22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33771C7-7A2E-4C3B-A543-52A544A8A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060A3FD-7190-47D6-9413-3FFD3CF98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370A-1B3C-45B0-96B2-2D9B94683E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57956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7E71A68-0C0D-4833-B792-A87ECA68D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93C6-B294-4668-A7A4-432C2C83C22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C5EEE0B-1850-47D4-A7BA-DA8512A03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76E977B-E8D0-4752-A6F8-05908DE3F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370A-1B3C-45B0-96B2-2D9B94683E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2162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47BBD61-A791-4665-B0AC-E28D4E9AA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AF42FA5-01FB-438C-A24E-09C83177F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25C7705-678D-43BB-A039-2CD480B899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017EBC0-7914-4551-AB09-4AF760324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93C6-B294-4668-A7A4-432C2C83C22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8D3842C-E4BA-4A6E-9452-B7802C506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B645D90-BB51-4A07-A9D4-FF783CFE2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370A-1B3C-45B0-96B2-2D9B94683E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152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573E33A-2E7A-4868-ABF1-95FC361A5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0C3C7E6-A29E-43AF-B729-53C8C6AE7E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3976147-2FBC-42C9-9DDB-97995E1AD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1FF4D69-764D-437F-8F61-60B5084FE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93C6-B294-4668-A7A4-432C2C83C22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1A40BA-AB8D-4751-BDC9-4E3FCBB27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95C85C5-8349-4D85-A827-D33A7BFE7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370A-1B3C-45B0-96B2-2D9B94683E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4515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11E82DB0-75DF-4821-9658-8C9A32FA3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9ED0202-14A7-40CE-B79B-85CEA98BB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BCCEE55-C178-4473-A514-5FC5D9609D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F93C6-B294-4668-A7A4-432C2C83C22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3F2CAEE-C537-41E6-922A-C5DEFDE75F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0302846-65A0-449A-A4EC-066EA8CCE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9370A-1B3C-45B0-96B2-2D9B94683E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45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15637" y="2784347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1 - 3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التصنيف وفق أكثر 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من خاصية </a:t>
            </a:r>
            <a:endParaRPr lang="ar-SA" sz="4800" b="1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18" y="1696598"/>
            <a:ext cx="1714155" cy="163049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7" name="وسيلة الشرح: سهم لليسار 6">
            <a:extLst>
              <a:ext uri="{FF2B5EF4-FFF2-40B4-BE49-F238E27FC236}">
                <a16:creationId xmlns:a16="http://schemas.microsoft.com/office/drawing/2014/main" id="{CE4B7FB9-D758-4663-95EB-D701A83C297E}"/>
              </a:ext>
            </a:extLst>
          </p:cNvPr>
          <p:cNvSpPr/>
          <p:nvPr/>
        </p:nvSpPr>
        <p:spPr>
          <a:xfrm>
            <a:off x="9883142" y="1881039"/>
            <a:ext cx="1893029" cy="2823164"/>
          </a:xfrm>
          <a:prstGeom prst="left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أصنف الأشياء وفق أكثر من خاصية 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AD85F1EC-ABFD-4A91-BA24-5CF8B0BFA4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3068" y="1696598"/>
            <a:ext cx="7399392" cy="3393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672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18" y="1696598"/>
            <a:ext cx="1714155" cy="163049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72894225-AF5B-49C6-AF86-39C0E3275A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8116" y="2148289"/>
            <a:ext cx="8727596" cy="3235017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63F4B0E8-089C-445C-AB86-7AB38B981EE1}"/>
              </a:ext>
            </a:extLst>
          </p:cNvPr>
          <p:cNvSpPr txBox="1"/>
          <p:nvPr/>
        </p:nvSpPr>
        <p:spPr>
          <a:xfrm>
            <a:off x="4439798" y="1501958"/>
            <a:ext cx="709761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800" b="1" cap="none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أوصف الشكل الملون داخل الإطار ثم حوط الشكل المماثل له ، وضع علامة × على الشكل المختلف عنه </a:t>
            </a:r>
          </a:p>
        </p:txBody>
      </p:sp>
    </p:spTree>
    <p:extLst>
      <p:ext uri="{BB962C8B-B14F-4D97-AF65-F5344CB8AC3E}">
        <p14:creationId xmlns:p14="http://schemas.microsoft.com/office/powerpoint/2010/main" val="3141164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18" y="1696598"/>
            <a:ext cx="1714155" cy="163049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52060C64-8939-4DAA-82BF-F6DE352ED3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6573" y="2302525"/>
            <a:ext cx="9316225" cy="2864385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DE0C4C27-4AEA-479A-830B-08FF1F9A3208}"/>
              </a:ext>
            </a:extLst>
          </p:cNvPr>
          <p:cNvSpPr txBox="1"/>
          <p:nvPr/>
        </p:nvSpPr>
        <p:spPr>
          <a:xfrm>
            <a:off x="3999124" y="1547996"/>
            <a:ext cx="780269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800" b="1" cap="none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أوصف </a:t>
            </a:r>
            <a:r>
              <a:rPr lang="ar-SA" b="1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حجم الشي</a:t>
            </a:r>
            <a:r>
              <a:rPr lang="ar-SA" sz="1800" b="1" cap="none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داخل الإطار وتعرف على لونة ثم حوط الشكل المماثل له ، وضع علامة × على الشكل المختلف عنه </a:t>
            </a:r>
          </a:p>
        </p:txBody>
      </p:sp>
    </p:spTree>
    <p:extLst>
      <p:ext uri="{BB962C8B-B14F-4D97-AF65-F5344CB8AC3E}">
        <p14:creationId xmlns:p14="http://schemas.microsoft.com/office/powerpoint/2010/main" val="2970926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18" y="1696598"/>
            <a:ext cx="1714155" cy="163049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BBBE7D66-8E91-48E4-91BE-8D5A5B4A9B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1846" y="2324558"/>
            <a:ext cx="9174469" cy="2875403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99A47AE6-33A7-42C0-BA0F-35FB1E3917B5}"/>
              </a:ext>
            </a:extLst>
          </p:cNvPr>
          <p:cNvSpPr txBox="1"/>
          <p:nvPr/>
        </p:nvSpPr>
        <p:spPr>
          <a:xfrm>
            <a:off x="3767769" y="1586554"/>
            <a:ext cx="79185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800" b="1" cap="none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أوصف </a:t>
            </a:r>
            <a:r>
              <a:rPr lang="ar-SA" b="1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حجم الشي</a:t>
            </a:r>
            <a:r>
              <a:rPr lang="ar-SA" sz="1800" b="1" cap="none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داخل الإطار وتعرف على لونة ثم حوط الشكل المماثل له ، وضع علامة × على الشكل المختلف عنه </a:t>
            </a:r>
          </a:p>
        </p:txBody>
      </p:sp>
    </p:spTree>
    <p:extLst>
      <p:ext uri="{BB962C8B-B14F-4D97-AF65-F5344CB8AC3E}">
        <p14:creationId xmlns:p14="http://schemas.microsoft.com/office/powerpoint/2010/main" val="267821275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106</Words>
  <Application>Microsoft Office PowerPoint</Application>
  <PresentationFormat>شاشة عريضة</PresentationFormat>
  <Paragraphs>14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2021-10-04T02:07:22Z</dcterms:created>
  <dcterms:modified xsi:type="dcterms:W3CDTF">2021-10-04T02:15:11Z</dcterms:modified>
</cp:coreProperties>
</file>