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12192000" cy="6858000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1987" autoAdjust="0"/>
    <p:restoredTop sz="94660"/>
  </p:normalViewPr>
  <p:slideViewPr>
    <p:cSldViewPr snapToGrid="0">
      <p:cViewPr varScale="1">
        <p:scale>
          <a:sx n="89" d="100"/>
          <a:sy n="89" d="100"/>
        </p:scale>
        <p:origin x="68" y="28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شريحة عنو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5242F86A-1E56-49CB-A598-0C75C76457F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وان فرعي 2">
            <a:extLst>
              <a:ext uri="{FF2B5EF4-FFF2-40B4-BE49-F238E27FC236}">
                <a16:creationId xmlns:a16="http://schemas.microsoft.com/office/drawing/2014/main" id="{F7195ABF-8D81-45D3-A028-8054A051E82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ar-SA"/>
              <a:t>انقر لتحرير نمط العنوان الفرعي للشكل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7D21376E-022B-4078-B207-B0AFAC4C6BE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9CC1A098-68CD-4270-B8CE-91459C6D2A9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8ADC53C2-A6EB-4C12-8092-C4061EF6C30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7754640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204FB39A-8DD4-4358-82AE-9B0F3DCDED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FF9597EB-AE8B-478E-B9F1-F5F6577D15D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0BC9DEEB-A3AF-4FF9-BEF7-21EEF5E699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98F72BE-A1EC-4859-A682-966B99157D0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3E1B5ECE-D793-4896-A497-6C35F57D59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6279619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>
            <a:extLst>
              <a:ext uri="{FF2B5EF4-FFF2-40B4-BE49-F238E27FC236}">
                <a16:creationId xmlns:a16="http://schemas.microsoft.com/office/drawing/2014/main" id="{F94FC43F-DB40-4429-9F6C-6A41CACE5A4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عنوان العمودي 2">
            <a:extLst>
              <a:ext uri="{FF2B5EF4-FFF2-40B4-BE49-F238E27FC236}">
                <a16:creationId xmlns:a16="http://schemas.microsoft.com/office/drawing/2014/main" id="{2FC5A24E-19EA-4900-920C-4B66B00EBE58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034BA19-DCBB-43CC-B178-05B66D9F31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8C30B120-3C4B-4C5D-9558-8A0A3639EF6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56A9D899-48A0-4E00-9EC3-3EDCFA7B6B9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4726828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4CD12534-9A47-4D89-9612-11DD0DD24A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A1246AC0-2F00-482C-89E5-527A4081167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F552BC8F-154C-4B50-A7BD-CD9CE289E6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56877C2F-662A-4D9F-B8B4-7535D063033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11B0733A-5B0F-449B-B086-2779D1D840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9546241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BFDF084E-22D8-402D-AF14-BBEFEBB8A3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8D9815EE-C4F9-444F-84C5-53356D47A19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8B6036B6-56FE-4AB6-BEA6-5A11A3B285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F6E15D42-D3F9-4EB7-B96B-60B29266F44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BAC23781-B39B-44F5-ABA8-5C7A7E947FF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6444745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87E075C5-F49E-40D6-9C3A-329287066FA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1F057FC2-B1C1-4D37-90FC-762F72C38DA1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6A15720-D3AA-4E80-A50D-A0F4BC5078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CDD94F6B-2DE6-4D89-86CB-C754506547A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172F6C10-5606-473C-B36D-907B4E3434F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F0129A84-F1B5-43E8-B18F-6730E1FE56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91327934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FFE6A86-EDB4-416C-A7BC-DCAB3F0C76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B9BA9213-84F2-4FF8-BBB1-9F123911E8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4" name="عنصر نائب للمحتوى 3">
            <a:extLst>
              <a:ext uri="{FF2B5EF4-FFF2-40B4-BE49-F238E27FC236}">
                <a16:creationId xmlns:a16="http://schemas.microsoft.com/office/drawing/2014/main" id="{FECBEFC3-FC16-407B-992A-52AF3C5C31D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5" name="عنصر نائب للنص 4">
            <a:extLst>
              <a:ext uri="{FF2B5EF4-FFF2-40B4-BE49-F238E27FC236}">
                <a16:creationId xmlns:a16="http://schemas.microsoft.com/office/drawing/2014/main" id="{05B37805-12DC-4430-BA44-18500BC6F75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6" name="عنصر نائب للمحتوى 5">
            <a:extLst>
              <a:ext uri="{FF2B5EF4-FFF2-40B4-BE49-F238E27FC236}">
                <a16:creationId xmlns:a16="http://schemas.microsoft.com/office/drawing/2014/main" id="{FB4938E3-C51D-4C97-A115-DC8C432031BE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7" name="عنصر نائب للتاريخ 6">
            <a:extLst>
              <a:ext uri="{FF2B5EF4-FFF2-40B4-BE49-F238E27FC236}">
                <a16:creationId xmlns:a16="http://schemas.microsoft.com/office/drawing/2014/main" id="{37BA766F-8C63-4D87-A8B7-D20CEFAEB8B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8" name="عنصر نائب للتذييل 7">
            <a:extLst>
              <a:ext uri="{FF2B5EF4-FFF2-40B4-BE49-F238E27FC236}">
                <a16:creationId xmlns:a16="http://schemas.microsoft.com/office/drawing/2014/main" id="{AEC4A218-5174-4F2C-A591-2A28078DB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9" name="عنصر نائب لرقم الشريحة 8">
            <a:extLst>
              <a:ext uri="{FF2B5EF4-FFF2-40B4-BE49-F238E27FC236}">
                <a16:creationId xmlns:a16="http://schemas.microsoft.com/office/drawing/2014/main" id="{4B15325B-BC86-4541-A1EE-9361E4880C4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45879363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1CEFEC51-70F8-44FB-9FE9-030D4E44EA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تاريخ 2">
            <a:extLst>
              <a:ext uri="{FF2B5EF4-FFF2-40B4-BE49-F238E27FC236}">
                <a16:creationId xmlns:a16="http://schemas.microsoft.com/office/drawing/2014/main" id="{68C10645-0E39-46BD-9746-489E9DEE6C8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4" name="عنصر نائب للتذييل 3">
            <a:extLst>
              <a:ext uri="{FF2B5EF4-FFF2-40B4-BE49-F238E27FC236}">
                <a16:creationId xmlns:a16="http://schemas.microsoft.com/office/drawing/2014/main" id="{0142D25E-E955-4907-A7A9-95D1B7F035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5" name="عنصر نائب لرقم الشريحة 4">
            <a:extLst>
              <a:ext uri="{FF2B5EF4-FFF2-40B4-BE49-F238E27FC236}">
                <a16:creationId xmlns:a16="http://schemas.microsoft.com/office/drawing/2014/main" id="{2B7FC600-68A8-4F97-8CAD-B9E390B0CB5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0432177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>
            <a:extLst>
              <a:ext uri="{FF2B5EF4-FFF2-40B4-BE49-F238E27FC236}">
                <a16:creationId xmlns:a16="http://schemas.microsoft.com/office/drawing/2014/main" id="{89753571-6413-4161-89F3-6694DF58140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3" name="عنصر نائب للتذييل 2">
            <a:extLst>
              <a:ext uri="{FF2B5EF4-FFF2-40B4-BE49-F238E27FC236}">
                <a16:creationId xmlns:a16="http://schemas.microsoft.com/office/drawing/2014/main" id="{C401F652-8E35-4A03-A421-6C12179711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4" name="عنصر نائب لرقم الشريحة 3">
            <a:extLst>
              <a:ext uri="{FF2B5EF4-FFF2-40B4-BE49-F238E27FC236}">
                <a16:creationId xmlns:a16="http://schemas.microsoft.com/office/drawing/2014/main" id="{57D77D98-1AE9-4088-85A1-B30D080CC7C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41933012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14FA406-569D-46B3-8E20-2220CE5659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محتوى 2">
            <a:extLst>
              <a:ext uri="{FF2B5EF4-FFF2-40B4-BE49-F238E27FC236}">
                <a16:creationId xmlns:a16="http://schemas.microsoft.com/office/drawing/2014/main" id="{8784049E-1BCC-4805-A3A5-ABE4EBF5E5A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CD4471B1-CFAF-428D-B0DF-E84CE6C40D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A8A18E1A-3CEF-4417-9464-21D9BEA7C21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5D25B013-00B7-4323-80DE-B071C4DB50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28B19C46-0F0D-49DE-92A6-35A98605B0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13553068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صورة مع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>
            <a:extLst>
              <a:ext uri="{FF2B5EF4-FFF2-40B4-BE49-F238E27FC236}">
                <a16:creationId xmlns:a16="http://schemas.microsoft.com/office/drawing/2014/main" id="{AC9D9C58-C7E4-402C-9911-B0CDD1A477A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صورة 2">
            <a:extLst>
              <a:ext uri="{FF2B5EF4-FFF2-40B4-BE49-F238E27FC236}">
                <a16:creationId xmlns:a16="http://schemas.microsoft.com/office/drawing/2014/main" id="{48658352-D6B4-4737-91B6-A9D4DFE4AA6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ar-SA"/>
          </a:p>
        </p:txBody>
      </p:sp>
      <p:sp>
        <p:nvSpPr>
          <p:cNvPr id="4" name="عنصر نائب للنص 3">
            <a:extLst>
              <a:ext uri="{FF2B5EF4-FFF2-40B4-BE49-F238E27FC236}">
                <a16:creationId xmlns:a16="http://schemas.microsoft.com/office/drawing/2014/main" id="{E7880C11-353C-4FAA-B064-BBE41121AEB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ar-SA"/>
              <a:t>انقر لتحرير أنماط نص الشكل الرئيسي</a:t>
            </a:r>
          </a:p>
        </p:txBody>
      </p:sp>
      <p:sp>
        <p:nvSpPr>
          <p:cNvPr id="5" name="عنصر نائب للتاريخ 4">
            <a:extLst>
              <a:ext uri="{FF2B5EF4-FFF2-40B4-BE49-F238E27FC236}">
                <a16:creationId xmlns:a16="http://schemas.microsoft.com/office/drawing/2014/main" id="{064B4EC6-B55A-4A96-8647-836839E477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6" name="عنصر نائب للتذييل 5">
            <a:extLst>
              <a:ext uri="{FF2B5EF4-FFF2-40B4-BE49-F238E27FC236}">
                <a16:creationId xmlns:a16="http://schemas.microsoft.com/office/drawing/2014/main" id="{E220DA1E-06A5-415C-814A-DD4E30A605C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ar-SA"/>
          </a:p>
        </p:txBody>
      </p:sp>
      <p:sp>
        <p:nvSpPr>
          <p:cNvPr id="7" name="عنصر نائب لرقم الشريحة 6">
            <a:extLst>
              <a:ext uri="{FF2B5EF4-FFF2-40B4-BE49-F238E27FC236}">
                <a16:creationId xmlns:a16="http://schemas.microsoft.com/office/drawing/2014/main" id="{AF1AA3E8-F4D9-4B22-BFC6-AC4A31F1EAF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339001040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عنوان 1">
            <a:extLst>
              <a:ext uri="{FF2B5EF4-FFF2-40B4-BE49-F238E27FC236}">
                <a16:creationId xmlns:a16="http://schemas.microsoft.com/office/drawing/2014/main" id="{F7D36C32-CAE7-4153-9A4F-2EC9DEEE63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1" anchor="ctr">
            <a:normAutofit/>
          </a:bodyPr>
          <a:lstStyle/>
          <a:p>
            <a:r>
              <a:rPr lang="ar-SA"/>
              <a:t>انقر لتحرير نمط عنوان الشكل الرئيسي</a:t>
            </a:r>
          </a:p>
        </p:txBody>
      </p:sp>
      <p:sp>
        <p:nvSpPr>
          <p:cNvPr id="3" name="عنصر نائب للنص 2">
            <a:extLst>
              <a:ext uri="{FF2B5EF4-FFF2-40B4-BE49-F238E27FC236}">
                <a16:creationId xmlns:a16="http://schemas.microsoft.com/office/drawing/2014/main" id="{F07C0A51-59C7-45CA-AD0D-2411AB102A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1">
            <a:normAutofit/>
          </a:bodyPr>
          <a:lstStyle/>
          <a:p>
            <a:pPr lvl="0"/>
            <a:r>
              <a:rPr lang="ar-SA"/>
              <a:t>انقر لتحرير أنماط نص الشكل الرئيسي</a:t>
            </a:r>
          </a:p>
          <a:p>
            <a:pPr lvl="1"/>
            <a:r>
              <a:rPr lang="ar-SA"/>
              <a:t>المستوى الثاني</a:t>
            </a:r>
          </a:p>
          <a:p>
            <a:pPr lvl="2"/>
            <a:r>
              <a:rPr lang="ar-SA"/>
              <a:t>المستوى الثالث</a:t>
            </a:r>
          </a:p>
          <a:p>
            <a:pPr lvl="3"/>
            <a:r>
              <a:rPr lang="ar-SA"/>
              <a:t>المستوى الرابع</a:t>
            </a:r>
          </a:p>
          <a:p>
            <a:pPr lvl="4"/>
            <a:r>
              <a:rPr lang="ar-SA"/>
              <a:t>المستوى الخامس</a:t>
            </a:r>
          </a:p>
        </p:txBody>
      </p:sp>
      <p:sp>
        <p:nvSpPr>
          <p:cNvPr id="4" name="عنصر نائب للتاريخ 3">
            <a:extLst>
              <a:ext uri="{FF2B5EF4-FFF2-40B4-BE49-F238E27FC236}">
                <a16:creationId xmlns:a16="http://schemas.microsoft.com/office/drawing/2014/main" id="{39DF2A04-312B-4BDF-ADDD-8502C566A0F6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BEF0CB-6A62-4861-A765-B7E0BAB999C5}" type="datetimeFigureOut">
              <a:rPr lang="ar-SA" smtClean="0"/>
              <a:t>27/02/43</a:t>
            </a:fld>
            <a:endParaRPr lang="ar-SA"/>
          </a:p>
        </p:txBody>
      </p:sp>
      <p:sp>
        <p:nvSpPr>
          <p:cNvPr id="5" name="عنصر نائب للتذييل 4">
            <a:extLst>
              <a:ext uri="{FF2B5EF4-FFF2-40B4-BE49-F238E27FC236}">
                <a16:creationId xmlns:a16="http://schemas.microsoft.com/office/drawing/2014/main" id="{68A4728C-549C-4D07-A2C6-666B1C010A90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ar-SA"/>
          </a:p>
        </p:txBody>
      </p:sp>
      <p:sp>
        <p:nvSpPr>
          <p:cNvPr id="6" name="عنصر نائب لرقم الشريحة 5">
            <a:extLst>
              <a:ext uri="{FF2B5EF4-FFF2-40B4-BE49-F238E27FC236}">
                <a16:creationId xmlns:a16="http://schemas.microsoft.com/office/drawing/2014/main" id="{0BB39FE4-E1C8-4099-A6A8-2206EAD99803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1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EA9E9C-1655-47DF-B80A-593147033C9F}" type="slidenum">
              <a:rPr lang="ar-SA" smtClean="0"/>
              <a:t>‹#›</a:t>
            </a:fld>
            <a:endParaRPr lang="ar-SA"/>
          </a:p>
        </p:txBody>
      </p:sp>
    </p:spTree>
    <p:extLst>
      <p:ext uri="{BB962C8B-B14F-4D97-AF65-F5344CB8AC3E}">
        <p14:creationId xmlns:p14="http://schemas.microsoft.com/office/powerpoint/2010/main" val="23499881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r" defTabSz="914400" rtl="1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r" defTabSz="914400" rtl="1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r" defTabSz="914400" rtl="1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ar-SA"/>
      </a:defPPr>
      <a:lvl1pPr marL="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defTabSz="914400" rtl="1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909571" y="5151533"/>
            <a:ext cx="1857375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8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8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sp>
        <p:nvSpPr>
          <p:cNvPr id="9" name="مربع نص 8">
            <a:extLst>
              <a:ext uri="{FF2B5EF4-FFF2-40B4-BE49-F238E27FC236}">
                <a16:creationId xmlns:a16="http://schemas.microsoft.com/office/drawing/2014/main" id="{D6F48FCD-EA2C-46AC-B801-C9DFCD2F494C}"/>
              </a:ext>
            </a:extLst>
          </p:cNvPr>
          <p:cNvSpPr txBox="1"/>
          <p:nvPr/>
        </p:nvSpPr>
        <p:spPr>
          <a:xfrm>
            <a:off x="3929064" y="2351782"/>
            <a:ext cx="4521992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اختبار منتصف الفصل</a:t>
            </a:r>
          </a:p>
          <a:p>
            <a:pPr algn="ctr"/>
            <a:r>
              <a:rPr lang="ar-SA" sz="4000" b="1" dirty="0">
                <a:ln w="0"/>
                <a:solidFill>
                  <a:schemeClr val="accent4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 </a:t>
            </a:r>
            <a:r>
              <a:rPr lang="ar-SA" sz="4000" b="1" dirty="0">
                <a:ln w="0"/>
                <a:solidFill>
                  <a:schemeClr val="accent2">
                    <a:lumMod val="75000"/>
                  </a:schemeClr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khbar MT" pitchFamily="2" charset="-78"/>
              </a:rPr>
              <a:t>الدروس 1 - 3 </a:t>
            </a:r>
            <a:endParaRPr lang="ar-SA" sz="4000" dirty="0">
              <a:solidFill>
                <a:schemeClr val="accent2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0743721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4DE9AC56-70F7-4ECD-B97D-0F78DF27B8B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00375" y="2702719"/>
            <a:ext cx="8779669" cy="202644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ED363E46-8791-424E-ADD7-F897AD377FF6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5014913" y="1718726"/>
            <a:ext cx="6803230" cy="6315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0778422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4" name="صورة 3">
            <a:extLst>
              <a:ext uri="{FF2B5EF4-FFF2-40B4-BE49-F238E27FC236}">
                <a16:creationId xmlns:a16="http://schemas.microsoft.com/office/drawing/2014/main" id="{7504BF82-E62F-4DE9-8CE7-66BC35AC796B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57563" y="2559844"/>
            <a:ext cx="8295083" cy="2609850"/>
          </a:xfrm>
          <a:prstGeom prst="rect">
            <a:avLst/>
          </a:prstGeom>
        </p:spPr>
      </p:pic>
      <p:pic>
        <p:nvPicPr>
          <p:cNvPr id="9" name="صورة 8">
            <a:extLst>
              <a:ext uri="{FF2B5EF4-FFF2-40B4-BE49-F238E27FC236}">
                <a16:creationId xmlns:a16="http://schemas.microsoft.com/office/drawing/2014/main" id="{ACDEB2AD-57A0-4FFE-94A9-A8AFC66414E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7829550" y="1793081"/>
            <a:ext cx="3695700" cy="40189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8569956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صورة 4">
            <a:extLst>
              <a:ext uri="{FF2B5EF4-FFF2-40B4-BE49-F238E27FC236}">
                <a16:creationId xmlns:a16="http://schemas.microsoft.com/office/drawing/2014/main" id="{546BAF7E-CBDC-4D8F-92B8-6E95DBD4887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"/>
            <a:ext cx="12191999" cy="6858000"/>
          </a:xfrm>
          <a:prstGeom prst="rect">
            <a:avLst/>
          </a:prstGeom>
        </p:spPr>
      </p:pic>
      <p:pic>
        <p:nvPicPr>
          <p:cNvPr id="6" name="صورة 5">
            <a:extLst>
              <a:ext uri="{FF2B5EF4-FFF2-40B4-BE49-F238E27FC236}">
                <a16:creationId xmlns:a16="http://schemas.microsoft.com/office/drawing/2014/main" id="{89EB78B9-B679-425B-A97E-630BC57827E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8120" y="1514791"/>
            <a:ext cx="1369217" cy="1278416"/>
          </a:xfrm>
          <a:prstGeom prst="rect">
            <a:avLst/>
          </a:prstGeom>
        </p:spPr>
      </p:pic>
      <p:sp>
        <p:nvSpPr>
          <p:cNvPr id="14" name="مربع نص 13">
            <a:extLst>
              <a:ext uri="{FF2B5EF4-FFF2-40B4-BE49-F238E27FC236}">
                <a16:creationId xmlns:a16="http://schemas.microsoft.com/office/drawing/2014/main" id="{CD8D6248-16DC-41C1-8313-729BE06CE479}"/>
              </a:ext>
            </a:extLst>
          </p:cNvPr>
          <p:cNvSpPr txBox="1"/>
          <p:nvPr/>
        </p:nvSpPr>
        <p:spPr>
          <a:xfrm>
            <a:off x="9795271" y="5534561"/>
            <a:ext cx="1857375" cy="132343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ar-SA" sz="2400" cap="none" spc="0" dirty="0" err="1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أ.أحـمـد</a:t>
            </a:r>
            <a:r>
              <a:rPr lang="ar-SA" sz="2400" cap="none" spc="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الأحـمـدي  </a:t>
            </a:r>
            <a:r>
              <a:rPr lang="en-US" sz="24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@ahmad9963</a:t>
            </a:r>
            <a:r>
              <a:rPr lang="en-US" sz="2800" dirty="0">
                <a:ln w="0"/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  <a:latin typeface="Arabic Typesetting" panose="03020402040406030203" pitchFamily="66" charset="-78"/>
                <a:cs typeface="Arabic Typesetting" panose="03020402040406030203" pitchFamily="66" charset="-78"/>
              </a:rPr>
              <a:t> </a:t>
            </a:r>
          </a:p>
          <a:p>
            <a:endParaRPr lang="en-US" sz="2800" dirty="0">
              <a:ln w="0"/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  <a:latin typeface="Arabic Typesetting" panose="03020402040406030203" pitchFamily="66" charset="-78"/>
              <a:cs typeface="Arabic Typesetting" panose="03020402040406030203" pitchFamily="66" charset="-78"/>
            </a:endParaRPr>
          </a:p>
        </p:txBody>
      </p:sp>
      <p:pic>
        <p:nvPicPr>
          <p:cNvPr id="3" name="صورة 2">
            <a:extLst>
              <a:ext uri="{FF2B5EF4-FFF2-40B4-BE49-F238E27FC236}">
                <a16:creationId xmlns:a16="http://schemas.microsoft.com/office/drawing/2014/main" id="{74970448-36F4-4115-B917-EB9AE6135A0A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5086351" y="1721644"/>
            <a:ext cx="6748462" cy="635794"/>
          </a:xfrm>
          <a:prstGeom prst="rect">
            <a:avLst/>
          </a:prstGeom>
        </p:spPr>
      </p:pic>
      <p:pic>
        <p:nvPicPr>
          <p:cNvPr id="8" name="صورة 7">
            <a:extLst>
              <a:ext uri="{FF2B5EF4-FFF2-40B4-BE49-F238E27FC236}">
                <a16:creationId xmlns:a16="http://schemas.microsoft.com/office/drawing/2014/main" id="{8FB5A163-4FE9-4E56-AA70-B0B812FAE80F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3729039" y="2721768"/>
            <a:ext cx="8015286" cy="214312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11138803"/>
      </p:ext>
    </p:extLst>
  </p:cSld>
  <p:clrMapOvr>
    <a:masterClrMapping/>
  </p:clrMapOvr>
</p:sld>
</file>

<file path=ppt/theme/theme1.xml><?xml version="1.0" encoding="utf-8"?>
<a:theme xmlns:a="http://schemas.openxmlformats.org/drawingml/2006/main" name="نسق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33</Words>
  <Application>Microsoft Office PowerPoint</Application>
  <PresentationFormat>شاشة عريضة</PresentationFormat>
  <Paragraphs>6</Paragraphs>
  <Slides>4</Slides>
  <Notes>0</Notes>
  <HiddenSlides>0</HiddenSlides>
  <MMClips>0</MMClips>
  <ScaleCrop>false</ScaleCrop>
  <HeadingPairs>
    <vt:vector size="6" baseType="variant">
      <vt:variant>
        <vt:lpstr>الخطوط المستخدمة</vt:lpstr>
      </vt:variant>
      <vt:variant>
        <vt:i4>4</vt:i4>
      </vt:variant>
      <vt:variant>
        <vt:lpstr>نسق</vt:lpstr>
      </vt:variant>
      <vt:variant>
        <vt:i4>1</vt:i4>
      </vt:variant>
      <vt:variant>
        <vt:lpstr>عناوين الشرائح</vt:lpstr>
      </vt:variant>
      <vt:variant>
        <vt:i4>4</vt:i4>
      </vt:variant>
    </vt:vector>
  </HeadingPairs>
  <TitlesOfParts>
    <vt:vector size="9" baseType="lpstr">
      <vt:lpstr>Arabic Typesetting</vt:lpstr>
      <vt:lpstr>Arial</vt:lpstr>
      <vt:lpstr>Calibri</vt:lpstr>
      <vt:lpstr>Calibri Light</vt:lpstr>
      <vt:lpstr>نسق Office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عرض تقديمي في PowerPoint</dc:title>
  <dc:creator>ملك محمد عيد رويشد الأحمدي</dc:creator>
  <cp:lastModifiedBy>ملك محمد عيد رويشد الأحمدي</cp:lastModifiedBy>
  <cp:revision>1</cp:revision>
  <dcterms:created xsi:type="dcterms:W3CDTF">2021-10-04T01:51:12Z</dcterms:created>
  <dcterms:modified xsi:type="dcterms:W3CDTF">2021-10-04T01:55:36Z</dcterms:modified>
</cp:coreProperties>
</file>