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7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996521-7D5B-4A08-81E2-C3D4BFBCC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F2743E6-501F-4DC9-AD86-052166C27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0D384B3-7173-4ACB-A739-46EABD55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FBB300-67F1-439C-80AB-B35555BB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953695-AC56-487E-82EB-63A62D0BE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745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001329-E7EF-4D77-BBCC-54F74E8D5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B76A330-EE7B-4757-83A0-617AF2E8C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954BD6-DF21-4024-93ED-24BE072CF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7E3926-83A4-48F4-ABB0-A7C9057F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198244-2C84-42F0-BFC0-F56F78B4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59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34E5750-B86A-4E85-BA89-EC700F4DB0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05577A4-7ECB-4AF9-B896-296FAEB39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74FA414-93D9-4035-B2E1-5DA775D3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8D4EB1F-EB17-4944-964D-B0D000E6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B14BBE-F71E-4561-9327-1E72038E2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9475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14DAB4-59B5-40E3-B870-A509A7455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21E0B86-22D4-4777-A232-CA6A3FF91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2A96BB-D8B2-4191-87EB-F3585D0A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B347B6-6AB9-40FD-91FE-799E3FEC7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24DDEF-11AF-425E-9E83-104974A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226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2E6C99-E68C-4E7B-B239-2B893844C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B3DDC33-EA86-4E2A-8956-824788758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35F8995-E7BB-4144-9520-491D97D14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BC0CC0E-06AE-4D2E-BCDC-3CE6DF9E1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637E8B-2485-4581-BCB5-8F868364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936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D5C4EC-9E9D-4A95-91ED-0600EC02D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469124A-DAC4-48D8-B3DC-9F134DC87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14A0B19-4C48-49DB-9184-C4A7C6671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A18A789-BCA1-4C35-9683-C417F4D4D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A50FCAF-23F2-428D-B4FE-DAD94665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744ECD3-C052-4EBA-AF47-B95E55E73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302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676691-55C4-4250-967F-77FC2E70A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182CD89-6A85-4053-993E-429BB2398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DA5D314-3A72-487F-9668-903D9CC16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26D0E03-2B94-41BF-944F-0C8E5344A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5A41CB7-E434-47A4-BBEC-1AF688487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75AEBFD-6D9A-47DA-A5CF-00F749B0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F9BA002-501F-4DCB-9BDD-5CDC84EE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E73DECF-5B46-44A5-B424-D787D697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672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BDD8D6-62AF-40B4-9382-9E5DB5BA8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9B026CE-1F8A-4831-94A6-FB1280C9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C188CD1-6FF5-42F5-B9C6-C31070E5D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6DED1EA-7554-4939-83F1-EAF75F3D8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467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8A94D2E-A032-4D19-9FA8-1334FBE59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27FF0AF-C63B-45E2-8878-25D6417A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F537F94-A40E-4E0C-BD56-95FDDE6BD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885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EF0E3C-538D-46C5-98A3-428FF7F77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601EE7E-220D-4165-A749-4A21CCDE2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637E7EA-9CB6-4F34-9632-B23C0D9D0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FAA5708-EA32-4AE5-ACA9-64FC942A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325A167-A1B6-48DB-8A63-3D919E1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F3942D0-EF43-46A0-8B27-4D2D35770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648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62C69A-5A74-4DB6-B359-1EB425BF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F6DB743-1833-4BC7-B975-72AB1A1B4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63308A7-815D-4939-AC7E-DCAC8B1C4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BB18BC-01E4-46FA-8F77-7D8E45503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C7E5B45-FC6B-4762-A740-1C238BD00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5DAA782-26ED-449E-8156-8DB26810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958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4180ED0-9F62-460F-A889-EF234AAC9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C10E56-C391-4B5A-9C51-045CB9A67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53A96D-7D18-4E84-AAE1-DDA02600C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2BF07-CEB9-41A0-8D5E-F0E59291B22D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4B323C-A74A-4042-9806-AA135DFA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F946D2-6FD0-433A-A6C9-A92E6DEB6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7924-045A-4213-A9D2-852BBEA631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728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يســاوي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893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BF64E330-19F1-46EB-8413-F17370693A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3071" y="1800225"/>
            <a:ext cx="7398092" cy="3328988"/>
          </a:xfrm>
          <a:prstGeom prst="rect">
            <a:avLst/>
          </a:prstGeom>
        </p:spPr>
      </p:pic>
      <p:sp>
        <p:nvSpPr>
          <p:cNvPr id="8" name="وسيلة الشرح: سهم لليسار 7">
            <a:extLst>
              <a:ext uri="{FF2B5EF4-FFF2-40B4-BE49-F238E27FC236}">
                <a16:creationId xmlns:a16="http://schemas.microsoft.com/office/drawing/2014/main" id="{5F2C7324-67E5-4A51-9F8F-79522847E52E}"/>
              </a:ext>
            </a:extLst>
          </p:cNvPr>
          <p:cNvSpPr/>
          <p:nvPr/>
        </p:nvSpPr>
        <p:spPr>
          <a:xfrm>
            <a:off x="9641582" y="2028881"/>
            <a:ext cx="2074167" cy="246809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u="sng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cs typeface="Akhbar MT" pitchFamily="2" charset="-78"/>
              </a:rPr>
              <a:t>فكرة الدرس</a:t>
            </a:r>
          </a:p>
          <a:p>
            <a:pPr algn="ctr"/>
            <a:endParaRPr lang="ar-SA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SA" sz="20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badi" panose="020B0604020104020204" pitchFamily="34" charset="0"/>
                <a:cs typeface="Akhbar MT" pitchFamily="2" charset="-78"/>
              </a:rPr>
              <a:t>أستعمل التقابل لتحديد المجموعات التي فيها العدد نفسه من الاشياء</a:t>
            </a:r>
            <a:endParaRPr lang="ar-SA" sz="2000" dirty="0">
              <a:solidFill>
                <a:schemeClr val="tx1"/>
              </a:solidFill>
              <a:latin typeface="Abadi" panose="020B0604020104020204" pitchFamily="34" charset="0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753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8080F90D-EEDE-4F8A-B944-384C4ED72B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2386013"/>
            <a:ext cx="8577262" cy="274320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9CA59639-096B-469A-82CB-DB3CB4E4D730}"/>
              </a:ext>
            </a:extLst>
          </p:cNvPr>
          <p:cNvSpPr txBox="1"/>
          <p:nvPr/>
        </p:nvSpPr>
        <p:spPr>
          <a:xfrm>
            <a:off x="4263528" y="1661815"/>
            <a:ext cx="761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أوصل بخط بين عناصر المجموعتين المتقابلتين ، ثم أوصف العلاقة بينهم مستعملا  </a:t>
            </a:r>
            <a:r>
              <a:rPr lang="ar-SA" sz="24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( يساوي )</a:t>
            </a:r>
            <a:endParaRPr lang="ar-SA" sz="2400" dirty="0">
              <a:solidFill>
                <a:srgbClr val="C00000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8927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9CA59639-096B-469A-82CB-DB3CB4E4D730}"/>
              </a:ext>
            </a:extLst>
          </p:cNvPr>
          <p:cNvSpPr txBox="1"/>
          <p:nvPr/>
        </p:nvSpPr>
        <p:spPr>
          <a:xfrm>
            <a:off x="4263528" y="1661815"/>
            <a:ext cx="761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أوصل بخط بين عناصر المجموعتين المتقابلتين ، ثم أوصف العلاقة بينهم مستعملا  </a:t>
            </a:r>
            <a:r>
              <a:rPr lang="ar-SA" sz="240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( يساوي )</a:t>
            </a:r>
            <a:endParaRPr lang="ar-SA" sz="2400" dirty="0">
              <a:solidFill>
                <a:srgbClr val="C00000"/>
              </a:solidFill>
              <a:cs typeface="Akhbar MT" pitchFamily="2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CBBBA798-C309-4BAD-BDF1-FA4E4ADC0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5150" y="2357718"/>
            <a:ext cx="8963461" cy="305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29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9CA59639-096B-469A-82CB-DB3CB4E4D730}"/>
              </a:ext>
            </a:extLst>
          </p:cNvPr>
          <p:cNvSpPr txBox="1"/>
          <p:nvPr/>
        </p:nvSpPr>
        <p:spPr>
          <a:xfrm>
            <a:off x="4263528" y="1661815"/>
            <a:ext cx="761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أوصل بخط بين عناصر المجموعتين المتقابلتين ، ثم أوصف العلاقة بينهم مستعملا  </a:t>
            </a:r>
            <a:r>
              <a:rPr lang="ar-SA" sz="240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( يساوي )</a:t>
            </a:r>
            <a:endParaRPr lang="ar-SA" sz="2400" dirty="0">
              <a:solidFill>
                <a:srgbClr val="C00000"/>
              </a:solidFill>
              <a:cs typeface="Akhbar MT" pitchFamily="2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47C4DF67-0D84-4111-BF79-6918CC37CF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8907" y="2222346"/>
            <a:ext cx="9126734" cy="291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668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C425287-C52A-4137-9C03-605BCF1B4348}"/>
              </a:ext>
            </a:extLst>
          </p:cNvPr>
          <p:cNvSpPr txBox="1"/>
          <p:nvPr/>
        </p:nvSpPr>
        <p:spPr>
          <a:xfrm>
            <a:off x="6265070" y="1643377"/>
            <a:ext cx="54667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باستعمال قلم الرصاص أنشئ مجموعة لها الاعداد من الحقائب </a:t>
            </a:r>
            <a:endParaRPr lang="ar-SA" sz="2400" dirty="0">
              <a:solidFill>
                <a:srgbClr val="C00000"/>
              </a:solidFill>
              <a:cs typeface="Akhbar MT" pitchFamily="2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213B17DC-8CAC-42F7-AB1D-B86E224930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788" y="2286000"/>
            <a:ext cx="8860036" cy="278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83220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106</Words>
  <Application>Microsoft Office PowerPoint</Application>
  <PresentationFormat>شاشة عريضة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2" baseType="lpstr">
      <vt:lpstr>Abadi</vt:lpstr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2021-10-04T02:41:02Z</dcterms:created>
  <dcterms:modified xsi:type="dcterms:W3CDTF">2021-10-04T02:53:37Z</dcterms:modified>
</cp:coreProperties>
</file>