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4" r:id="rId2"/>
    <p:sldId id="257" r:id="rId3"/>
    <p:sldId id="258" r:id="rId4"/>
    <p:sldId id="262" r:id="rId5"/>
    <p:sldId id="259" r:id="rId6"/>
    <p:sldId id="260" r:id="rId7"/>
    <p:sldId id="263" r:id="rId8"/>
    <p:sldId id="261" r:id="rId9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D4FB821-716D-424A-978B-9031C71412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41AE2BE5-1DB1-4928-B134-2333112690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F31267D-7679-422C-B4C6-5A4CC434EB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02A06-77D5-4C22-BFC0-CC9B7A1D2970}" type="datetimeFigureOut">
              <a:rPr lang="ar-SA" smtClean="0"/>
              <a:t>30/01/44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676D556-30FE-4592-982E-D436AE317B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6BDD0E7-DE1B-4EFD-8775-4F8BC7047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BC56F-73BC-4763-9E88-AA1E3ED5430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50405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6DE3B02-1E47-4235-B096-CB8501B0A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E6147333-6560-456C-99FD-155AED64B4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C8AE0E8-338D-441C-83C4-E730AD9651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02A06-77D5-4C22-BFC0-CC9B7A1D2970}" type="datetimeFigureOut">
              <a:rPr lang="ar-SA" smtClean="0"/>
              <a:t>30/01/44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FE6FA58-1A2D-4E5C-986D-24D2527DE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4A7CA56-7192-42E1-954F-13DF0CDF6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BC56F-73BC-4763-9E88-AA1E3ED5430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1827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6229CC7E-F96A-43B7-A89E-7AF6A737F6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2850C00A-8D24-40C7-A26F-C58DBB95CE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A1944BA-F3DA-4D80-A164-2D3A299A5F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02A06-77D5-4C22-BFC0-CC9B7A1D2970}" type="datetimeFigureOut">
              <a:rPr lang="ar-SA" smtClean="0"/>
              <a:t>30/01/44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A124C22-FF73-4A56-8A7F-C3F2287468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59CE1E9-8A64-4F43-8BAB-B6201ADB0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BC56F-73BC-4763-9E88-AA1E3ED5430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02512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2578B6D-E0B5-43AF-98BD-8ADFA404F1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DF5546D1-45D7-4213-A0B4-EE9B1E53F2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BCA095E-1783-4819-9FC6-C5B261C2D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02A06-77D5-4C22-BFC0-CC9B7A1D2970}" type="datetimeFigureOut">
              <a:rPr lang="ar-SA" smtClean="0"/>
              <a:t>30/01/44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1B514F3-1F98-46CE-9918-264734335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E27E5A9-AAC2-448D-88A1-45B1A5BF9B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BC56F-73BC-4763-9E88-AA1E3ED5430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26681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B5D116D-89B9-4AF1-9E50-C672B08606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DB286D46-C3C4-4E0F-82F3-E8A6F24C14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42D1FBE-348A-41E7-84FE-ED79822274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02A06-77D5-4C22-BFC0-CC9B7A1D2970}" type="datetimeFigureOut">
              <a:rPr lang="ar-SA" smtClean="0"/>
              <a:t>30/01/44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9E1495C-1501-4A83-B4AF-FBE4E98CD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A6F307C-6D5E-4242-ADE3-78991BB36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BC56F-73BC-4763-9E88-AA1E3ED5430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26085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BF62B11-8175-4CE6-AC5D-1E4961AF3A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A408D459-574B-43F7-AE41-69525FF0E4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2690D003-E0C9-4A92-9BDC-1286F92BB4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B89491DE-6CEC-44A9-8D16-BF9CC4AECF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02A06-77D5-4C22-BFC0-CC9B7A1D2970}" type="datetimeFigureOut">
              <a:rPr lang="ar-SA" smtClean="0"/>
              <a:t>30/01/44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5666F80F-EBD3-479B-89F1-E02A0A531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15D0C0A4-BA17-46F2-AAD9-F9B2A4491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BC56F-73BC-4763-9E88-AA1E3ED5430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5410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27B9BA9-3B63-4D32-98D0-5AB5C96D3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327C71B3-7400-41D7-88D4-0667A7CA92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E4873263-2925-430D-A106-4D48AC5790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A6E06A21-EE43-46DE-B41D-C1219758C4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D17D0BEA-331F-4446-9F47-17D9D6984F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5BB755C3-7B27-4150-A88F-ECFA380542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02A06-77D5-4C22-BFC0-CC9B7A1D2970}" type="datetimeFigureOut">
              <a:rPr lang="ar-SA" smtClean="0"/>
              <a:t>30/01/44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EF13FDF5-3610-4038-9EFC-77E3347CD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11BDD106-173D-40BD-98CB-E3ACA19DD6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BC56F-73BC-4763-9E88-AA1E3ED5430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28276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FCDB237-EC6F-4157-A401-D57D53694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F93FA4D6-2CF6-4F67-9360-1998B8537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02A06-77D5-4C22-BFC0-CC9B7A1D2970}" type="datetimeFigureOut">
              <a:rPr lang="ar-SA" smtClean="0"/>
              <a:t>30/01/44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757F3AD9-D6BD-442C-AF2F-01E4EE388D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6D0EAC8F-F443-4C2E-A4D8-F3078E118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BC56F-73BC-4763-9E88-AA1E3ED5430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14342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5EC4496D-4137-4BD2-A076-75312A8578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02A06-77D5-4C22-BFC0-CC9B7A1D2970}" type="datetimeFigureOut">
              <a:rPr lang="ar-SA" smtClean="0"/>
              <a:t>30/01/44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178814CB-EC46-4608-BAA6-DDB425F40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0D54BAF6-F2B0-4A4A-B6C1-78B53F7F4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BC56F-73BC-4763-9E88-AA1E3ED5430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46133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3192580-8659-41D9-A04A-1EBFC576B6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CBE6028-1BA9-41BC-8CC8-A1C8FC35CC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C54AC9CA-B090-4997-9DA0-009A918AE1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6C602C5B-37CA-4634-A369-764CF6ABE4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02A06-77D5-4C22-BFC0-CC9B7A1D2970}" type="datetimeFigureOut">
              <a:rPr lang="ar-SA" smtClean="0"/>
              <a:t>30/01/44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7358A6B8-7F51-48B2-BC9B-69451430B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A4D04D41-873F-41FA-B2A5-A99C64033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BC56F-73BC-4763-9E88-AA1E3ED5430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59067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B63ECD1-CA62-402F-A196-B34996E154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65D904BB-2B20-4873-8256-F1FC4DB4AE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83A92FD9-C721-406E-B3A1-558BCAAE4B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EB38965F-459A-452D-B6E4-21F0E491CD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02A06-77D5-4C22-BFC0-CC9B7A1D2970}" type="datetimeFigureOut">
              <a:rPr lang="ar-SA" smtClean="0"/>
              <a:t>30/01/44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D1D7CC78-367E-4A21-9AF6-72C945CFE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9097C79A-307B-4F30-8E6A-074474202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BC56F-73BC-4763-9E88-AA1E3ED5430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51478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6DA00686-5C02-467C-AF92-F758FC21A3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25AA9F23-2EC3-482F-85A1-CFEACD5140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5CBF255-216D-466A-8FFA-CBC60C76AF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902A06-77D5-4C22-BFC0-CC9B7A1D2970}" type="datetimeFigureOut">
              <a:rPr lang="ar-SA" smtClean="0"/>
              <a:t>30/01/44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C89611C-CA68-4922-A9C7-8A1C132160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56710DA-82A5-4ECC-859D-7E54E2EB17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0BC56F-73BC-4763-9E88-AA1E3ED5430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39278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0015637" y="2784347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5093496" y="2207785"/>
            <a:ext cx="4873227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1 - 5</a:t>
            </a:r>
          </a:p>
          <a:p>
            <a:pPr algn="ctr"/>
            <a:r>
              <a:rPr lang="ar-SA" sz="54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أكثر من ، أقل من</a:t>
            </a:r>
            <a:r>
              <a:rPr lang="ar-SA" sz="4800" b="1" cap="none" spc="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089328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372599" y="5487471"/>
            <a:ext cx="170556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</a:t>
            </a:r>
          </a:p>
          <a:p>
            <a:pPr algn="ctr"/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</a:t>
            </a:r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" name="وسيلة الشرح: سهم لليسار 1">
            <a:extLst>
              <a:ext uri="{FF2B5EF4-FFF2-40B4-BE49-F238E27FC236}">
                <a16:creationId xmlns:a16="http://schemas.microsoft.com/office/drawing/2014/main" id="{A94751A9-FD59-4CF6-B6CD-F351AE165F1C}"/>
              </a:ext>
            </a:extLst>
          </p:cNvPr>
          <p:cNvSpPr/>
          <p:nvPr/>
        </p:nvSpPr>
        <p:spPr>
          <a:xfrm>
            <a:off x="8782052" y="1671639"/>
            <a:ext cx="2707481" cy="3657600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dirty="0"/>
          </a:p>
          <a:p>
            <a:pPr algn="ctr"/>
            <a:r>
              <a:rPr lang="ar-SA" dirty="0"/>
              <a:t>أستعمل التقابل لتحديد المجموعات التي فيها عدد من الأشياء أقل أو أكثر من الأخرى .</a:t>
            </a:r>
          </a:p>
          <a:p>
            <a:pPr algn="ctr"/>
            <a:endParaRPr lang="ar-SA" dirty="0"/>
          </a:p>
          <a:p>
            <a:pPr algn="ctr"/>
            <a:r>
              <a:rPr lang="ar-SA" dirty="0">
                <a:solidFill>
                  <a:schemeClr val="accent6">
                    <a:lumMod val="75000"/>
                  </a:schemeClr>
                </a:solidFill>
              </a:rPr>
              <a:t>المفردات</a:t>
            </a:r>
          </a:p>
          <a:p>
            <a:pPr algn="ctr"/>
            <a:r>
              <a:rPr lang="ar-SA" dirty="0"/>
              <a:t> </a:t>
            </a:r>
          </a:p>
          <a:p>
            <a:pPr algn="ctr"/>
            <a:r>
              <a:rPr lang="ar-SA" sz="2400" b="1" dirty="0">
                <a:solidFill>
                  <a:schemeClr val="accent2">
                    <a:lumMod val="75000"/>
                  </a:schemeClr>
                </a:solidFill>
              </a:rPr>
              <a:t>أكثر من</a:t>
            </a:r>
          </a:p>
          <a:p>
            <a:pPr algn="ctr"/>
            <a:r>
              <a:rPr lang="ar-SA" sz="2400" b="1" dirty="0">
                <a:solidFill>
                  <a:schemeClr val="accent2">
                    <a:lumMod val="75000"/>
                  </a:schemeClr>
                </a:solidFill>
              </a:rPr>
              <a:t>أقل من</a:t>
            </a: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FCB3D9E2-B607-4F77-B866-231B36286DE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57351" y="1671639"/>
            <a:ext cx="6831806" cy="3579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75351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372599" y="5487471"/>
            <a:ext cx="170556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</a:t>
            </a:r>
          </a:p>
          <a:p>
            <a:pPr algn="ctr"/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</a:t>
            </a:r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8" name="مربع نص 7">
            <a:extLst>
              <a:ext uri="{FF2B5EF4-FFF2-40B4-BE49-F238E27FC236}">
                <a16:creationId xmlns:a16="http://schemas.microsoft.com/office/drawing/2014/main" id="{8C77C942-7E1E-4164-9842-BCFF8C796533}"/>
              </a:ext>
            </a:extLst>
          </p:cNvPr>
          <p:cNvSpPr txBox="1"/>
          <p:nvPr/>
        </p:nvSpPr>
        <p:spPr>
          <a:xfrm>
            <a:off x="3036093" y="1576937"/>
            <a:ext cx="789562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b="1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khbar MT" pitchFamily="2" charset="-78"/>
              </a:rPr>
              <a:t>أوصل بخط بين عناصر المجموعتين المتقابلتين ، ثم أوصف العلاقة بينهم مستعملا ( أكثر من ) . ثم حوط المجموعة التي عناصرها أكثر</a:t>
            </a:r>
            <a:endParaRPr lang="ar-SA" sz="2400" b="1" dirty="0"/>
          </a:p>
        </p:txBody>
      </p:sp>
      <p:pic>
        <p:nvPicPr>
          <p:cNvPr id="9" name="صورة 8">
            <a:extLst>
              <a:ext uri="{FF2B5EF4-FFF2-40B4-BE49-F238E27FC236}">
                <a16:creationId xmlns:a16="http://schemas.microsoft.com/office/drawing/2014/main" id="{C8A6BCEC-D9A7-4253-AA4B-AF5AF726C49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71638" y="2321719"/>
            <a:ext cx="10025062" cy="2888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81943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372599" y="5487471"/>
            <a:ext cx="170556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</a:t>
            </a:r>
          </a:p>
          <a:p>
            <a:pPr algn="ctr"/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</a:t>
            </a:r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1" name="مربع نص 10">
            <a:extLst>
              <a:ext uri="{FF2B5EF4-FFF2-40B4-BE49-F238E27FC236}">
                <a16:creationId xmlns:a16="http://schemas.microsoft.com/office/drawing/2014/main" id="{0E7DA990-AABA-4649-944F-07DA6E250BEB}"/>
              </a:ext>
            </a:extLst>
          </p:cNvPr>
          <p:cNvSpPr txBox="1"/>
          <p:nvPr/>
        </p:nvSpPr>
        <p:spPr>
          <a:xfrm>
            <a:off x="3371850" y="1545282"/>
            <a:ext cx="778847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b="1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khbar MT" pitchFamily="2" charset="-78"/>
              </a:rPr>
              <a:t>أوصل بخط بين عناصر المجموعتين المتقابلتين ، ثم أوصف العلاقة بينهم مستعملا ( أقل من ) .   ثم حوط المجموعة التي عناصرها أقل </a:t>
            </a:r>
            <a:endParaRPr lang="ar-SA" sz="2400" b="1" dirty="0"/>
          </a:p>
        </p:txBody>
      </p:sp>
      <p:pic>
        <p:nvPicPr>
          <p:cNvPr id="12" name="صورة 11">
            <a:extLst>
              <a:ext uri="{FF2B5EF4-FFF2-40B4-BE49-F238E27FC236}">
                <a16:creationId xmlns:a16="http://schemas.microsoft.com/office/drawing/2014/main" id="{CC0FA495-FFE7-4946-B291-DC2C44DC27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28880" y="2500313"/>
            <a:ext cx="8946356" cy="2521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30309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372599" y="5487471"/>
            <a:ext cx="170556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</a:t>
            </a:r>
          </a:p>
          <a:p>
            <a:pPr algn="ctr"/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</a:t>
            </a:r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8" name="صورة 7">
            <a:extLst>
              <a:ext uri="{FF2B5EF4-FFF2-40B4-BE49-F238E27FC236}">
                <a16:creationId xmlns:a16="http://schemas.microsoft.com/office/drawing/2014/main" id="{313E7AB6-D2E3-477A-BE6A-07F4BB0ACA0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75222" y="2321718"/>
            <a:ext cx="10006012" cy="2645673"/>
          </a:xfrm>
          <a:prstGeom prst="rect">
            <a:avLst/>
          </a:prstGeom>
        </p:spPr>
      </p:pic>
      <p:sp>
        <p:nvSpPr>
          <p:cNvPr id="11" name="مربع نص 10">
            <a:extLst>
              <a:ext uri="{FF2B5EF4-FFF2-40B4-BE49-F238E27FC236}">
                <a16:creationId xmlns:a16="http://schemas.microsoft.com/office/drawing/2014/main" id="{0E7DA990-AABA-4649-944F-07DA6E250BEB}"/>
              </a:ext>
            </a:extLst>
          </p:cNvPr>
          <p:cNvSpPr txBox="1"/>
          <p:nvPr/>
        </p:nvSpPr>
        <p:spPr>
          <a:xfrm>
            <a:off x="4980978" y="1675387"/>
            <a:ext cx="609719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1800" b="1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khbar MT" pitchFamily="2" charset="-78"/>
              </a:rPr>
              <a:t>أوصل بخط بين عناصر المجموعتين المتقابلتين ، ثم أوصف العلاقة بينهم مستعملا ( أقل من ) .   ثم حوط المجموعة التي عناصرها أكثر</a:t>
            </a:r>
            <a:endParaRPr lang="ar-SA" sz="1800" b="1" dirty="0"/>
          </a:p>
        </p:txBody>
      </p:sp>
    </p:spTree>
    <p:extLst>
      <p:ext uri="{BB962C8B-B14F-4D97-AF65-F5344CB8AC3E}">
        <p14:creationId xmlns:p14="http://schemas.microsoft.com/office/powerpoint/2010/main" val="26673483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372599" y="5487471"/>
            <a:ext cx="170556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</a:t>
            </a:r>
          </a:p>
          <a:p>
            <a:pPr algn="ctr"/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</a:t>
            </a:r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8" name="صورة 7">
            <a:extLst>
              <a:ext uri="{FF2B5EF4-FFF2-40B4-BE49-F238E27FC236}">
                <a16:creationId xmlns:a16="http://schemas.microsoft.com/office/drawing/2014/main" id="{082A3AC4-5B88-4232-BA72-09396E74C33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07343" y="2771775"/>
            <a:ext cx="9889331" cy="2197594"/>
          </a:xfrm>
          <a:prstGeom prst="rect">
            <a:avLst/>
          </a:prstGeom>
        </p:spPr>
      </p:pic>
      <p:sp>
        <p:nvSpPr>
          <p:cNvPr id="11" name="مربع نص 10">
            <a:extLst>
              <a:ext uri="{FF2B5EF4-FFF2-40B4-BE49-F238E27FC236}">
                <a16:creationId xmlns:a16="http://schemas.microsoft.com/office/drawing/2014/main" id="{18A72C89-B46C-4E6D-A485-D731FCD430F9}"/>
              </a:ext>
            </a:extLst>
          </p:cNvPr>
          <p:cNvSpPr txBox="1"/>
          <p:nvPr/>
        </p:nvSpPr>
        <p:spPr>
          <a:xfrm>
            <a:off x="3282551" y="1611095"/>
            <a:ext cx="776704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b="1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khbar MT" pitchFamily="2" charset="-78"/>
              </a:rPr>
              <a:t>أوصل بخط بين عناصر المجموعتين المتقابلتين ، ثم أوصف العلاقة بينهم مستعملا ( أقل من ) .   ثم حوط المجموعة التي عناصرها أكثر</a:t>
            </a:r>
            <a:endParaRPr lang="ar-SA" sz="2400" b="1" dirty="0"/>
          </a:p>
        </p:txBody>
      </p:sp>
    </p:spTree>
    <p:extLst>
      <p:ext uri="{BB962C8B-B14F-4D97-AF65-F5344CB8AC3E}">
        <p14:creationId xmlns:p14="http://schemas.microsoft.com/office/powerpoint/2010/main" val="39164404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372599" y="5487471"/>
            <a:ext cx="170556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</a:t>
            </a:r>
          </a:p>
          <a:p>
            <a:pPr algn="ctr"/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</a:t>
            </a:r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9CE334AF-AC00-4327-8EED-22938EF110B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07406" y="2650331"/>
            <a:ext cx="9634537" cy="2471738"/>
          </a:xfrm>
          <a:prstGeom prst="rect">
            <a:avLst/>
          </a:prstGeom>
        </p:spPr>
      </p:pic>
      <p:sp>
        <p:nvSpPr>
          <p:cNvPr id="8" name="مربع نص 7">
            <a:extLst>
              <a:ext uri="{FF2B5EF4-FFF2-40B4-BE49-F238E27FC236}">
                <a16:creationId xmlns:a16="http://schemas.microsoft.com/office/drawing/2014/main" id="{30552B49-A35A-4E44-A017-EAE61606429D}"/>
              </a:ext>
            </a:extLst>
          </p:cNvPr>
          <p:cNvSpPr txBox="1"/>
          <p:nvPr/>
        </p:nvSpPr>
        <p:spPr>
          <a:xfrm>
            <a:off x="3286125" y="1575376"/>
            <a:ext cx="786705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b="1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khbar MT" pitchFamily="2" charset="-78"/>
              </a:rPr>
              <a:t>أوصل بخط بين عناصر المجموعتين المتقابلتين ، ثم أوصف العلاقة بينهم مستعملا ( أكثر من ) . ثم حوط المجموعة التي عناصرها أقل </a:t>
            </a:r>
            <a:endParaRPr lang="ar-SA" sz="2400" b="1" dirty="0"/>
          </a:p>
        </p:txBody>
      </p:sp>
    </p:spTree>
    <p:extLst>
      <p:ext uri="{BB962C8B-B14F-4D97-AF65-F5344CB8AC3E}">
        <p14:creationId xmlns:p14="http://schemas.microsoft.com/office/powerpoint/2010/main" val="13641823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4286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372599" y="5487471"/>
            <a:ext cx="170556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</a:t>
            </a:r>
          </a:p>
          <a:p>
            <a:pPr algn="ctr"/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</a:t>
            </a:r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5019C439-8375-46A4-B20E-7B835EBA557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85938" y="2626519"/>
            <a:ext cx="9782174" cy="2381251"/>
          </a:xfrm>
          <a:prstGeom prst="rect">
            <a:avLst/>
          </a:prstGeom>
        </p:spPr>
      </p:pic>
      <p:sp>
        <p:nvSpPr>
          <p:cNvPr id="9" name="مربع نص 8">
            <a:extLst>
              <a:ext uri="{FF2B5EF4-FFF2-40B4-BE49-F238E27FC236}">
                <a16:creationId xmlns:a16="http://schemas.microsoft.com/office/drawing/2014/main" id="{211DFBA5-8BE9-4D58-8172-E4E4B2ADBDD3}"/>
              </a:ext>
            </a:extLst>
          </p:cNvPr>
          <p:cNvSpPr txBox="1"/>
          <p:nvPr/>
        </p:nvSpPr>
        <p:spPr>
          <a:xfrm>
            <a:off x="5470922" y="1694171"/>
            <a:ext cx="609719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b="1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khbar MT" pitchFamily="2" charset="-78"/>
              </a:rPr>
              <a:t>أرسم عدد من النجوم يكون عددها أكثر من الطيور </a:t>
            </a:r>
            <a:endParaRPr lang="ar-SA" sz="2400" b="1" dirty="0"/>
          </a:p>
        </p:txBody>
      </p:sp>
    </p:spTree>
    <p:extLst>
      <p:ext uri="{BB962C8B-B14F-4D97-AF65-F5344CB8AC3E}">
        <p14:creationId xmlns:p14="http://schemas.microsoft.com/office/powerpoint/2010/main" val="3390761140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203</Words>
  <Application>Microsoft Office PowerPoint</Application>
  <PresentationFormat>شاشة عريضة</PresentationFormat>
  <Paragraphs>31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3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4</cp:revision>
  <dcterms:created xsi:type="dcterms:W3CDTF">2021-09-04T23:03:14Z</dcterms:created>
  <dcterms:modified xsi:type="dcterms:W3CDTF">2022-08-27T13:33:37Z</dcterms:modified>
</cp:coreProperties>
</file>