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ED6C5B5-60F0-45D7-97ED-48C0F2DE6C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B6B512E2-5B20-4112-9E92-44A76C244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B206E57-0AB0-4242-938B-F0A4EE423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02E95-BEB1-4B7F-A8B1-A52C19FA7767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EEC4796-98BE-4081-81A0-7B1788B65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B7E4283-6CE6-4BAD-81EA-03A3B0A91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E2D1F-E187-4F5E-91CE-3324C31A114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2435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1336513-E6F1-4FFB-8A7F-3949BB6FE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7E3F93D-8EF4-4FD5-8609-1E2B30BA5A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0B52749-F202-4BE8-87C2-C7E51CC6F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02E95-BEB1-4B7F-A8B1-A52C19FA7767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0C85E0D-B702-47EB-AAAA-9DD57DB31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4AE1011-2663-4051-BC7B-F8CDB29FD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E2D1F-E187-4F5E-91CE-3324C31A114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03436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3738C1A8-8230-4479-AC17-12C1AA4FE7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187CFA8-DDE2-4FF6-9648-F08707ADFE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B1D2D89-FA4B-4939-805B-6A58BD349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02E95-BEB1-4B7F-A8B1-A52C19FA7767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7B30B69-7E3C-4DC2-BFFD-6117E7E72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33CFED6-A42B-423E-9518-FCC017390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E2D1F-E187-4F5E-91CE-3324C31A114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81890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1800142-FA32-4F19-86F6-2AEF8AFF9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A73B11B-56DC-4B11-8787-769BC6F0BD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62268EC-733F-4E41-A72B-00B9876A5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02E95-BEB1-4B7F-A8B1-A52C19FA7767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38AFD58-34AA-49F3-A3A8-2280246D4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AA9AFA4-AAE6-47F4-B20F-EFB808610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E2D1F-E187-4F5E-91CE-3324C31A114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41727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5B48C4E-83F6-415F-83DA-7D7FAA3F1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FF88C88-2F13-48E2-AE46-089F114B09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8F6FDD1-D0BE-4EDF-AC55-53EE5E8A7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02E95-BEB1-4B7F-A8B1-A52C19FA7767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08563E4-5AFB-4EAD-AEF4-6ABB5900E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68F7653-B9E2-489A-880F-01A5F0649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E2D1F-E187-4F5E-91CE-3324C31A114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14474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203B16D-85A0-426F-A38A-6092CFDB4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A25212D-7CC2-4A91-B847-8EC7433580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403A2A85-D277-44E0-897D-0DFE7835A7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DD5482E-00E0-4A8E-863F-C9646A276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02E95-BEB1-4B7F-A8B1-A52C19FA7767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73A1AEF-F1AE-4E8E-9FFD-DB83CB57C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2F09C16-C127-48F4-8D5A-B477FFD93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E2D1F-E187-4F5E-91CE-3324C31A114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6284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68D8885-803C-47D2-8C31-D42807239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A3A7E2A-3CE2-4BBF-A130-B6BFAAF4D7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BBB7959-EFE9-43BB-8370-4B82ECB788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37130818-9354-4213-B8F8-19FFF4C9C2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EDD04A9C-8BFD-44C8-875A-C557D6F6FA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F0166338-528E-4FF0-A21F-C0F5B703A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02E95-BEB1-4B7F-A8B1-A52C19FA7767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72A8E528-76AD-4BE2-A940-C2FD2BC3B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D08063A2-DBD0-4B68-87E1-B0843D0FB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E2D1F-E187-4F5E-91CE-3324C31A114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35547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8946735-19DE-4B84-A2B7-D9677ED6E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10DF29C8-2561-44E9-988F-98604B8E2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02E95-BEB1-4B7F-A8B1-A52C19FA7767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37F1BDDB-D027-480D-BD08-F5E86A07D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E63C6211-1ABF-4B3B-811D-CC415516E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E2D1F-E187-4F5E-91CE-3324C31A114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08798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B08CBBD9-8F91-4861-AC83-5F69CF5E9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02E95-BEB1-4B7F-A8B1-A52C19FA7767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D14333BB-0994-4B71-949A-C46AB8152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3F8A2294-F98A-4396-9B5E-2ED0B8641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E2D1F-E187-4F5E-91CE-3324C31A114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11401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C18F010-4F66-4ABD-A0A6-09D3CE91D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FF2BAD4-1DFF-49D3-BEEA-097EC48830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FCDBB71A-A79A-43C2-8DC7-3DEA89D002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1C5B5DC-C456-4328-9934-CDE3C96BC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02E95-BEB1-4B7F-A8B1-A52C19FA7767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182A801-1C39-4960-9961-B0FC99AC7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B9F9723-BBE9-4CB2-A051-CBA713FCD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E2D1F-E187-4F5E-91CE-3324C31A114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70363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3660E9A-2188-4AD9-A827-CEA5850FA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093BA5D0-6532-48DC-8C0E-BDE91BAF85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B63F5D11-4A8C-40F6-BD69-7E8D5D6605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18EDB77-9AFA-4399-8D86-6B875877F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02E95-BEB1-4B7F-A8B1-A52C19FA7767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EEBA3CC-685B-4069-B516-8605DC781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EF19635-5837-4BD8-BFA9-21927FB05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E2D1F-E187-4F5E-91CE-3324C31A114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04388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58C69E7F-D0B2-494E-86AB-A83146441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3ABB8D7-3297-445C-9F47-C3FAB79CB9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4C49BF7-AA77-4E2B-AB51-2CF6702D87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02E95-BEB1-4B7F-A8B1-A52C19FA7767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98915AF-598A-429A-AB42-CF626FB268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DE2D738-38DA-46AB-AB68-DE24B557B8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E2D1F-E187-4F5E-91CE-3324C31A114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25159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909571" y="5151533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D6F48FCD-EA2C-46AC-B801-C9DFCD2F494C}"/>
              </a:ext>
            </a:extLst>
          </p:cNvPr>
          <p:cNvSpPr txBox="1"/>
          <p:nvPr/>
        </p:nvSpPr>
        <p:spPr>
          <a:xfrm>
            <a:off x="3929064" y="2351782"/>
            <a:ext cx="4521992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r>
              <a:rPr lang="ar-SA" sz="66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اختبار الفصل</a:t>
            </a:r>
            <a:endParaRPr lang="ar-SA" sz="4000" b="1" dirty="0">
              <a:ln w="0"/>
              <a:solidFill>
                <a:schemeClr val="accent4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95271" y="5534561"/>
            <a:ext cx="185737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09490421-388C-47D8-9E16-B33D223D54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9000" y="2562225"/>
            <a:ext cx="8172451" cy="1988344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D0BD0B3C-7D48-4AE1-8085-2E22A32299F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36645" y="1728788"/>
            <a:ext cx="4252912" cy="392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784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95271" y="5534561"/>
            <a:ext cx="185737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DDE9D70C-2D3F-449F-8F30-B6EE8649A6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14724" y="2526505"/>
            <a:ext cx="7993857" cy="2266951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DDC64D9B-8985-4903-B1CD-E85BE018F60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22169" y="1785400"/>
            <a:ext cx="5723333" cy="38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807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95271" y="5534561"/>
            <a:ext cx="185737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EBEA645C-2F08-471E-8F0A-9BBECAC80E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36181" y="2605087"/>
            <a:ext cx="7715250" cy="2074069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49286CDB-B71D-4904-ACA7-17668704BB4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93656" y="1834484"/>
            <a:ext cx="5251846" cy="41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845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95271" y="5534561"/>
            <a:ext cx="185737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DD79B991-CCA7-4F09-9CF4-553D954216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00425" y="2686049"/>
            <a:ext cx="8043863" cy="1964532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A44845D3-736A-491E-9A3C-C40DA40344A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72225" y="1701133"/>
            <a:ext cx="5280421" cy="499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13405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33</Words>
  <Application>Microsoft Office PowerPoint</Application>
  <PresentationFormat>شاشة عريضة</PresentationFormat>
  <Paragraphs>6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2021-10-04T01:56:34Z</dcterms:created>
  <dcterms:modified xsi:type="dcterms:W3CDTF">2021-10-04T02:02:46Z</dcterms:modified>
</cp:coreProperties>
</file>